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6.xml" ContentType="application/vnd.openxmlformats-officedocument.presentationml.notesSlide+xml"/>
  <Override PartName="/ppt/ink/ink9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497" r:id="rId2"/>
    <p:sldId id="504" r:id="rId3"/>
    <p:sldId id="509" r:id="rId4"/>
    <p:sldId id="555" r:id="rId5"/>
    <p:sldId id="351" r:id="rId6"/>
    <p:sldId id="340" r:id="rId7"/>
    <p:sldId id="352" r:id="rId8"/>
    <p:sldId id="553" r:id="rId9"/>
    <p:sldId id="353" r:id="rId10"/>
    <p:sldId id="354" r:id="rId11"/>
    <p:sldId id="341" r:id="rId12"/>
    <p:sldId id="554" r:id="rId13"/>
    <p:sldId id="515" r:id="rId14"/>
    <p:sldId id="505" r:id="rId15"/>
    <p:sldId id="334" r:id="rId16"/>
    <p:sldId id="337" r:id="rId17"/>
    <p:sldId id="514" r:id="rId18"/>
    <p:sldId id="507" r:id="rId19"/>
    <p:sldId id="500" r:id="rId20"/>
    <p:sldId id="527" r:id="rId21"/>
    <p:sldId id="528" r:id="rId22"/>
    <p:sldId id="524" r:id="rId23"/>
    <p:sldId id="525" r:id="rId24"/>
    <p:sldId id="526" r:id="rId25"/>
    <p:sldId id="530" r:id="rId26"/>
    <p:sldId id="531" r:id="rId27"/>
    <p:sldId id="529" r:id="rId28"/>
    <p:sldId id="533" r:id="rId29"/>
    <p:sldId id="347" r:id="rId30"/>
    <p:sldId id="532" r:id="rId31"/>
    <p:sldId id="520" r:id="rId32"/>
    <p:sldId id="521" r:id="rId33"/>
    <p:sldId id="535" r:id="rId34"/>
    <p:sldId id="534" r:id="rId35"/>
    <p:sldId id="536" r:id="rId36"/>
    <p:sldId id="517" r:id="rId37"/>
    <p:sldId id="519" r:id="rId38"/>
    <p:sldId id="342" r:id="rId39"/>
    <p:sldId id="537" r:id="rId40"/>
    <p:sldId id="538" r:id="rId41"/>
    <p:sldId id="540" r:id="rId42"/>
    <p:sldId id="539" r:id="rId43"/>
    <p:sldId id="550" r:id="rId44"/>
    <p:sldId id="541" r:id="rId45"/>
    <p:sldId id="542" r:id="rId46"/>
    <p:sldId id="543" r:id="rId47"/>
    <p:sldId id="551" r:id="rId48"/>
    <p:sldId id="544" r:id="rId49"/>
    <p:sldId id="546" r:id="rId50"/>
    <p:sldId id="547" r:id="rId51"/>
    <p:sldId id="552" r:id="rId52"/>
    <p:sldId id="549" r:id="rId5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74"/>
    <p:restoredTop sz="72877"/>
  </p:normalViewPr>
  <p:slideViewPr>
    <p:cSldViewPr snapToGrid="0" snapToObjects="1">
      <p:cViewPr varScale="1">
        <p:scale>
          <a:sx n="78" d="100"/>
          <a:sy n="78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2:26:10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13845 8499 24575,'0'52'0,"0"4"0,-1 4 0,2 9 0,0-20 0,1 2 0,0 1-884,1 11 1,1 2 0,0 0 883,-2-14 0,0 0 0,-1-1 0,1-1 0,2 9 0,-1-2 0,0-2 0,-3-8 0,0-1 0,0-2 0,0 5 0,0-5 0,0 4 843,0-21-843,0-7 436,0-2-436,0-4 0,0-1 0,0-2 1371,0-2-1371,0-21 0,3-9 0,5-24 0,4-8 0,7-6 0,-5 25 0,1 0 0,-1 3 0,1 2 0,19-21 0,-12 14 0,4 4 0,-6 8 0,2-4 0,0 11 0,2-3 0,6 2 0,5 1 0,-3 5 0,-2 9 0,-3 1 0,0 3 0,-6 0 0,-2 3 0,-5 4 0,-1 3 0,1 3 0,2 11 0,-1 5 0,3 16 0,-3 4 0,-3 10 0,-1-4 0,-7-5 0,0-16 0,-4-10 0,0-14 0,0-1 0,0-3 0,0 0 0,0 0 0,0-2 0,0-2 0</inkml:trace>
  <inkml:trace contextRef="#ctx0" brushRef="#br0" timeOffset="1285">15231 8517 8191,'0'4'0,"-14"29"2413,-1 3 1,-1 6-2414,-6 17 0,-2 7 0,5-13 0,-1 3 0,2-1 397,5-10 1,2-1 0,0 0-398,-1 1 0,-1 0 0,3-5 0,6-5 0,1-3 822,-4 5 0,0 0-822,6 21 0,-1-23 0,0 0 0,2 23 2912,0-21 1,0 1-2913,0 19 231,3 9-231,10-17 2143,6-13-2143,8-6 521,4-6-521,0-3 0,-5-7 0,1-4 0,-13-3 0,7 0 0,-6 0 0,8 0 0,-2 0 0,-4-1 0,-4-2 0,-10-2 0</inkml:trace>
  <inkml:trace contextRef="#ctx0" brushRef="#br0" timeOffset="2285">15595 9221 9952,'24'8'0,"3"13"0,5 5 1900,0-4 0,3 1-1900,11 13 0,2 3 1365,-3 0 1,-2-1-1366,-4-6 0,-1-1 829,4 6 1,-2-1-830,5 12 5161,-13-21-5161,-18-1 1248,1-10-1248,-6 1 24,1-5-24,-1-3 0,-6-3 0,0-3 0,-3 0 0</inkml:trace>
  <inkml:trace contextRef="#ctx0" brushRef="#br0" timeOffset="3101">15798 9776 24575,'0'-13'0,"0"-5"0,9-45 0,12 5 0,-1-1 0,5-5 0,3 5 0,3 0 0,-10 19 0,1-1 0,0 0 0,1-4 0,1 0 0,-2 3 0,2-3 0,-1 3 0,2 0 0,-2 2 0,5-15 0,-2 17 0,-12 15 0,-1 8 0,-10 12 0,0 0 0</inkml:trace>
  <inkml:trace contextRef="#ctx0" brushRef="#br0" timeOffset="4200">16481 8274 24575,'0'31'0,"0"6"0,0 14 0,0-11 0,0-4 0,0-14 0,0 0 0,0-7 0,0 11 0,3-7 0,3 8 0,4-1 0,3-6 0,0 3 0,0-3 0,-3-7 0,-1-1 0,0-3 0,-3-2 0,3 1 0,-3-4 0,3 1 0,-2-4 0,4 2 0,-4-3 0,1 0 0,-5 0 0,0 0 0</inkml:trace>
  <inkml:trace contextRef="#ctx0" brushRef="#br0" timeOffset="5401">16794 8664 8191,'0'-18'0,"0"-8"5063,7-27-5063,2-9 2818,3 0-2818,5 11 1719,-11 19-1719,5 14 6784,-7 6-6784,2 12 0,-3 3 0,2 10 0,-1 6 0,3 3 0,0-2 0,0 1 0,0-7 0,-3 4 0,5 5 0,-2-5 0,6 9 0,3-11 0,-3 0 0,3-6 0,-4-4 0,-3-4 0,0-2 0,-3 0 0,0 0 0,-2 0 0,-2 0 0</inkml:trace>
  <inkml:trace contextRef="#ctx0" brushRef="#br0" timeOffset="5650">17032 8578 24575,'0'0'0</inkml:trace>
  <inkml:trace contextRef="#ctx0" brushRef="#br0" timeOffset="7085">16902 8095 24575,'6'0'0,"0"0"0,-8 0 0,0 0 0,-6 0 0,2 0 0,2 2 0,1 2 0,3-1 0,0-1 0</inkml:trace>
  <inkml:trace contextRef="#ctx0" brushRef="#br0" timeOffset="8418">15754 9934 24575,'32'0'0,"-1"0"0,5 0 0,21-5 0,6 0-309,-19 3 0,0 0 0,1-1 309,3-2 0,0 0 0,-4 0 0,3 2 0,-5 0 0,-5 1 0,-5 0 304,1 2-304,-11 0 154,-4 0-154,-8 0 0,-1 0 0,-3 0 117,0 0 0,-2 0 0,-2 0 1</inkml:trace>
  <inkml:trace contextRef="#ctx0" brushRef="#br0" timeOffset="9700">17194 7704 9847,'0'2'0,"21"22"0,10 13 1414,-8-1 1,1 4-1415,1-6 0,2 3 0,1 1 0,-1 4 0,0 3 0,0 0 0,1 4 0,0 2 0,0 0 561,0 4 1,1 0-1,-2 4-561,-2-3 0,-1 3 0,-1 0 0,-3-1 0,-2 7 0,-3-1 0,-2 0 0,-3-13 0,-1 1 0,-1-1 0,-2-1 512,0 6 0,-3-2 0,-2-1-512,-2-5 0,-2-1 0,-1-3 0,0 5 0,-2-3 0,-3-1 0,-1-3 0,-4 8 4409,-3-6-4409,4-7 2020,-9 0-2020,3-6 1579,-2-3-1579,5-9 671,7-12-671,-2-2 0,1 4 0,-17 10 0,-15 21 0,-2-4 0,-7 6 0,16-16 0,5-1 0,6-5 0,6-5 0,8-5 0,0-1 0,7-5 0,0 1 0</inkml:trace>
  <inkml:trace contextRef="#ctx0" brushRef="#br0" timeOffset="10950">17208 8069 24575,'4'39'0,"8"16"0,-5-22 0,0 0 0,7 28 0,-4-15 0,-5-8 0,-1-9 0,0 4 0,-4-15 0,0 3 0,0-6 0,0 4 0,0-5 0,0 5 0,0-7 0,0 4 0,0-4 0,0-3 0,0 0 0,0-6 0,0 0 0</inkml:trace>
  <inkml:trace contextRef="#ctx0" brushRef="#br0" timeOffset="11900">18315 8781 24575,'34'0'0,"0"0"0,16 0 0,3 0 0,7 0 0,2 0-484,-13 0 1,2 0 0,-2 0 483,14 0 0,-4 0 235,-12 0 1,-6 0-236,8 0 60,-30 0 0,-13 0 0,-3 0 0</inkml:trace>
  <inkml:trace contextRef="#ctx0" brushRef="#br0" timeOffset="12750">19245 8622 24575,'30'31'0,"0"1"0,11 13 0,2 4 0,-10-12 0,2 2 0,0 0-502,3 6 0,1 1 1,-1-1 501,-7-9 0,-1 0 0,-1-2 0,12 10 0,-3-3 48,-11-12 0,-2-3-48,10 2 343,-19-13-343,-6-8 0,-4-1 0,0-3 188,-3 2 1,0-4 0,-3 2 0</inkml:trace>
  <inkml:trace contextRef="#ctx0" brushRef="#br0" timeOffset="13800">20065 8792 14627,'0'4'0,"-4"29"4154,-13 27-4154,5-12 0,-1 4 0,-3 1 0,-1-2 861,3-8 0,0 0-861,-2 8 0,1-2 467,3-16 1,1-1-468,-3 16 0,1 1 1568,3-13 1,0-1-1569,-1 3 0,1-1 0,-10 23 0,3-1 0,-4-13 0,12-8 0,-1-14 0,4-7 0,2-4 0,0-2 0,1-2 0,0-3 0,3 0 0,-5 0 0,4-3 0,-2 0 0</inkml:trace>
  <inkml:trace contextRef="#ctx0" brushRef="#br0" timeOffset="14967">20426 8104 24575,'0'31'0,"0"8"0,0-10 0,0 8 0,0-5 0,-4 14 0,3-4 0,-2 15 0,3-11 0,0-11 0,0-8 0,0-8 0,0-1 0,0 2 0,2-7 0,-1-1 0,4-5 0,-1 6 0,2-4 0,0 4 0,0-1 0,3 0 0,-2 0 0,4-2 0,-4-4 0,2-1 0,-3-4 0,0 1 0,0-2 0,0 3 0,-1-2 0,-1 1 0,-1-2 0</inkml:trace>
  <inkml:trace contextRef="#ctx0" brushRef="#br0" timeOffset="16134">20665 8631 24575,'0'-41'0,"7"-9"0,4-2 0,2 6 0,1 7 0,-10 21 0,-1 13 0,-3 16 0,0 15 0,0 0 0,0 6 0,3-8 0,1 7 0,10 12 0,-2-6 0,8 6 0,-2-19 0,-2-12 0,-1-5 0,-3-4 0,0-3 0,-2 0 0,-2 0 0,-1 0 0,-2 0 0,1 0 0,0 0 0,-3 0 0,0 0 0</inkml:trace>
  <inkml:trace contextRef="#ctx0" brushRef="#br0" timeOffset="17051">20779 8221 8191,'0'-3'0,"0"1"0</inkml:trace>
  <inkml:trace contextRef="#ctx0" brushRef="#br0" timeOffset="18150">20953 8086 8191,'3'3'0,"11"31"5063,4 10-5063,-3-5 0,0 3 0,-2-6 0,0-1 0,7 21 2818,-12-11-2818,-1-26 1719,-7 7-1719,3-8 6784,-3 0-6784,0 3 0,0-2 0,0 18 0,-3-8 0,3 11 0,-3-16 0,3-5 0,0-6 0,0-5 0,0-1 0,0-4 0,0 0 0</inkml:trace>
  <inkml:trace contextRef="#ctx0" brushRef="#br0" timeOffset="19101">21306 7645 24575,'13'49'0,"1"1"0,5 6 0,4 6 0,-6-15 0,1 3 0,1 2 0,-1-2-2648,4 10 1,0-2 0,1 4 2647,-2-2 0,0 4 0,0 0 0,-3-4 0,-2 0 0,-2-3 0,-1 0 0,4 6 0,0 1 0,-3-2 443,-7-11 1,-3-1-1,1 2-443,4 7 0,0 3 0,-3-1 0,-4-5 0,-2-1 0,0 0 0,2 6 0,1 1 0,-3-2 0,-2-5 0,-3-3 0,0-1 0,-1-4 0,0-1 0,-2-5 0,-1 2 0,-2-4 0,-13 23 1420,12-29-1420,0-9 0,2-4 0,4-7 4251,0-6-4251,2 2 941,-2-6-941,6 3 0,-3-5 0,3 1 0</inkml:trace>
  <inkml:trace contextRef="#ctx0" brushRef="#br0" timeOffset="20218">13594 7485 24575,'-20'51'0,"-1"-1"0,1 5 0,-1 6 0,-1-1 0,-1 1 0,0-1 0,-2 3-2289,3-5 0,-1 3 0,0 0 0,3-3 2289,2 1 0,2-2 0,-1-1 0,-3 5 0,-2 0 0,2 1-400,2 2 0,1 0 0,1-1 400,2-4 0,0-2 0,1-1 242,1-4 1,1-1-1,2-3-242,1 5 0,1-3 0,1 6 0,2 0-60,3-6 0,2 1 60,-2 8 0,2 3 0,3-16 0,2 2 0,3-3 0,5 9 0,6-2 0,7 4 0,6-2 0,2-11 0,5-2 0,-8-11 0,3 0 0,-3-2 1453,5 3 1,-1-3-1454,6 4 0,-2-4 0,6 1 3565,-2 1-3565,-5-13 1938,8 4-1938,-11-6 214,4-4-214,-16-4 0,-10-4 0,-8-3 0</inkml:trace>
  <inkml:trace contextRef="#ctx0" brushRef="#br0" timeOffset="21767">21433 6743 24575,'32'-15'0,"1"5"0,13 3 0,-5 6 0,2-3 0,-12 4 0,-9 0 0,0 0 0,3 3 0,-4 10 0,0 17 0,-10 33 0,-7-27 0,-1 2 0,-3 11 0,0 1 0,-2-5 0,0-2 0,-2-8 0,0-2 0,-6 24 0,-1-34 0,4-1 0,3-9 0,1-3 0,1 0 0,1-2 0,13-4 0,25 2 0,15-10 0,7-1 0,-15 1 0,-3-3 0,-20 6 0,8-5 0,-12 5 0,3-2 0,6 3 0,1 0 0,-8 0 0,-4 0 0</inkml:trace>
  <inkml:trace contextRef="#ctx0" brushRef="#br0" timeOffset="29633">7672 11958 24575,'-19'0'0,"-5"0"0,-27-10 0,17 4 0,-16-8 0,14 6 0,4 1 0,-11 0 0,4 3 0,2 1 0,4 3 0,6 0 0,-5 0 0,7 3 0,-6 1 0,5 7 0,-7 7 0,-5 5 0,-7 10 0,-1 6 0,8-1 0,-3 4 0,18-13 0,1 0 0,2 3 0,4-2 0,-5-1 0,7-6 0,4-10 0,1 3 0,2 4 0,-3 0 0,4 2 0,-1 1 0,1 0 0,2 4 0,1-6 0,3-2 0,0-6 0,0 0 0,0 7 0,0-6 0,0 12 0,0-9 0,3 9 0,4-3 0,3 4 0,1-6 0,-2-5 0,3 2 0,-1-6 0,3 7 0,1-3 0,-4-1 0,6 1 0,-4-3 0,0 1 0,5 0 0,6 6 0,14 3 0,4 7 0,11 1 0,-8-5 0,8-3 0,-8-5 0,-2-10 0,-10 2 0,-3-9 0,12 2 0,9-3 0,4 0 0,-7 1 0,2-2 0,-12-6 0,1-2 0,25-1 0,1-5 0,-13-6 0,-2-3 0,-3 2 0,-4 0 0,-11 4 0,-4 1 0,9-9 0,-19 12 0,-3 0 0,-3 0 0,-4 1 0,1 0 0,1-11 0,2-13 0,3-14 0,-8 15 0,-2-1 0,0-1 0,-2-1 0,0-4 0,-2 1 0,-1 8 0,0 1 0,0-29 0,0 5 0,-4 15 0,0-4 0,-13 0 0,-6 12 0,-6-15 0,-10 16 0,9 5 0,-4 6 0,10 9 0,4 7 0,4 0 0,6 5 0,-3-2 0,3 3 0,-3 0 0,-1 0 0,1-3 0,0 2 0,-5-2 0,0 0 0,-6 2 0,0-5 0,-3 2 0,3 1 0,4-3 0,8 5 0,6-2 0,3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03:39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10804 4101 24575,'-26'0'0,"-10"0"0,-10 0 0,-15 0 0,0 0 0,21 0 0,-1 0-4252,4 0 1,1 0 4251,0 0 0,1 0 1719,-18 0-1719,-8 0 0,4 0 0,17 0 0,-1 0 0,-20 0 0,8 7 0,2 6 0,1 7 0,5 0 0,-2 4 6784,19-8-6784,-11 15 0,-7 7 0,19-14 0,0 2 0,-1 5 0,0 2 0,2-2 0,1 1 0,1 0 0,2-1 0,5 0 0,1-2 0,-11 18 0,13-13 0,6-7 0,2-13 0,6 7 0,-3-3 0,3 1 0,0 2 0,0 7 0,0 2 0,0 18 0,3 2 0,12 9 0,6 1 0,3-16 0,2-7 0,-4-9 0,3-1 0,5-1 0,10-2 0,13-7 0,-13-6 0,3-2 0,-2-3 0,3-2 0,8 0 0,-1 0 0,-12-4 0,-3 0 0,2 0 0,-1 0 0,4-1 0,1-2 0,14-7 0,2-4-919,-4 1 1,0-2 918,-3-2 0,-2-1 0,-12 1 0,-2 0-228,12-6 228,5-5 0,-21 9 0,-3 0 0,7-11 0,5-12 0,-20 7 1814,-5-15-1814,-7-11 0,-4 26 0,-1 0 0,-3-28 251,0 1-251,4 23 0,-3-9 0,2 15 0,-3-4 0,0 5 0,0-6 0,0 7 0,0 0 0,0 8 0,0 3 0,0 1 0,-3 2 0,-1 1 0,-5 2 0,1-3 0,-8-9 0,8 5 0,-2-4 0,4 12 0,5 5 0,-2 2 0</inkml:trace>
  <inkml:trace contextRef="#ctx0" brushRef="#br0" timeOffset="2334">8585 3851 8191,'-8'0'0,"1"0"5063,-1 0-5063,-2 0 2818,-6 6-2818,-5 8 1719,-7 5-1719,-4 8 6784,3 1-6784,-3 4 0,11-6 0,-4 2 0,6 4 0,-1-5 0,5 5 0,2-11 0,1 7 0,-2-3 0,2 6 0,1 1 0,0 7 0,3 6 0,0 8 0,5-4 0,3 5 0,0-10 0,0-6 0,0-7 0,0-8 0,0 7 0,0-7 0,0 4 0,7 5 0,1 2 0,3-4 0,0 1 0,-2-17 0,-1 4 0,2-5 0,-1 0 0,1 4 0,6-1 0,1 1 0,-4-4 0,5-1 0,3-2 0,3 3 0,7 1 0,-4-1 0,3-3 0,2 0 0,-7-6 0,-1-1 0,-11-3 0,0 0 0,1 0 0,-1 0 0,1 0 0,2 0 0,0 0 0,4-3 0,-1-3 0,4-8 0,9-11 0,2-8 0,11-7 0,-16 5 0,5 0 0,-19 12 0,12-19 0,-4 6 0,1-12 0,-4 7 0,-8-2 0,-5 3 0,-4 1 0,-3 2 0,0 0 0,0-1 0,0 1 0,0-11 0,0 10 0,-4-6 0,0 2 0,-9 4 0,3-11 0,-10-14 0,11 28 0,0-1 0,-5-2 0,-1 0 0,-3-21 0,-4 14 0,10 17 0,0 3 0,-8-7 0,1 1 0,-4 2 0,3 5 0,3 14 0,3-3 0,-4 8 0,1-4 0,3 8 0,-13-2 0,1 3 0,-6 0 0,-13 27 0,23-3 0,1 5 0,-3 5 0,2 1 0,-6 19 0,15-23 0</inkml:trace>
  <inkml:trace contextRef="#ctx0" brushRef="#br0" timeOffset="20235">6802 6563 8294,'-8'0'0,"-10"0"5075,-10 0-5075,-22 0 0,-15 0 362,24 0 1,-4 0-363,0 0 0,-4 0 0,3 0 0,-2 0 0,-3 0 171,-3 0 0,-7 0 0,-4 0 0,4 0-171,-5 0 0,2 0 0,-5 0 0,13 0 0,-4 0 0,-2 0 0,1 0 0,1 0 0,-7 0 0,1 0 0,2 0 0,-1 0 0,4 0 0,0 0 0,2 0 0,1 0 0,-7 0 0,3 0 0,-1 0 0,-3 0 0,0 0 0,7 0 0,8 0 0,2 0 0,-13 0 0,1 0 2100,19 0 1,2 0-2101,1 0 0,0 0 0,-12 0 0,2 0 0,-8 0 0,5 0 0,-3 0 1132,12 2 0,-1 1-1132,-21-1 0,-1 1 0,15 3 0,0 1 0,-1-2 0,-1 1 0,6 0 0,0 0 625,8-1 0,0 0-625,0-1 0,2 1 0,-21 4 612,24-4 1,0 0-613,-2 3 0,0 1 0,0-2 0,0 2 0,-12 3 0,-1 1 0,8-1 0,0 0 0,-9 1 0,2 1 0,9-2 0,1 1 428,-2-1 1,0 1-429,8 1 0,-1 0 0,-4 0 0,0 1 0,3 1 0,2 0 0,-28 10 0,11 2 0,12-10 0,-11 9 0,12-9 0,-6 4 0,5 4 0,2 2 0,-8 10 0,-3 5 0,2 5 0,1-4 0,10-4 0,4-10 0,13-8 0,-3 1 0,4-1 0,-7 14 0,2 8 0,-8 16 0,19-26 0,1 1 0,1 2 0,2 2 0,2 3 0,3 3 0,6 5 0,5 1-1126,1-9 1,3-1 1125,8 3 0,6-1 0,-1-8 0,3-2-653,0 1 0,2-2 653,2 1 0,0 0 0,1 0 0,0-2 0,0-5 0,3-2 0,15 9 0,5-3 0,-15-13 0,3-2 0,2-1 0,-2-2 0,1 0 0,3-2 0,1-1 0,8-1 0,2-2 0,2-2 0,-1 1-1402,3 0 1,1 0-1,-1-2 1,-2 0 1401,-6-2 0,-2-1 0,0 0 0,-1 1 0,-4 0 0,-1 1 0,0-1 0,-1 0-321,15 0 0,0-2 0,0 1 321,-14 1 0,-1 0 0,2-1 0,4-2 0,5-3 0,4-2 0,2-2 0,0 0 0,-2 1 0,-7 1 0,0 0 0,-1 0 0,0-1 0,0-1-289,-1-2 1,-1-2 0,1 0-1,-2-1 1,-1 2 288,2 1 0,-2 0 0,-1 1 0,1-2 0,3-1 0,0-1 0,0 0 0,1 0-113,2 1 1,1 2-1,1-1 1,1-2 112,-3 1 0,2-1 0,1-1 0,-1 1 0,-1 0 0,-3 1 0,-1 0 0,-1 0 0,0 1 0,-3 0 494,2 0 1,-1 1-1,-2 0 1,-2 0-495,6-4 0,-1 0 0,-3 1 0,16-2 0,-5 0 37,-18 2 0,-1 1-37,11-2 0,-2 1 2918,12-6-2918,-6 1 0,-8 5 1806,-1-5-1806,-7 6 3231,-1-5-3231,-13 5 1575,-4-4-1575,0 3 436,1-5-436,7 1 0,-10 3 0,3 2 0,-11 6 0,1 0 0,-4 1 0,2-1 0,-3-2 0,1 0 0,-4-4 0,-4-5 0,-2-3 0,0-14 0,0 3 0,0-6 0,0 1 0,0-1 0,0-6 0,0 11 0,0-2 0,1-1 0,-2-3 0,-2-10 0,-2-1 0,3 2 0,-2 2 0,-3 4 0,-2 2 0,-3-26 0,-6 21 0,6 16 0,-1 9 0,4 7 0,-2 2 0,1-1 0,-3 4 0,2-2 0,-6 0 0,-1 2 0,-19-6 0,-7 5 0,-16-6 0,-4 6 0,4-3 0,-4 8 0,14 8 0,16-2 0,15 5 0</inkml:trace>
  <inkml:trace contextRef="#ctx0" brushRef="#br0" timeOffset="45266">2633 12992 8191,'7'-10'0,"-1"1"5063,-6 0-5063,0 2 2818,0-1-2818,0 2 1719,0-3-1719,0 3 6784,0-6-6784,-3 2 0,-4-2 0,-4-6 0,-12-5 0,-2-2 0,-9-5 0,-11-6 0,16 18 0,-2 0 0,-11-7 0,-2 2 0,-8 5 0,-2 3 0,-2 2 0,-1 3-514,0 4 0,3 3 514,13 2 0,3 2 0,3 0 0,3 2 0,-7 9 0,-16 18 0,30-9 0,0 6 0,-5 3 0,-2 4 0,3 0 0,-4 10 0,2 3 0,5-7 0,-1 1 0,3 0 0,2 5 0,4-1 0,2 1 0,2-1 0,6-2 0,3 0 0,-2 2 0,6 3 0,15 8 0,7 0 0,2-2 0,4-1-570,-2-15 0,3 0 1,1-3 569,16 9 0,0-4 0,-9-5 0,1-3 0,2-5 0,-1-2 27,-8-2 0,0-2-27,27 13-220,-5-5 1,5 1 219,-3-5 0,4-1 0,-14-7 0,4 2 0,3 0 0,1-3-529,3-1 0,3-2 0,0-1 0,3 0 529,-7-2 0,0 0 0,2 0 0,2-1 0,3 0-525,1-2 0,4 0 1,1-1-1,1 0 1,0-1-1,-2 0 525,-7-1 0,-1 0 0,0 0 0,0-1 0,1 0 0,3 0 0,2 0 0,3-1 0,1 1 0,1-1 0,-1 0 0,-2-1 0,-5 0 0,2 0 0,-4-1 0,-2 0 0,1-1 0,4 1 0,2 0 0,3 0 0,1 0 0,1 0 0,-2 0 0,-4 0-263,0 0 1,-4 0 0,0 0-1,0 0 1,2 0 262,-3 0 0,2 0 0,1 0 0,-1 0 0,1 0 0,-2 0 0,9 0 0,-1 0 0,-1 0 0,0 0 0,-1 0 0,-3 0 0,1 0 0,-2 0 0,-1 0 0,-3 0-442,2 0 0,-4 0 0,-1 0 1,0 0 441,10 0 0,-1-1 0,-4 2 0,5 2 0,-5 3 625,-8 1 1,-4 1-626,-14-2 0,0 0 0,19 1 0,11-1 0,-15-5 0,7-3 0,4 0 0,5-1 0,3 0-87,-12 1 0,3 0 1,4 0-1,1 0 0,3-1 1,0 1-1,1 0 0,-1-1 1,-1 1 86,-5 1 0,1-1 0,0 1 0,-1 0 0,2 0 0,-1-1 0,1 1 0,1 0 0,0 0 0,2-1-169,-5 1 1,1-1 0,3 1 0,0-1 0,0 0 0,1 0 0,-1 1 0,-1-1 0,-1 1 0,-2-1 0,-2 1-1,-3 1 169,12-1 0,-5 1 0,-3 0 0,0 0 0,0 0 0,2 1 0,6-1-123,-9 0 1,4-1 0,3 1 0,3 0 0,0 0 0,0 0 0,0 0 0,-2 0 0,-3 0 0,-4 0 0,-5 1 122,18-1 0,-7 2 0,-5-1 0,3 0 0,5 1-254,-7 0 0,5 0 1,2 0-1,2 0 1,-1 1-1,-1 0 1,-5 0-1,-5 1 254,0 2 0,-5 0 0,-3 0 0,1 2 0,3 0 194,1 2 1,2 1 0,1 1-1,0 0 1,-1-1 0,-2 0-195,3-1 0,-2-1 0,-1 0 0,0 1 0,-1-1 0,2 1 0,0 1 0,0 0 0,-4-1 0,-5-2 1248,17 1 0,-5-3-1248,2-4 0,9-5 0,-24-1 0,6-3 0,4-1 0,5-1 0,1-1 0,3 1 0,-11 2 0,3-1 0,2 0 0,3 0 0,0-1 0,2 0 0,1 1 0,-1-1 0,1 0 0,-1 1 0,-3-1 0,1 1 0,0-1 0,0 0 0,1 1 0,0-1 0,0 0 0,1 1 0,1-1 0,0 0 0,2 1 0,-5 0 0,2 0 0,1 0 0,0 0 0,2 0 0,-1 1 0,1-1 0,-1 0 0,0 1 0,0 0 0,-2 0 0,-1 1 0,-1 0 0,7 0 0,-1 0 0,-2 0 0,-1 1 0,0 1 0,0-1 0,0 1 0,1 0 0,1 0 0,1 1-144,-4 0 1,1 0-1,2 0 1,0 1 0,0 0-1,1 0 1,0 0 0,0 0-1,-1 1 1,-1-1-1,0 1 1,-2-1 143,0 1 0,-1 0 0,-1-1 0,0 1 0,-1 0 0,0 0 0,0 0 0,0 1 0,0-1 0,-1 1 0,1-1 8,6 1 1,1 1-1,0-1 1,1 1 0,-1 0-1,-1 0 1,-2 0 0,-1 0-1,-3 0 1,-3-1-9,12 1 0,-2-1 0,-4 0 0,-2 0 0,-4 0 0,-1 1 503,5 1 0,-3-1 1,-5 1-1,-5 0-503,3 0 0,3 1 112,-3 0 1,11 0 0,4 1 0,1-1-1,-4 0-112,2 0 0,-2-1 0,1 0 0,6 0 0,-19-1 0,4 1 0,3 1 0,2-1 0,0 0 0,0 0 0,-2-1 0,-2 0 0,10 0 0,-3 0 0,-1-1 0,1 0 0,-1-1 0,2 0 0,-5 1 0,1-2 0,0 1 0,0 0 0,0-1 0,-1 0 0,0-1-437,5 0 1,0-1 0,0 0 0,-1 0-1,-1-1 1,-1-1 436,-4 1 0,-1-1 0,-1-1 0,0 0 0,-1 0 0,0-2-42,10-3 1,0-1 0,-1 0 0,-3-1 0,-2 0 41,-5 1 0,-3 0 0,-1 0 0,3-1 350,0 1 1,2-2-1,1 0 1,-2 0-1,-3 2-350,8-1 0,-5 1 0,-2 0 0,12-6 0,-2 2 0,-4 6 0,-4 2 1889,-17 5 1,0-1-1890,18 0 0,3 0 0,-2 0 0,-1 0 2455,-11 3 1,-2-1-2456,0-1 0,-2 0 0,13 0 0,-3-4 2691,-9 0-2691,-5 0 1470,2-2-1470,4 2 0,9-3 0,-6 0 0,0 3 0,-4-7 0,0 6 0,-7-3 0,8 7 0,13-6 0,-3 6 0,7-4 0,-13 6 0,-5-1 0,-5 0 0,3-9 0,-17-6 0,-10 2 0,-8-15 0,-4-7 0,0-9 0,0-4-1428,0 0 0,1-5 0,-2 2 1428,-2 7 0,-2 1 0,-1 1 0,-2-4 0,-1 0 0,-4 5-1357,-10-2 1,-5 4 1356,-6-7 0,-3 0-386,-3 2 1,-4 1 385,-1 7 0,-4 1 0,1 2 0,10 7 0,1 1 0,-4 1-433,-10-5 0,-4 0 0,-4 3 433,5 7 0,-3 1 0,-2 2 0,2 2 0,5 3 0,2 1 0,-3 1 0,-5-1 0,3 3 0,-6-1 0,-4 0 0,-1 0 0,0 2 0,2 0 0,5 2-353,-1 2 1,4 1 0,1 2 0,-1-1 0,-3 0 352,4 0 0,-2-1 0,-1 0 0,-2 1 0,0-1 0,0 1 0,0 2 0,0 0 0,1 1 0,-1 1 0,0 0 0,0 1 0,-1-1 0,-1 0-238,3-1 1,0 0 0,0 0-1,-2 0 1,1 0 0,-2 0-1,1 0 1,-2 0 237,3 1 0,-2 0 0,0 0 0,-1 0 0,0 0 0,1 0 0,0 0 0,1 0 0,3 0-322,-6-1 0,3 1 0,1-1 0,1 0 0,-1 0 0,-3-1 0,-2 1 322,7 0 0,-4 0 0,-1 0 0,-3 0 0,1 0 0,-1 0 0,2 0 0,3-1 0,3 0 0,4 0-281,-14-2 1,8 0-1,2-1 1,-3 0-1,-7-1 281,13 3 0,-4-1 0,-4 0 0,-2 0 0,-2 0 0,-1 0 0,1 0 0,0-1 0,2 0 0,3-1 0,-6-1 0,1-1 0,0 0 0,1 0 0,1-1 0,1 1 0,2 0 0,0 0 0,1 0 0,3 1 0,0 0 0,1 0 0,0-1 0,0 1 0,-2-1 50,-4-1 0,-2 0 0,1 0 1,-1 0-1,0 0 0,0-1 1,1 0-51,2 0 0,0 0 0,0 0 0,0 0 0,1-1 0,0 0 0,1-1 0,3 0 0,1-1 0,1-1 0,0 0 0,-1 0 0,-1 1 0,-3 0 0,3 2 0,-2-1 0,-1 1 0,-2 0 0,0 0 0,0 1 0,1-1 0,1 1 0,3 1 0,-4-2 0,-1 1 0,2-1 0,1 2 0,2-1 0,3 2 0,3 1 0,-8-1 0,4 1 0,3 1 0,3 2 557,-3 3 0,2 2 1,6-1-558,6 0 0,0 0 0,-8 2 0,-4 0 0,-1 0 0,1 0 0,0 0 0,-3 1 176,-2 0 0,-2 1 0,-5-1 0,-7 1-176,16-2 0,-4 0 0,-3 1 0,-3-1 0,-3 0 0,-2 0 0,0 0 0,-2 0 0,1 0-42,11-1 1,1 0-1,-2 0 1,0 0-1,-1 0 1,-1-1-1,-1 1 1,0 0-1,-3-1 1,0 1-1,-2-1 1,-1 1-1,-2 0 42,12-1 0,-1 1 0,-2 0 0,-1 0 0,-1 1 0,-1-1 0,-1 0 0,-1 0 0,0 1 0,-1-1 0,-1 0 0,0 0 0,-1 0 0,1 0 0,-1-1 0,0 0 0,0 0 0,1 0 0,-1-1 0,1 0 0,0-1 0,4 0 0,-1 0 0,0 0 0,-1-1 0,0 0 0,0 0 0,0-1 0,0 0 0,-1 1 0,1-2 0,-1 1 0,0 0 0,1-1 0,-1 1 0,1-1 0,-1 0 0,1 0 0,0 1 0,0-1 0,1 0 0,-1 0 0,1 0 0,1 0 0,-4 1 0,1-1 0,-1 0 0,1 1 0,0-1 0,1 0 0,-1 1 0,0-1 0,1 0 0,0 1 0,0-2 0,0 1 0,0 0 0,0-1 0,0 0 0,0 0 0,1-1 0,-1 0 0,1-1 0,-1 0 0,1 0-82,0-1 0,-1 0 0,1-1 1,-2 0-1,1-1 0,-1 0 0,1-1 1,-1 1-1,1-1 0,0 0 1,0-1-1,1 1 0,1-1 0,0 1 1,1-1-1,1 1 0,1 0 0,1-1 1,1 1-1,1 0 0,2 1 82,-12-3 0,3-1 0,1 1 0,2 0 0,1 0 0,1 0 0,1-1 0,1 1 0,0 0 0,-1 0 0,1 0 0,-2 0 0,0-1-37,-1 1 1,-1-1 0,-1 0 0,-1 0 0,0-1-1,1 1 1,0 0 0,2 0 0,0 1 0,3 0 0,1 1-1,4 1 1,2 1 36,-19-4 0,5 1 0,4 1 0,2 1 0,1 1 0,-1 1 0,1 1 0,0 0 0,0 0 0,2 2 0,3 1 0,4 1 608,-12 1 0,6 2 0,1 1-608,2 0 0,1 1 0,3 1 0,-8 3 0,3 1 0,1 1 0,7 3 0,1 9 2933,5-4-2933,-1-1 0,-5 3 0,-4 2 0,-4 3 0,1-1 0,-3 2 0,3 0 0,-9 5 0,4 0 0,7 0 0,1-1 1334,6-1 1,1 0-1335,-1 3 0,-1 2-360,-7 5 0,0 1 360,13-8 0,2-1 0,-6 6 0,3 0-308,15-8 1,1 0 307,-8 5 0,-1 3 2523,3 5 0,1 3-2523,-1 4 0,1 2 0,-1 4 0,2 1 0,1-1 0,3 1 0,5-7 0,1-3 0,-8 19 0,8-14 2269,3-21-2269,6-4 1812,-9 6-1812,5-8 1166,-5 3-1166,-2-4 0,4-4 0,-14 11 0,3-5 0,-14 8 0,0 0 0,-5 4 0,6-8 0,4 5 0,7-10 0,-1 5 0,0 0 0,-6 1 0,4 4 0,-3-4 0,8 4 0,-13 1 0,7 1 0,-9-1 0,12 0 0,10-13 0,10 1 0,9-11 0,0-2 0</inkml:trace>
  <inkml:trace contextRef="#ctx0" brushRef="#br0" timeOffset="68017">12280 12235 24575,'0'44'0,"0"0"0,0 11 0,0 6 0,1-8 0,1 3 0,0 5-1231,0-11 0,1 3 0,0 3 0,0 0 0,0 0 1231,1 1 0,0 2 0,0 0 0,0-1 0,1 0-608,-1-3 1,0 0-1,1 0 1,-1-2-1,0-2 608,2 16 0,0-4 0,0-2 0,-2-5 0,1-1 0,-1-8 446,-1-14 0,-1 0-446,1 9 0,-1 6 0,0-4 0,-2 2 0,0-2 0,0 2 0,0 0 1191,0 5 1,0-2-1192,-3-10 0,-1-4 4478,-8 20-4478,-4-9 1440,2-17-1440,5-13 0,5-4 0,1-5 0,0-1 0,3-10 0,1-49 0,6 8 0,2-5 0,0-9 0,0-4-850,-2 17 0,0-2 1,1 1 849,3-15 0,1-3 0,-4 5 0,-1-5 0,2-1-397,0 15 1,0 0 0,1-1-1,-1 0 397,-1-3 0,-1-1 0,1 0 0,0 2-124,4-13 0,1 1 1,-1 5 123,-1-1 0,-2 6 0,-1 14 0,-1 5 0,0-9 0,-7 14 0,0 11 2271,0-6-2271,0 17 1769,0-3-1769,0-5 466,0-7-466,0-4 0,0 4 0,0 7 0,0 8 0,-3-4 0,2 6 0,-5-17 0,0 12 0,-5-23 0,0 15 0,-3-10 0,0 3 0,-4-1 0,3 0 0,3 6 0,5 8 0,4 5 0,18 4 0,27 4 0,2 5 0,8 3 0,-3-2 0,4 0 0,6 1-1308,-5-2 1,5 1 0,2 0 0,0-1 0,-4 0 1307,-4 1 0,-4-1 0,1 0 0,6-1 0,1 0 0,7 0 0,2-1 0,0-1 0,-4 1 0,-9-1-1540,1 1 1,-7-2-1,7 1 1540,-3 0 0,8 0 0,3 0 0,2 0 0,-3 0 0,-5 0-655,5 0 1,-5 0-1,-1 0 1,5 0 654,2 0 0,4 0 0,2 0 0,0 0 0,-2 0 0,-2 0 0,-1 0 0,-1 0 0,0 0 0,-3 0 0,5 0 0,-4 0 0,1 0 0,4 0 0,-12 0 0,4 0 0,1 0 0,1 0 0,-2 0 0,-3 0-171,12 0 0,-4 0 0,0 0 1,2 0 170,-7 1 0,2 0 0,0 0 0,-2 0 0,-2 1 0,-2 0 0,-1 0 0,-3 1 0,0 0 872,8 2 0,-2 0 1,-3 1-873,10 3 0,-4 1 0,-8-1 0,-4 0 0,-10-4 0,-5 0 4279,2 2-4279,1-6 0,5-2 0,8-1 0,6-1 0,-2-3 0,4-1 0,2 0 1014,7 0 1,1 0-1,4-1-1014,-6-1 0,3 0 0,0 1 0,-2 0-794,-7 1 1,-2 2 0,1-1 0,1 1 793,-4 1 0,2 0 0,0 0 0,-1 0 0,-3 0 0,15-1 0,-3 1 0,-1-1-142,3 0 1,0 1 0,0 0 141,-1 0 0,-1 0 0,0-1 0,-6 0 0,-1 0 0,-1 0 0,-2 0 0,0 0 0,-3-1-160,11-7 1,-4-1 159,-9 3 0,-2-2 755,-6-3 1,-4 0-756,6 1 5282,8 1-5282,-4 14 0,-9 0 0,5 0-895,1 0 1,5 0 0,1 0 894,4 0 0,1 0 0,8 0 0,-8 0 0,6 0 0,4 0 0,3 0 0,1 0 0,-1 0 0,-5 0 0,2 0 0,1 0 0,0 0 0,1 0 0,1 0 0,0 0-495,-4 0 0,2 0 1,-1 0-1,2 0 1,0 0-1,0 0 1,0 0-1,0 0 495,-5 0 0,2 0 0,0 0 0,0 0 0,0 0 0,-1 0 0,-1 0 0,-3 0 0,-2 0-674,8 0 1,-4 1-1,-2-1 1,-1 0-1,-1 0 1,1-1 673,1 1 0,0-1 0,0 1 0,-2-1 0,-2-1 0,-4 0 0,17-3 0,-5 0 0,-4-3 0,-7-1 0,-2-1 0,-7 0 0,21-11 0,-26 2 0</inkml:trace>
  <inkml:trace contextRef="#ctx0" brushRef="#br0" timeOffset="69349">12233 14159 8191,'27'0'0,"4"0"0,5 0 1497,23 0 0,4 0-1497,-4 0 0,1 0 0,6 0 0,-2 0 0,-16 0 0,-2 0 915,1 0 1,0 0-916,2 0 0,1 0 0,1 0 0,0 0 0,0 0 0,1 0 0,11 0 0,2 0 527,-14 0 0,1 0 0,1 0-527,1 0 0,0 0 0,1 0 0,4 0 0,1 0 0,-3 0 0,-8 0 0,-1 0 0,-4 0 0,5 0 0,-4 0 2601,-10-1 0,-2 2-2601,19 2 536,-16 2 0,-4 0 0,-17-2 1</inkml:trace>
  <inkml:trace contextRef="#ctx0" brushRef="#br0" timeOffset="79016">13082 15337 24575,'0'37'0,"8"-1"0,1 11 0,1 5 0,1-14 0,0 1-1847,4 18 0,0 2 1847,-4-15 0,-1-1 0,1 7 0,0-2 575,-3-14 0,0 1-575,5 26 0,-1 3 0,-4-15 0,0 1 0,0-3 0,1 4 0,-1-3 0,1 13 0,0-3 0,-1-7 0,-2-2 0,1-8 0,-1-1 605,-2 24-605,3-14 0,-7-16 0,6-11 0,-5-10 1939,2 0-1939,0 0 0,0-1 0,6-3 0,0 0 0,9-3 0,10 1 0,34-3 0,-21-3 0,4 1 0,16-2 0,7 0-747,-17 0 1,4 0 0,3 0 0,3 0 746,-1 0 0,3 0 0,1 0 0,3 0 0,3 0-626,-9 0 1,2 0 0,2 0 0,1-1-1,1 1 1,0 1 0,-1-1 625,-7 0 0,-1 1 0,0-1 0,0 1 0,2-1 0,0 1 0,1 0 0,2 0-376,-2 1 1,3-1-1,1 1 1,1-1-1,1 1 1,-1 0-1,0 0 1,-1 0-1,-2 0 1,-2 0 375,1 1 0,-2-1 0,-3 1 0,0-1 0,0 1 0,0 0 0,2 0 0,2 1-311,-2-1 1,2 1 0,1 0 0,2 0 0,0 0 0,-1 0 0,-1 1 0,-2-1-1,-3 0 1,-4 0 310,20 2 0,-6 1 0,-3-1 0,-2 0 0,2 0 0,2 0 0,1 0 0,-1 1 0,-4-1 0,-7-1 41,-3 2 1,-7-1 0,0 0-42,3 0 0,0 0 0,-4 0 720,-2 0 1,-2 0-721,7 2 0,-1 0 2989,19 2-2989,-15-1 5358,-22-5-5358,24 0 0,8-4 0,13 0-299,-20-1 1,4-1 0,5 0 0,2 0 298,-4 1 0,2-1 0,4 0 0,1 1 0,2-1 0,-1 0-354,-11 0 0,0 0 0,1 0 0,1 0 0,0 0 0,0-1 0,0 1 0,0 1 354,0-1 0,0 1 0,0-1 0,0 1 0,1 0 0,-1 0 0,0-1 0,-1 1-559,9 0 0,2 0 0,-1 0 1,0-1-1,-3 1 0,-2 1 1,-3-1 558,-2 0 0,-5 1 0,-1 0 0,0 0 0,4 1 0,3 1 0,6 0 0,1 0 0,-2 1 0,-5 1 0,-8 0-530,-3 1 0,-8 2 0,6 0 530,5 0 0,7 0 0,2 1 0,-2 1 0,-7 0 0,-2 3 0,-5 0 0,1 1 0,12 2 0,2 1 0,-1-1 418,-4-1 0,-1 0 0,0 0-418,2 0 0,-1 0 0,-1-1 1350,8 1 0,-1-3-1350,2-2 0,-4-2 0,-24-5 0,1 0 771,9-2 1,5 0 0,4 0-772,-1 0 0,3 0 0,1 0 0,-1 0-553,-3 0 0,-2 0 0,2 0 0,7 0 553,-5 0 0,4 0 0,3 0 0,4 0 0,1 0 0,1 0 0,1 0-361,-6 0 1,1 0 0,2 0 0,1 0 0,1 0-1,0 0 1,1 0 0,0 0 0,0 0 360,-4 0 0,0 0 0,1 0 0,0 0 0,0 0 0,0 0 0,1 0 0,1 0 0,0 0 0,1 0-162,-5 0 1,2 0 0,0 0 0,2 0-1,0 0 1,-1 0 0,1 0 0,-1 0-1,0 0 1,-2 0 0,-2 0 0,-1 0 161,6 0 0,-2 0 0,0 0 0,-2 0 0,-1 0 0,0 0 0,-2 0 0,0 0 0,-1 0 0,9-1 0,-2 1 0,-1-1 0,0 1 0,-2-1 0,-1-1 0,-1 0 0,2-1 0,-1-1 0,0-1 0,-3 0 0,-3 0 0,-3 0 0,2-1 0,-4-1 0,-3 0 0,-1 0 249,7-3 1,-3 0-1,3 2-249,-3 2 0,1 2 0,3 2 0,4 0 0,-5 2 0,3 1 0,3 0 0,1 1 0,2 0 0,0 0 147,-2-1 1,1 0 0,1 1 0,1-1-1,1 1 1,1-1 0,-1 0-148,-2 1 0,3-1 0,0 0 0,1 0 0,-1 0 0,-2 0 0,-3 1 0,-3-1 100,6 0 0,-5 1 0,-2 0 0,-1-1 0,3 1-100,7-2 0,3 0 0,0 0 0,-7 0 0,-10 0 0,-6 0 0,-3 0 577,11 0 1,5 0 0,-7 0-578,-15 0 0,-2 0 315,8 0 0,0 0-315,-8 0 0,-1 0 1444,4-4 1,0 0-1445,23-2 5220,4-9-5220,-17 7 0,-13 1 0,-10 1 1917,-6 5-1917,-6-7 281,-3 4-281,4-8 0,-6 2 0,4 0 0,-5-13 0,-3 7 0,-1-16 0,-3-31 0,-6 19 0,-2-5 0,0 3 0,-1-5 0,-2-1-462,1 4 1,-1-1 0,-1-1 0,0-1 461,-3-8 0,0-2 0,0 0 0,0 1-867,2 8 0,0 1 0,1 1 0,0-1 867,0-1 0,1-1 0,1 1 0,0 3 0,-1 1 0,0 3 0,2 0-1117,-4-19 0,2 2 1117,2 12 0,0 0-368,1 5 0,0-2 1,0 2 367,0 2 0,0-1 356,0-4 1,0-4-1,-1 3-356,-1-4 0,1 1 0,1-5 0,0 0 0,-1 7 0,1 3 2950,2-13-2950,-4 21 2737,-29 33-2737,-8 6 0,9 0 0,-2 0 308,-1-1 1,0 2-309,-4 1 0,-3 1 0,4 0 0,-4 1 0,-5 0 0,-6 1 0,-5 0 0,-4 0 0,-4 0-828,11 0 1,-2-1 0,-4 1 0,0 0 0,-2-1 0,-1 1 827,12-1 0,-1 0 0,-1-1 0,0 1 0,-2 0 0,0 0 0,0-1 0,-1 1 0,2-1 0,0 0 0,-2-1 0,0 1 0,0 0 0,-1-1 0,1 1 0,-1 0 0,1 0 0,0 0 0,-1 0 0,1 1 0,-1-1 0,0 1 0,1-1 0,-1 1 0,1-1 0,-1 0-486,0 0 1,1 0 0,-1 0 0,0-1 0,0 1 0,0-1 0,1 1 0,1 0 0,0 1 485,-2 0 0,1 0 0,0 1 0,1 0 0,0 0 0,0 0 0,0 0 0,0 0 0,1-1 0,-2 1 0,0 0 0,1 0 0,0 0 0,2-1 0,3 1 0,2 0 0,-8 1 0,4 0 0,2 0 0,1 0 0,-1 0 0,1 1 0,-1 0 0,2 0 0,1-1 0,4 0-533,-10-1 1,6-1 0,1 1 532,8 1 0,2 0 0,-1 0-170,-5 1 1,-1-1 0,4-1 169,-1 2 0,1-1 1370,-9 2 0,-2 1-1370,1-2 0,0 0 0,-3 1 0,-1 0 2324,-4 0 0,5 0-2324,18-3 0,6-1 2924,-9 0-2924,1-2 0,-4 1 0,10 0 0,-3 0-301,-5-1 1,-3 0-1,-1 0 301,6 0 0,1 0 0,-9-1 0,-1 0 0,-8-1 0,-6 0 0,-3 0 0,-3 0 0,-1-1-564,18 0 0,-1 1 1,-2-1-1,-1 0 0,-1 0 1,-2-1-1,-1 1 0,-1-1 1,-2-1-1,-1 0 564,9 0 0,-1 0 0,-1-1 0,-2 0 0,0 0 0,-2 0 0,0-1 0,-1 0 0,-1 0 0,0 0 0,0 0 0,0 0 0,-1 0 0,1 0 0,0 1-225,4 0 0,-1 0 0,0 0 0,-1 0 0,0 0 0,0 0 0,-1 0 1,0 0-1,1 0 0,-1 0 0,0 0 0,0 0 0,0 0 0,1 0 1,0-1-1,-1 1 0,2-1 225,-4 0 0,1 0 0,-1-1 0,0 0 0,0 0 0,0 0 0,0 0 0,1 0 0,-1-1 0,1 1 0,1 1 0,0-1 0,0 0 0,1 1 0,1 0 0,0 1-197,-5-1 0,1 1 1,0 0-1,1 0 0,0 0 1,0 1-1,2-1 0,-1 1 1,2 0-1,-1 1 0,1-1 1,1 0-1,0 1 197,-4-1 0,0 1 0,0 0 0,0 0 0,1 0 0,0 1 0,2-1 0,2 1 0,1 0 0,2 0 0,2 0-11,-8 0 0,3 1 1,3 0-1,2 0 1,0 1-1,1-1 1,-2 0 10,-7 0 0,-1 0 0,0 0 0,2 0 0,4 0 0,3 0 0,-1 0 0,5 0 0,2 0 0,2 0 0,-7 0 0,2 0 0,6 0 1260,-2 0 0,10 0-1260,16-2 3768,6-2-3768,17-1 5635,-3-1-5635,1 3 3469,-18 0-3469,-7 3 0,-9 4 0,-7 1 0,-6 0 0,-4 1 0,7 0 0,-3 1 0,-4 0-627,-1 0 0,-3 0 0,-2 1 0,-1-1 627,-3 1 0,-2 0 0,-1 0 0,0 0 0,7-2 0,-1 1 0,0 0 0,1-1 0,4 1-1348,-15 1 0,5 1 0,2-2 1348,4-1 0,2 0 0,9-1 0,-13 5-332,18-7 0,2 0 332,-17 5 0,18-7 0,0-1 0,-23 4 925,18-4 0,-1 0-925,5 1 0,0 1 2195,0-1 0,1-1-2195,-1 2 0,1 0 0,-21-2 0,9 0 976,5 0-976,2 0 0,5 0 0,-1 0 0,18 0 0,-4 3 0,5 2 0,-6 2 0,2 3 0,2 0 0,2 0 0,6 2 0,-7-2 0,-5 4 0,-4 0 0,3-3 0,4-4 0,8-4 0,4-3 0,-1 0 0,7 0 0,1 0 0</inkml:trace>
  <inkml:trace contextRef="#ctx0" brushRef="#br0" timeOffset="185012">15197 2423 8191,'-18'0'0,"-35"0"2098,2-1 0,-8 2-2098,6 2 0,-4 3 0,2 0 0,6 0 0,1 0 0,0 2 0,-3 1 0,1 3 0,5 0 0,8 2 0,1 2 1458,-15 7 0,2 2-1458,14 0 0,1 1 911,-12 3 1,3 2-912,14 1 0,7 1 3227,5-3 1,5 1-3228,4 9 0,5 2 497,2-4 0,5 1-497,16 16 0,8-2 0,-3-14 0,5-2 0,11 7 0,5-3 0,-3-11 0,2-6 0,1-2 0,1-3 0,8-2 0,1-3 0,0-3 0,1-3 0,1-2 0,0-3 0,-4 0 0,-2-1 0,-11-2 0,-4 0 0,12 0 0,-31 0 0</inkml:trace>
  <inkml:trace contextRef="#ctx0" brushRef="#br0" timeOffset="187495">15503 2852 24575,'-13'26'0,"6"3"0,-10 14 0,13-3 0,1-11 0,3-2 0,0-12 0,3 5 0,8-5 0,4 3 0,12-3 0,35 6 0,-23-13 0,4-2 0,20 2 0,4-2-162,-21-3 0,1-1 0,0-3 162,2-6 0,0-4 0,-1-2 0,-2-1 0,-2-2 0,-2-4 0,13-15 0,-5-7 0,-8-1 0,-8-3 0,-9-2 0,-6 2 0,3-11 0,-16 21 0,-4 3 0,-10 3 0,-34-19 0,9 27 0,-6 3 0,-3 7 0,-5 2 0,-2 3-655,-8-1 1,-3 1 0,-2 5 654,13 4 0,-1 3 0,-1 1 0,2 1 0,-13 1 0,1 1 0,3 4-75,6 3 0,3 4 1,4-1 74,-3 4 0,7 0 0,-10 15 0,23-9 0,25-6 432,-1 14-432,8 6 0,17 2 0,6 1 0,-6-11 0,2-2-130,2 1 1,5 1 0,2-2 129,19 9 0,5-7 0,-15-15 0,3-2 0,2-3 0,10 4 0,3-1 0,0-8 0,1-10 0,-1-7 0,0-6 295,-2-4 1,-2-5 0,-2-6-296,1-9 0,-2-7 0,-6 1-769,0-5 0,-6 0 769,-10 12 0,0-1 0,-5 3 0,-9 4 0,0 1 0,9-10 0,0 0 0,-5 2 0,-1 1 187,-2 4 0,-1 2-187,5-7 991,-14 22-991,-2 11 1915,-5 12-1915,0 21 0,8 6 0,7 25 0,5-2-414,-3-23 0,0 1 414,-4 2 0,1 0 0,7 4 0,0 1 0,-4 0 0,0-1 0,-1-4 0,1-2 0,6 16 0,-12-25 0,-6-22 828,-11-11-828,-3-15 0,-11-17 0,7 4 0,2-4 0,1-2 0,1-2 0,-1-14 0,6-2 0,6 10 0,6 1 0,2 3 0,6 3 0,7 7 0,3 5 0,18-5 0,2 12 0,-14 17 0,-5 2 0,4 3 0,6 0 0,-6 10 0,7 8 0,-6 30 0,-5 8 0,-9-16 0,1 0 0,-5-4 0,1-1 0,0 1 0,2-2 0,17 16 0,-4-13 0,-1-15 0,-9-9 0,-3-9 0,-3-1 0,-1-3 0,10-3 0,-2-14 0,1-3 0,-5-8 0,-2-6 0,-4-5 0,-1-3 0,7-9 0,1-4 0,-5-10 0,-2-1-876,0 3 0,-3 1 876,-2 10 0,-2 2 0,1 0 0,-2 4 0,-1-5 0,2-3 0,-4 16 0,0-1 0,0 10 0,0 5 0,0 2 1752,0 9-1752,0-3 0,0 7 0,0 0 0,6 20 0,-1 13 0,7 29 0,4 13 0,-3-18 0,1 1 0,1 4-480,-1-4 1,0 3-1,1 2 1,2 0 479,3 6 0,1 1 0,2 0 0,-1-2 0,-1-6 0,-1-1 0,1-1 0,0 2 0,2 5 0,0 2 0,0-1 0,-1-4 0,2 2 0,-1-4 0,0-3 0,3 11 0,-3-8 0,5 5 0,-15-39 0,-9-12 0,-14-21 0,-17-16 1918,-12-12-1918,13 17 0,-1 1 0,3 0 0,0 0 0,-5-2 0,1-1 0,0 0 0,1 0 0,-16-16 0,8 8 0,17 17 0,5 7 0,2 2 0,2 2 0,11 4 0,35 0 0,7-8 0,-3 3 0,1-2 0,12-16 0,-23 12 0,-1-1 0,1-15 0,6-1 0,-22 12 0,0 4 0</inkml:trace>
  <inkml:trace contextRef="#ctx0" brushRef="#br0" timeOffset="188078">18772 3155 8191,'0'7'0,"0"-1"0</inkml:trace>
  <inkml:trace contextRef="#ctx0" brushRef="#br0" timeOffset="190095">20080 2436 24575,'-22'23'0,"4"-3"0,1 12 0,3-9 0,9-1 0,-5-5 0,9-3 0,-2-1 0,3-3 0,0 2 0,0 4 0,0 1 0,0 18 0,25-4 0,-9-1 0,36 2 0,-22-19 0,3 0 0,2-1 0,8-2 0,22 6 0,-8-11 0,4-1 0,-26-7 0,-1-5 0,1-4 0,-2-5 0,-5-4 0,-3-5 0,0-8 0,-4-4 0,-4 2 0,-4 0 0,4-25 0,-10 11 0,-7 18 0,0 0 0,-11 4 0,-22-12 0,5 21 0,-5 2 0,-13-5 0,-5 3 0,-7 4 0,-2 3 0,15 6 0,0 1 0,-1 2 0,-17 0 0,1 1 0,0 1 0,3 2 0,11 4 0,3 1 0,10-2 0,3 2 0,-15 17 0,20-7 0,8 6 0,-4 3 0,6 3 0,-4 9 0,1 16 0,3 2 0,8-21 0,2 1 0,-1 16 0,4-7 0,4-20 0,0-5 0,0-9 0,3 2 0,9-2 0,-3 0 0,9 0 0,-8-1 0,3-2 0,-4 1 0,-1-2 0,1 2 0,-3 2 0,6 3 0,-1 0 0,6 1 0,-2 3 0,6-1 0,-3 1 0,14 5 0,-8-6 0,12 5 0,1-2 0,16-2 0,-13-7 0,3 0 0,-5-3 0,2-1 0,20 1 0,1-1 0,-15-3 0,0-2-561,14 2 1,-2-1 560,-14-2 0,-3 0 0,25 0 0,-8-9 0,-13-1 0,-8-5 0,1-4 0,-3 0 0,0-3 0,7-15 0,-3-7 0,-11-7 0,-5-6 0,-8 9 0,-3-3 0,-2-1 0,-4-2 0,-2-2 0,-4 3-679,-2 7 0,-3 1 1,-2 1 678,-6-17 0,-8 5 0,-9 15 0,-7 3-208,-9-8 0,-3 2 208,9 10 0,0 3 0,-3-3 0,0 5 0,-13-4 0,6 10 0,1 5 0,8 10 0,-4 3 0,-4 1 0,-4 3 0,1 3 0,-3 1 0,-1 3-385,4 3 0,0 3 1,-2 3 384,2 0 0,-3 3 0,1 1 0,3 1 0,0 3 0,2 0 0,0 2 9,-10 2 1,-1 2 0,6-3-10,5 0 0,3-1 0,-9 10 0,1 1 0,18-12 0,1 2 231,-3 9 1,-1 6 0,3 2-232,7-4 0,3 2 0,2 2 0,-4 5 0,2 3 0,3 0 0,3 0 0,2 1 0,5-2 0,3 7 0,4-1 0,-1 6 0,5 0 0,10-9 0,10 1 0,1-13 0,5 3 0,4 0 0,4-1-675,2-4 0,3-1 0,3 0 0,3 1 0,3 1 675,0-2 0,3 2 0,4 0 0,1 1 0,0-1 0,-1-1 0,-3-4-740,4 3 1,-2-3-1,-1-1 1,2 0-1,4 0 740,-7-5 0,5 2 0,3 1 0,1 0 0,-1-2 0,-4-2 0,-5-3 0,-9-6 0,16 4 0,-4-4 0,9 7 0,0 0 0,0 0 0</inkml:trace>
  <inkml:trace contextRef="#ctx0" brushRef="#br0" timeOffset="191728">22744 2518 8191,'7'-15'0,"21"-21"2079,-7 3 0,2-3-2079,1 4 0,2-1 0,0 0 0,-2 0 0,8-12 2921,1-1-2921,-3 0 1827,-7 11-1827,-2 12 6440,-14 11-6440,-1 28 519,-5 20 0,-2 9-519,1-1 0,0 3 0,-1 17 0,2 4 0,0-18 0,0 1 0,1-2 0,0 5 0,1 0 0,1 12 0,1-2 0,1-17 0,0-3 0,0-4 0,1-1 0,6 23 0,3-1 0,-6-18 0,6-1 0,-7 1 0,4 0 0,-1 0 0,-6-19 0,1-5 0</inkml:trace>
  <inkml:trace contextRef="#ctx0" brushRef="#br0" timeOffset="192712">23724 2280 11214,'0'23'0,"0"-7"4956,0 26-4956,0-25 2325,5-4-2325,10-11 1325,18-2-1325,19 0 4755,9 4-4755,-22-1 0,0 2 0,-5 0 0,-1 2 0,3 3 0,-3-1 0,7 4 0,-9 0 0,-18-6 0,0 3 0,1 18 0,-2-2 0,-1 15 0,-3-9 0,-4 24 0,-1 0 0,-8-14 0,-5 1 0,-3-4 0,-4-1 0,-8-2 0,-3-3 0,4-6 0,-1-3 0,-24 9 0,2-13 0,2-4 0,-18-8 0,18-1 0,-10-7 0,10 0 0,-9 0 0,25 0 0,4 0 0</inkml:trace>
  <inkml:trace contextRef="#ctx0" brushRef="#br0" timeOffset="193545">23823 2258 24575,'27'0'0,"30"-4"0,-15 0 0,2-2 0,8-5 0,1 0 0,-9 2 0,-3 1 0,23-9 0,-26 6 0,3 6 0,-20-2 0,14 4 0,-11-3 0,-5 4 0,-1-4 0,-13 6 0</inkml:trace>
  <inkml:trace contextRef="#ctx0" brushRef="#br0" timeOffset="194144">24863 2833 24575,'0'0'0</inkml:trace>
  <inkml:trace contextRef="#ctx0" brushRef="#br0" timeOffset="194979">24786 2476 24575,'-9'0'0,"5"0"0,-1 0 0</inkml:trace>
  <inkml:trace contextRef="#ctx0" brushRef="#br0" timeOffset="196078">25451 2675 24575,'0'-36'0,"0"-7"0,0-3 0,0-3 0,0 16 0,0-1 0,-1-13 0,2 1 0,2-12 0,1 16 0,1 4 0,-2 34 0,0 34 0,1 3 0,2 4 0,0 7 0,1 1 0,0-2 0,0-1 0,1-7 0,1-2 0,0 16 0,8-6 0,-8-6 0,2-4 0,-3-7 0,2 2 0,1 1 0,0 6 0,-1 4 0,-2 1 0,-1 0 0,0-5 0,-4-14 0,0-5 0,-3-10 0,3 0 0,-2-3 0,1 0 0</inkml:trace>
  <inkml:trace contextRef="#ctx0" brushRef="#br0" timeOffset="197345">25912 2457 11590,'0'10'0,"0"19"4894,0 6-4894,0 16 2260,0-22-2260,0 12 1280,0-11-1280,3-1 4551,-2-6-4551,4-17 0,-2 0 0,6-6 0,0 0 0,7 0 0,-2 0 0,7-4 0,2 0 0,0-3 0,17-1 0,-10 3 0,11 2 0,5 3 0,3 7 0,-18 5 0,-1 3 0,25 16 0,-12 14 0,-13-8 0,-14-12 0,-9-1 0,-4-11 0,-3 0 0,0 0 0,0 1 0,-9 0 0,-14 10 0,-21 5 0,-12 7 0,24-17 0,0-2 0,0-4 0,0-2 0,0 1 0,1-1 0,-14 1 0,4-1 0,23-7 0,-3-1 0,7-3 0,0 0 0,1 0 0,9 0 0,-2 0 0</inkml:trace>
  <inkml:trace contextRef="#ctx0" brushRef="#br0" timeOffset="198312">25900 2457 8191,'34'-17'0,"23"-13"1376,-19 13 1,5-1 0,1-3-1377,3-6 0,1-2 0,0 2 0,-3 6 0,-1 3 0,-2-2 0,8-14 0,-3 3 0,-9 15 0,-3 2 0,13-13 2544,8-1-2544,-7 5 1877,-11 2-1877,4 2 6264,-10 6-6264,-7 3 1044,-6 7-1044,-13-3 0,1 5 0,-5-5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2:27:38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9631 4174 8191,'0'8'0,"0"27"5063,11 6-5063,-5-5 0,2 3 0,4 0 0,1-1 0,-2 0 0,-1-1 0,4 19 2818,-4-15-2818,-6-19 1719,0-7-1719,-1 1 6784,-3-9-6784,0 5 0,0-3 0,0 0 0,0-5 0,0-14 0,0-29 0,0-25 0,0 21 0,0-2 0,0 1 0,0-1 0,0 2 0,0 2 0,7-11 0,-2 3 0,9 26 0,8-10 0,5 3 0,13-1 0,-4 6 0,0 11 0,-9 7 0,-11 1 0,-4 6 0,-6-3 0,0 3 0,3 0 0,-2 0 0,-1 0 0,-4 0 0</inkml:trace>
  <inkml:trace contextRef="#ctx0" brushRef="#br0" timeOffset="1002">10242 4108 24575,'0'45'0,"0"11"0,0-20 0,0-2 0,4 19 0,-3-7 0,5-26 0,-5-7 0,2 0 0,-3-4 0,0-4 0,0 4 0,0-3 0,0 2 0,0-2 0,0 0 0,0 0 0,0-1 0,0 1 0,0 0 0,0-3 0,0-1 0</inkml:trace>
  <inkml:trace contextRef="#ctx0" brushRef="#br0" timeOffset="2016">10290 4305 24575,'0'13'0,"0"-2"0,0 16 0,0 4 0,0 2 0,0 1 0,0-11 0,0-1 0,0 5 0,0 2 0,0 1 0,0-9 0,0-1 0,0-8 0,0-2 0,0-1 0,0-6 0,0 0 0</inkml:trace>
  <inkml:trace contextRef="#ctx0" brushRef="#br0" timeOffset="3116">10279 3890 24575,'30'0'0,"0"-6"0,-7 2 0,-6-9 0,-8 6 0,-8 0 0,-11 5 0,-3 2 0,-6 0 0,5 0 0,5 2 0,6 2 0,3 1 0,0 1 0,0 0 0,0 0 0,0 7 0,0-8 0,0 5 0</inkml:trace>
  <inkml:trace contextRef="#ctx0" brushRef="#br0" timeOffset="4583">11009 4004 10579,'-17'-4'0,"3"2"5039,-16 2-5039,-6 0 2435,-4 0-2435,-5 0 1404,5 0-1404,18 0 5118,4 0-5118,11 0 0,-3 6 0,4 1 0,-1 6 0,4 0 0,-6 6 0,7-5 0,-4 4 0,6-6 0,0 0 0,0-2 0,0-2 0,3-2 0,13 4 0,10 0 0,4-2 0,16 5 0,-2-7 0,15 8 0,4-1 0,-8 2 0,-12-3 0,-11-2 0,-8 0 0,-6 0 0,0 3 0,-11-4 0,-2 0 0,-17 0 0,-24 5 0,-24 6 0,21-7 0,-2-1 0,0 0 0,0-2 0,3 1 0,2-2 0,-19 4 0,9-2 0,19-3 0,1-4 0,7 0 0,-7-1 0,10-3 0,-7 3 0,3-3 0,3 0 0,-3 0 0,5 0 0,6 0 0,3 3 0,3-3 0,3 3 0</inkml:trace>
  <inkml:trace contextRef="#ctx0" brushRef="#br0" timeOffset="5684">11328 3686 24575,'13'46'0,"0"0"0,0-2 0,1 1 0,3-3 0,1 3 0,0-2 0,3 9 0,-1-2 0,-1 1 0,-3-2 0,-4-14 0,-2-3 0,4 19 0,-10-23 0,-1-9 0,-3-9 0,0-1 0,0 0 0,0 0 0,0 0 0,0-3 0,0-3 0</inkml:trace>
  <inkml:trace contextRef="#ctx0" brushRef="#br0" timeOffset="7116">11774 4066 24575,'-3'9'0,"-4"1"0,-10 13 0,-8 3 0,-1 2 0,-1-1 0,10-13 0,2-2 0,8-3 0,-1-5 0,2 1 0,2-3 0,13-1 0,5 5 0,16-2 0,8 7 0,5 4 0,7 1 0,-5 2 0,-13-4 0,-6-4 0,-13-1 0,3-2 0,-9-4 0,2 3 0,-3-3 0,0 3 0,9 0 0,-5 0 0,6 0 0,-7 0 0,-3 0 0,-1 0 0,1 0 0,-2 0 0,1-2 0,-4 1 0,1-2 0,1 0 0,-2 2 0,1-4 0,-2 2 0</inkml:trace>
  <inkml:trace contextRef="#ctx0" brushRef="#br0" timeOffset="43633">10512 5118 8191,'-3'7'0,"0"42"1795,3 2 0,0 3-1795,0-13 0,0 2 0,0 6 0,0 5 0,0-9 0,0 4 1484,2 13 1,1 5-1485,-1-28 0,1 0 945,3 17 1,1 0-946,-3-16 0,1-2 3107,3 1 0,0 0-3107,0 22 1720,7-1-1720,-10-8 0,5-15 0,-10-9 0,3-8 0,0-10 0,1 5 0,2-2 0,3 4 0,1 1 0,5-5 0,9 0 0,12 1 0,11-10 0,8 3-547,-12-6 0,6-2 547,5 1 0,6 0 0,6 0-663,-14 0 1,4 0 0,2 0-1,2 0 1,0 0 662,-3 0 0,2 0 0,0 0 0,1 0 0,2 0 0,2 0-537,-8 0 0,3 0 0,1 0 0,1 1 1,0-1-1,1 0 0,-1 0 0,0-1 537,2 0 0,-1 1 0,1-2 0,0 1 0,0 0 0,0 0 0,-1 0 0,-1 0 0,5 0 0,-2 1 0,0 0 0,0 0 0,-1 0 0,1 0 0,0-1 0,2-1 0,1 0 0,1 0 0,-1 0 0,-1-1 0,-4 1 0,-4 1-833,10 0 0,-6 1 0,-1 0 0,3 0 833,-4-1 0,3-1 0,1 1 0,-1 0 0,-3 0 0,2 0 0,-2 1 0,-1 1 0,0-1-426,0 0 0,0 0 1,0 0-1,-1 0 426,-3 0 0,0-1 0,-2 1 0,-2 1-22,3 0 0,-2 1 1,-1 1 21,-1 0 0,0 1 0,0 1 336,-1 1 0,0 0 1,-1 2-337,-4 1 0,0 2 0,-1-1 1461,20 3 1,0-1-1462,-1 2 0,-1-1 0,0 1 0,0-2 0,-5-6 0,-3-1 0,-4 3 0,-4-3 3430,16-5-3430,-19 0 3059,-18 0-3059,-10 0 3171,-1 0-3171,-6-2 209,5 1-209,-5-4 0,3 4 0,-4-2 0,0 0 0,0 3 0,-3-6 0,2 6 0,-4-5 0,1 1 0,1-2 0,-3-3 0,6-1 0,-2-7 0,3-1 0,8-19 0,-6 11 0,9-14 0,5-3 0,7-7 0,-9 16 0,0 1 0,-1 4 0,0 1 0,13-17 0,-7 13 0,-8 9 0,-4 5 0,11-10 0,-9 8 0,14-14 0,-17 10 0,7-3 0,-2-10 0,-2 2 0,7-27 0,-15 1 0,-3 18 0,-2 0 0,-3-21 0,-2 27 0,-1-1 0,-2 4 0,-2 0 0,-9-27 0,2 20 0,0 0 0,-2-11 0,-6 0 0,9 1 0,-6 11 0,6-13 0,0 13 0,6 0 0,-1 15 0,5 2 0,-3 0 0,5-3 0,-5 1 0,2 2 0,-3 5 0,1 1 0,-1-1 0,-3 5 0,-3 1 0,-19 1 0,-27 3 0,15 4 0,-7 1 0,2 4 0,-4 1 0,1 0-1331,4 2 1,-1 0-1,0 1 1331,-6 0 0,-3 1 0,0 2 0,8 0 0,0 1 0,-2 1 0,-2-1 0,-1-1 0,-4 0 0,-1 0 0,0 0 0,2-1 0,-5 2 0,2 0 0,-1-1 0,-1 0 0,7-1 0,-1 0 0,-1-1 0,2 0 0,1-2 0,-2-1 0,3-1 0,0-1 0,0 0-352,-2 1 1,-1 0 0,0-1 0,-2 0 351,3-1 0,-2 0 0,-2 0 0,1 0 0,0 0 0,2 0 0,0 0 0,0 0 0,0 0 0,1 0 0,-10 0 0,-1 0 0,2 0 0,2 0 0,9 0 0,1 0 0,1 1 0,0-2 0,-14-2 0,1 0 0,4 0 0,14 0 0,4 1 0,-1-1-1029,-19-2 0,3 0 1029,12 2 0,4 0 0,6 3 0,1 0 0,0 0 0,-1 0 0,-3 0 0,-2 0 1577,-7 0 0,-2 0-1577,-4 2 0,-1 0 0,1 2 0,0 1 0,1 2 0,1 0 0,4 2 0,2 0 0,7-2 0,3 0 753,3-1 1,1 0-754,-2 1 0,-1-1 0,-2 1 0,-1 0 0,3 0 0,0 0 0,0-1 0,2 0 0,-14 3 2794,5 0-2794,-5 0 0,-13 3 0,4-3 0,22-4 0,-1-1 0,-22 3 0,-3-3 0,7 4 0,11-4 0,8 0 0,9-1 0,4-2 0,-3 3 0,4-4 0,0 0 0,4 0 0,-3 0 0,0 0 0,-3 0 0,4 0 0,-2 0 0,9 0 0,-10 0 0,3 0 0,-1 0 0,2 0 0,5 0 0,1 0 0,-1 0 0,1 0 0,-1 0 0,1 0 0,1 0 0,-1 0 0,4 0 0,0 0 0,4 0 0,1 2 0,2 2 0,2 2 0,0 0 0,0 2 0,0 5 0,-3 10 0,-6 33 0,4-14 0,0 5 0,1 5 0,1 4 0,1-5 0,-1-6 0,1-2 0,2 7 0,0 0 0</inkml:trace>
  <inkml:trace contextRef="#ctx0" brushRef="#br0" timeOffset="72667">15928 12884 24575,'-5'42'0,"-3"-4"0,-3 5 0,3 13 0,-1 5 0,-1-9 0,-2 2 0,2 2-983,2 1 0,1 2 1,1-1 982,1-1 0,1-1 0,0 0 0,-2 4 0,1 0 0,1-2 0,2-9 0,3-1 0,-2-3 0,-2 7 0,1-3 0,2 4 0,0-5 790,0-5-790,0-7 0,0 0 0,0 11 258,0-5 1,0 4-259,0-2 0,0 0 0,0 9 0,0 2 0,-2-2 0,0-1 0,2-2 0,-1-1 761,-3-2 1,0-1-762,2 1 0,-1-1 0,1-12 0,0-1 0,-2 24 0,0-15 118,3-9-118,-7 18 0,8-15 0,-7 20 0,6-16 0,-3 8 0,1-8 0,3-1 0,-6-3 0,5-1 0,-2 4 0,3-12 0,0 0 0,0-14 0,0 1 0,0-1 0,0 0 0,0-1 0,0 0 0,0-5 0,0-2 0</inkml:trace>
  <inkml:trace contextRef="#ctx0" brushRef="#br0" timeOffset="74115">19571 9914 24575,'0'34'0,"0"7"0,-1-3 0,-2 5 0,0 2 0,1 3 0,0-4 0,1 3 0,-2 0 0,-1-2 0,-1-1 0,1 0 0,3 3 0,1 0 0,-1-2-873,-3 6 1,0-3 872,3-5 0,2-1 282,-1-4 1,0-2-283,0 1 0,0 0 0,0-1 0,0-1 288,0 22-288,0-20 0,0 5 0,0-3 892,0 10-892,-4-5 0,4-4 0,-7-1 0,3-7 0,0-5 0,1-8 0,0-6 0,3-4 0,-3-3 0,3 3 0,0-3 0,0 3 0,-2-3 0,1-3 0,-2-1 0</inkml:trace>
  <inkml:trace contextRef="#ctx0" brushRef="#br0" timeOffset="76768">16203 11334 24575,'46'0'0,"0"0"0,7 5 0,3 2 0,-10 0 0,3 0 0,-1 1-2004,17 2 0,-1 2 2004,-3 3 0,0-1 0,-1-6 0,-4 0-340,-17 0 1,0 0 339,27 0 0,-2-1 1060,-6 2-1060,0-3 0,0-1 0,-2-1 0,-19-2 0,0 0 0,21 2 0,-4-3 1939,5 6-1939,-1 0 1688,0 2-1688,1 5 0,-9-8 0,-5 4 0,6-5 0,-9 3 0,11-3 0,-12 3 0,22 0 0,-27-1 0,1 0 0,12 0 0,1 0 0,-1 2 0,0-1 0,-2-3 0,-1 0 0,-7 1 0,-1 0 0,25 2 0,-28-4 0,-8 0 0,-10-4 0,7 0 0,6 0 0,9 0 0,1 0 0,8 0 0,-3 0 0,4 0 0,-1 0 0,-13 0 0,7 0 0,-23 0 0,4 0 0,-10 0 0,-3 0 0,-1 0 0,-1 0 0,-1 0 0,2 0 0,-1 0 0,-1 0 0,-4 0 0,-25-4 0,-25-12 0,15 6 0,-3-3 0,-10-6 0,0-5 0,6 1 0,3-1 0,1 3 0,3 0 0,-12-15 0,14 7 0,11 15 0,2-5 0,8 13 0,3-3 0,-1 5 0,1-1 0,1 5 0,23 0 0,18 0 0,-1 3 0,4 1 0,-1 2 0,1 1 0,3 2 0,-3 0 0,11 7 0,-10-5 0,-21-4 0,-2 0 0,-7 0 0,2-4 0,-5 3 0,2-6 0,-3 6 0,3-3 0,0 6 0,3 0 0,0 3 0,0 0 0,0-3 0,-5 0 0,-2-3 0,-5 0 0,0 0 0,0 0 0,0 0 0,0 3 0,-6 7 0,-17 13 0,-14 14 0,8-16 0,-1 0 0,0 3 0,0-1 0,0-3 0,2-1 0,-16 17 0,15-16 0,10-9 0,8-8 0,-4 0 0,7 1 0,-4 0 0,3 2 0,-1-3 0,1 3 0,0 1 0,3-1 0,3-3 0,0 0 0,3-1 0,0-1 0,0-1 0,0-4 0</inkml:trace>
  <inkml:trace contextRef="#ctx0" brushRef="#br0" timeOffset="78583">16088 11457 8191,'-10'0'0,"1"0"5063,10 0-5063,26 11 1409,4 6 0,3 4-1409,2-1 0,0 2 0,9 7 0,-2 1 0,-16-9 0,-2 0 0,24 12 1719,-18-5-1719,5-6 6784,-15 0-6784,0-7 0,-1-1 0,-8-2 0,6-5 0,-12-1 0,-7-8 0,-14-14 0,-17-12 0,-9-5 0,0-3 0,-3-2-178,1 2 1,-4-1-1,2 0 178,7 6 0,0 1 0,3 1 0,-10-5 0,4 3 0,9 6 0,4 3 0,-4-2 0,5 1 0,7 10 0,7 0 0,2 7 0,4 0 533,-4 0-533,1-3 0,1 3 0,-2-3 0,4 3 0,-2 0 0,3 2 0,2-1 0,2 2 0,2-3 0,0 0 0,2 1 0,2-1 0,8-4 0,9-6 0,17-5 0,4-11 0,-6 10 0,3-1 0,-4 0 0,0-1 0,8-5 0,-1 1 0,-8 6 0,-2 2 0,16-12 0,-17 12 0,-10 9 0,-8 2 0,-1 5 0,-6-1 0,3 4 0,-3-1 0,0 2 0,0 0 0,0 0 0,0 0 0,-3 0 0,0 0 0</inkml:trace>
  <inkml:trace contextRef="#ctx0" brushRef="#br0" timeOffset="99416">7197 4872 24575,'0'0'0</inkml:trace>
  <inkml:trace contextRef="#ctx0" brushRef="#br0" timeOffset="103583">7197 4872 24575,'0'26'0,"3"4"0,2 9 0,17 16 0,-6-7 0,11 4 0,-10-20 0,0-1 0,0 0 0,2-1 0,2 4 0,0 0 0,2 1 0,-1-1 0,-2-4 0,1 0 0,4 5 0,2 0 0,4 3 0,1 1 0,2 2 0,-1-1-567,-7-9 0,0 0 567,7 10 0,-2-2 0,-1-3 0,-6-2 0,3 3 0,0-7 0,0 0 0,0 5 0,0 2 0,9 4 0,1 0 0,-7-6 0,-1-2 0,-1 0 0,0-3 0,-4-5 0,-1-2 0,18 23 0,-1-7 0,5 7 0,-3-1 0,4 5 0,0 2-1241,-7-10 0,0 1 0,1 2 0,1 1 1241,0-2 0,1 4 0,1-1 0,-1 0 0,-3-3 0,-4-4 0,-3-2 0,1 0 0,4 4 0,-2-3 0,5 4 0,2 3 0,1 0 0,0 0 0,-3-2 0,-2-4 0,5 6 0,-2-4 0,-2 0 0,5 4 0,-4-2 0,2 3 0,2 2 0,1 1 0,-2-2 0,-1-2-318,0-1 0,-1-1 1,-1-1-1,-1-1 1,-2-2 317,0 1 0,-3-2 0,0-1 0,2 2 0,6 7 0,3 3 0,-2-3 0,-4-5 0,5 1 0,-5-6 0,-9-3 0,-5-6 0,-2-8 0,-12-9 0,10-5 0,4 1 0,5 2 5424,10 7-5424,-6 4 2262,5 2-2262,17 11 0,-2 2 0,-24-18 0,0-1 0,0 2 0,-2-1 0,22 10 0,8 4 0,-3-4 0,-10-4 0,-13-8 0,-15-5 0,0-3 0,-2 0 0,10 4 0,-6 0 0,27 16 0,-13-6 0,5 4 0,11 7 0,4 4-522,-9-4 1,1 1 0,2 1 521,0 0 0,1 0 0,-1 0-853,-5-4 0,0 0 0,-2 0 853,-2-4 0,-1 1 0,-3-3 0,-1-1 0,-2 0-346,14 10 1,-3 1 345,1 6 0,0-7 0,2 1-585,-12-7 0,0-1 585,-4-5 0,1 1 0,7 5 0,-2-2 1199,7 2-1199,3 1 2455,-13-12-2455,7-8 0,8-4 0,11 0 0,-2 5 0,5 2 0,1 0-1346,2 0 1,0 0-1,2 2 1346,-11-1 0,1 0 0,0 2 0,0 1 0,-1 2 0,-1 1 0,0 1 0,-4-1-786,0-2 0,-4-1 1,5 3 785,0 0 0,5 3 0,1 1 0,-2-1 0,-7-1 0,10 9 0,1 1 0,-11-8 0,6 2 0,4 3 0,1 1 0,-4 1 0,-4 3 0,-1 2 0,-1 1 0,1 0 0,1 0-294,-2-5 0,2 0 1,0 0-1,0 0 0,1 0 1,-1 1 293,-1 1 0,1 2 0,0-1 0,-1 1 0,-1-3 0,-2-1 0,12 5 0,-3-3 0,-1-2 0,-2-4 0,3-2 0,-2-5 0,-1-2-154,-7-3 0,-2-2 1,3-4 153,12-3 0,3-5 0,2 0 0,-11 0 0,1 0 0,2 0 0,0 0 413,4 1 1,2 0 0,0 0 0,2 0-414,-7 1 0,1 0 0,1 1 0,-2-1 0,-3 1 371,14 1 0,-4 0 0,-1 0-371,-1 2 0,-1 0 0,-3-1 0,10 1 0,-5 0 0,-12 0 0,-1-1 0,4 1 0,3-1 481,-7-1 1,3 0-1,-1 0-481,-6-2 0,-2 0 0,3 0 221,13 0 1,3 0 0,-5-1-222,-4-1 0,-1 0 0,-4 0 0,3 0 0,-4 0 144,2-2 1,-1-1-145,-3-1 0,2 0 0,-1 0 0,10-2 0,2-1 559,-4-3 0,3-2 0,0 1-559,-3 1 0,-1 0 0,2 0 0,-5 0 0,3 0 0,-1 0 0,-1 0 0,6-1 0,-3 1 0,2-1 0,-9 2 0,2-1 0,0 0 0,-1 1 0,7-2 0,-1 0 0,0 0-174,-2 0 1,1 1 0,-5 0 173,8-3 0,-5 2 0,-10 5 0,-4 2 0,15-5 0,11-1 0,-7-2 0,-20-5 1925,-4 8-1925,2-17 0,1-5 0,-3 7 0,1-2-1083,4-3 1,4-3 0,-1 0 1082,-3 0 0,0 0 0,1 0 0,0 0 0,1 0 0,1 0-108,1-2 0,2-1 0,1-1 108,-1 0 0,4-1 0,-1 0 0,-2 2 0,3-2 0,-2 2 0,1 0 0,-7 4 0,1-1 0,0 0 0,-1 1 0,9-8 0,-1 0 0,0 1 0,-1 2 0,1 0 0,1-2 0,-4 3 0,2-2 0,1 0 0,0 0 0,-1 1 0,1 0 0,0 0 0,-3 2 0,6-4 0,-1 2 0,-1-1-171,2 0 1,0 1 0,-3 1 170,1-1 0,-4 2 0,2 1 0,-5 2 0,0-10 0,-5-6 0,3-12 0,-12 15 0,-1-4 0,3-5 0,4-1-58,-6 11 0,3-2 0,2-2 0,2-1 0,0-1 0,0 0 0,-2 0 58,2-3 0,0-1 0,0-1 0,0 0 0,0 0 0,0 0 0,0 2-487,0 2 0,0 1 0,0 0 1,0 0-1,0 1 0,-1 0 1,-1 0 486,4-6 0,0 0 0,0 0 0,-2 1 0,0 0 0,-2 1 0,1-4 0,-2 0 0,0 1 0,-1 1 0,0 0-267,1 1 0,0 0 0,0 1 0,0-1 0,1 0 267,-4 4 0,2-2 0,0 0 0,-1 1 0,0 3 0,-2 3 0,2-2 0,-2 4 0,0 1 0,3-1 0,4-7 0,2-1 0,2 1 0,1 3 0,-3 9 0,2 2 0,1 2 0,-2 2 0,6-2 0,-1 2 0,-1 1 0,-3 2 0,-1 1 0,-4 5 0,27-5 0</inkml:trace>
  <inkml:trace contextRef="#ctx0" brushRef="#br0" timeOffset="110265">16927 11225 24575,'0'44'0,"0"0"0,2 1 0,1 1 0,5 19 0,3 0 0,-3-11 0,0-3 0,2-7 0,0-3 0,5 15 0,-11-32 0,4 1 0,-5-10 0,0-4 0,-2-3 0,1-4 0,-2 2 0,0 0 0,0-26 0,0-2 0,0-36 0,0 1 0,0-6-370,0 30 0,0-1 370,0-1 0,0 0 0,0-12 0,0-2 0,0 4 0,0 0 0,-1-1 0,-1 3 0,-2-14 0,-3 25 0,1 19 740,2 5-740,2 5 0,2-3 0,0-3 0,0 0 0,0-1 0,-3 4 0,2-2 0,-7 4 0,7-5 0,-7 3 0,5 3 0,0-2 0,-2 4 0,4 11 0,-2 2 0,3 17 0,0 4 0,0 24 0,0-10 0,0 20 0,0-4 0,0 4 0,0-31 0,0-1 0,0 19 0,0-17 0,0-14 0,0-10 0,0-10 0,0-17 0,-7-21 0,2-2 0,-7-15 0,4 19 0,0-4 0,0 10 0,4-4 0,0 8 0,1-6 0,3 11 0,-3 2 0,3 7 0,0 6 0,0 0 0</inkml:trace>
  <inkml:trace contextRef="#ctx0" brushRef="#br0" timeOffset="117499">17454 10916 24575,'11'0'0,"8"0"0,14 0 0,33 0 0,-25 0 0,5 0 0,2 0-747,14 0 0,4 0 0,2 0 747,-14 0 0,3 0 0,-1 0 0,-1 0-717,13 0 0,-1 0 0,-5 0 717,6 0 0,-3 0 0,2 0 0,-4 0-397,-20 0 0,-1 0 397,4 0 0,-3 0 0,16 0 0,-1 4 1388,8 1-1388,-27-3 0,1 0 1393,-2 2 1,-1-1-1394,28 1 1011,-6 1-1011,-19 1 0,-15-5 0,-6 2 0,-12-3 0,2 0 0,-3 0 0,0 0 0,0 0 0,0 0 0,0 0 0,-1 0 0,-1 2 0,-4-1 0,-29-9 0,-25-10 0,21 4 0,-1-1 0,-5 0 0,2 1 0,-9-6 0,14 4 0,16 12 0,7-2 0,3 6 0,1 0 0,-1-2 0,0 1 0,-3-4 0,0 1 0,-3-2 0,-1 3 0,3-3 0,1 5 0,3-1 0,0 2 0,0 0 0,17 0 0,0 0 0,20 3 0,-4 2 0,1-1 0,2 3 0,3 0 0,-2 1 0,0 3 0,-8-5 0,-7 1 0,-4-1 0,-3-3 0,-3 3 0,0-3 0,0 3 0,-3 0 0,0 0 0,-3 5 0,0-1 0,0 8 0,0 1 0,0 2 0,0 1 0,-5-6 0,0-3 0,-3-4 0,-4 0 0,4-3 0,-7 1 0,8-2 0,-5-2 0,-1 3 0,3 0 0,-5 0 0,8 3 0,-2 0 0,3 1 0,0 1 0,3-4 0,0-1 0,3-3 0</inkml:trace>
  <inkml:trace contextRef="#ctx0" brushRef="#br0" timeOffset="118931">17095 10977 11002,'7'0'0,"18"15"4320,25 3-4320,-7 7 2491,7-2-2491,-27-8 1445,7-3-1445,-11-1 4735,3-1-4735,-5-6 582,0 5-582,-2-6 0,-3 3 0,-9-5 0,-7-9 0,-8-7 0,-22-16 0,-17-10 0,19 19 0,0 0 0,-2-3 0,1 1 0,-18-8 0,13 3 0,17 14 0,9 6 0,8 3 0,-1 3 0,4-3 0,-1 1 0,2-1 0,0 0 0,0 0 0,5-2 0,12-2 0,6-1 0,6-2 0,2 0 0,10-6 0,0 0 0,7-1 0,-15 6 0,-10 4 0,-8 7 0,-6-2 0,0 4 0,0-2 0,-3 0 0,3 3 0,0-9 0,-5 8 0,2-5 0</inkml:trace>
  <inkml:trace contextRef="#ctx0" brushRef="#br0" timeOffset="126115">10803 8412 24575,'38'0'0,"13"0"0,-5 0 0,3 0 0,7 0 0,-15 0 0,5 0 0,-17 0 0,-12 0 0,-5 0 0,-3 0 0,1 0 0,-1 0 0,-3 0 0,-1 0 0,1 0 0,-3 0 0,0 0 0</inkml:trace>
  <inkml:trace contextRef="#ctx0" brushRef="#br0" timeOffset="126948">11011 8238 24575,'0'16'0,"0"23"0,0-16 0,0 13 0,0 4 0,0 14 0,0-14 0,0 1 0,0-3 0,0-2 0,0 11 0,0-3 0,0-23 0,0-5 0,0-4 0,0-2 0,0 0 0,0-2 0,0-2 0,0 0 0,0 0 0,0 0 0,0-3 0,0-1 0</inkml:trace>
  <inkml:trace contextRef="#ctx0" brushRef="#br0" timeOffset="128831">11692 8291 10017,'-3'7'0,"1"23"5090,2 13-5090,5-8 0,1 3 0,-1-4 0,0-2 0,11 23 2530,-5-18-2530,-7-20 1476,5-4-1476,-8 3 5462,5-5-5462,-3 3 0,0-10 0,0 4 0,2-7 0,-2 2 0,3-3 0,-1 0 0,4-9 0,4-5 0,7-7 0,4-2 0,-1 6 0,-3 1 0,-7 9 0,-5-1 0,-2 7 0,0-4 0,0 4 0,-2-4 0,1 4 0,-5-4 0,5 2 0,-2-6 0,3 0 0,-2-4 0,1 4 0,-4-1 0,4 1 0,-4 2 0,2-1 0,-1 4 0,1 2 0,0 5 0,2 0 0,1 6 0,1 0 0,6 8 0,3 3 0,3 8 0,4 0 0,-3-1 0,-3-7 0,-7-8 0,-2-3 0,-5-3 0,0-8 0,0-11 0,-3-9 0,11-29 0,-4 9 0,12-16 0,4-4 0,-8 24 0,6-9 0,-12 30 0,-2 7 0,-1 2 0,0 4 0,-6 2 0,3 2 0</inkml:trace>
  <inkml:trace contextRef="#ctx0" brushRef="#br0" timeOffset="130331">12309 7876 8191,'16'0'0,"9"0"5063,24 0-5063,0 0 2818,0 0-2818,-4 0 0,-14 0 1719,-4 0-1719,-13 0 6784,-4 6-6784,-1-2 0,-2 9 0,-1-9 0,-2 8 0,-1 1 0,-3 4 0,0 5 0,-9 1 0,-3 0 0,-12 1 0,2-3 0,1-7 0,1 1 0,6-7 0,-2 8 0,6-9 0,-5 5 0,4-5 0,-2 2 0,1 0 0,2 0 0,-2 1 0,5-2 0,-1-2 0,7 0 0,-4-2 0,5 1 0,-3-2 0,5 0 0,2-1 0,1-2 0,5 0 0,9 0 0,15 0 0,7 0 0,8 0 0,-9 0 0,-7 0 0,-10 0 0,-10 0 0,-5 0 0,-2 0 0,0 0 0,-3 0 0,0 0 0</inkml:trace>
  <inkml:trace contextRef="#ctx0" brushRef="#br0" timeOffset="131614">12317 8793 24575,'9'-16'0,"-2"1"0,-5 20 0,-2 10 0,0 13 0,0 4 0,0-2 0,0-3 0,0-10 0,0-2 0,0-5 0,0-1 0,3 4 0,10-1 0,4 1 0,7-3 0,2-4 0,-6-3 0,0-3 0,-7 0 0,-4 0 0,-3 0 0,1 0 0,1 0 0,2 0 0,2 0 0,-6 0 0,0 0 0</inkml:trace>
  <inkml:trace contextRef="#ctx0" brushRef="#br0" timeOffset="132949">12387 8510 24575,'3'-3'0,"0"0"0,-6-3 0,-6 3 0,1 0 0,-4 3 0,9 2 0,0 1 0,3 3 0,3 0 0,-2 0 0,4 2 0,-1 2 0,-1-4 0,0 0 0</inkml:trace>
  <inkml:trace contextRef="#ctx0" brushRef="#br0" timeOffset="140731">5055 6296 24575,'0'0'0</inkml:trace>
  <inkml:trace contextRef="#ctx0" brushRef="#br0" timeOffset="144115">7626 8208 8191,'-10'0'0,"15"0"5063,33 0-5063,-4 0 0,2 0 0,1 0 0,1 0 1192,5 0 0,0 0-1192,20 0 0,-25 0 0,-1 0 0,22 0 0,-12 0 0,0 0 0,15 0 0,1 0 0,2 0 0,-22 0 0,-1 0 329,15 0 1,-2 0-330,7 0 3013,-28 0 0,2 0-3013,-1 0 0,1 0 0,7 2 0,1 0 0,1-2 0,-2 1 255,-7 2 1,-2 1-256,19-3 1721,-23 2-1721,-3-3 20,-17 0-20,3 0 0,-7 0 0,4 0 0,-4 0 0,0 0 0,0 0 0,-5 0 0,-18-3 0,0-1 0,-32-11 0,18 5 0,-20-9 0,18 10 0,-4-7 0,-5 4 0,3-6 0,-6 5 0,10-3 0,4 5 0,13 1 0,0 3 0,8 2 0,0 1 0,1-2 0,3 3 0,0 0 0,3 1 0,8 1 0,11-1 0,19 2 0,10 0 0,16 0 0,-15 0 0,-1 0 0,0 0 0,16 0 0,-16 3 0,-2 0 0,12 2 0,-18 6 0,-14-5 0,-8 0 0,-5 0 0,-2-2 0,-4 1 0,4-2 0,-4 6 0,2-2 0,-1 1 0,-4-2 0,2 3 0,-3-3 0,0 3 0,0-3 0,0-1 0,0 1 0,0 0 0,-3 0 0,-4 4 0,-9 6 0,-5 8 0,-7 11 0,-1 1 0,1 4 0,3-9 0,4-3 0,4-10 0,6-2 0,2-9 0,-1 3 0,6-4 0,-5 0 0,6 0 0,-3 0 0,0-3 0,2 3 0,-1-5 0,5-1 0,3-7 0,19-14 0,-5 1 0,21-15 0,4-14 0,-4 9 0,-14 13 0,-1 0 0,11-8 0,-8 5 0,-2 2 0,-5 5 0,-5 8 0,-3-2 0,-2 10 0,0-5 0,-5 5 0,2-1 0,-9 2 0,-7 3 0,-5-3 0,-22-2 0,7 0 0,-17-4 0,14 4 0,-4 0 0,1 3 0,7-2 0,-7 7 0,3-7 0,4 6 0,2-2 0,3 3 0,10 0 0,-5 0 0,7 0 0,3 0 0,3 0 0,3 0 0</inkml:trace>
  <inkml:trace contextRef="#ctx0" brushRef="#br0" timeOffset="159081">19455 10708 24575,'-12'0'0,"-13"0"0,-19-7 0,-12-9 0,26 5 0,-1-4 0,-6-9 0,2-2 0,-6-6 0,10 4 0,2-1 0,1-6 0,4 5 0,-2-2 0,5-3 0,1-2 0,-4-4 0,1-2 0,2-3 0,2 0 0,-1 4 0,2-1 0,2 0 0,1 1 0,1 3 0,0 2 0,3 2 0,1 2 0,-3-12 0,7 13 0,6 5 0,0 12 0,0-22 0,7 7 0,10-9 0,7 6 0,7 0 0,3 5 0,3 1 0,10-12 0,1 3 0,-3 10 0,-1 5 0,-9 4 0,-2 4 0,21 1 0,-22 8 0,-12 4 0,-8 0 0,-2 0 0,-3 6 0,11 11 0,-9 2 0,15 24 0,-14-13 0,12 23 0,-13-22 0,-1 2 0,3 2 0,1-1 0,-1 3 0,-1-2 0,3 16 0,-6-23 0,-7-12 0,0-13 0,5-9 0,3-15 0,12-11 0,-3-3 0,8 1 0,-3 2 0,12-4 0,5-7 0,8-1 0,3 4 0,-4 6 0,2 8 0,-4 3 0,-10 9 0,-2 3 0,-14 7 0,4-3 0,-8 6 0,7-2 0,-7 3 0,7 0 0,-3 0 0,10 0 0,-2 0 0,1 0 0,-4 9 0,-7 2 0,0 11 0,-5 6 0,-5-3 0,-2-1 0,-4-3 0,0-3 0,0 4 0,0 0 0,-4 5 0,-15 11 0,-7 12 0,5-18 0,0 2 0,0-2 0,1-1 0,-11 23 0,0-11 0,8-5 0,2-4 0,-1-1 0,7-7 0,-5 2 0,3 0 0,-3 1 0,5 1 0,-7 8 0,-3 6 0,-2 5 0,2-4 0,6-9 0,-1-9 0,9-10 0,-2-1 0,7-9 0,0 2 0,0 0 0,0-3 0,-1 3 0,4-3 0,-5 0 0,4 0 0,-5 3 0,3-2 0,0 1 0,0 1 0,0-3 0,3 3 0,-3-6 0,6 2 0,-3-1 0,0 2 0,0 2 0,0 1 0,-3 6 0,6-7 0,-3 1 0</inkml:trace>
  <inkml:trace contextRef="#ctx0" brushRef="#br0" timeOffset="188815">14947 16113 8245,'0'14'0,"0"22"5062,0 15-5062,0 8 1405,0-14 1,0 2-1406,0-8 0,0 0 856,0 12 1,0-1-857,0-12 0,0-2 6736,0 18-6736,0-5 0,0-10 8,0-6-8,0 4 0,0-8 0,0 4 0,0-7 0,0-4 0,0 0 0,0 6 0,0-9 0,0 4 0,0-7 0,0-2 0,0 1 0,0-6 0,0 0 0,5-12 0,15-25 0,13-16 0,-8 7 0,1-2 0,-2 5 0,0 2 0,-2 3 0,-1 2 0,6-11 0,-12 19 0,-2 5 0,-6 5 0,5 2 0,-5 4 0,5 0 0,4 3 0,4 0 0,7 0 0,-4 0 0,0 6 0,-7 1 0,0 8 0,-7-5 0,1 9 0,-4-8 0,-2 6 0,2 8 0,-2-3 0,-1 11 0,0-3 0,-3-2 0,0 6 0,0-15 0,0 3 0,0-13 0,0 4 0,0-4 0,0 3 0,0-3 0,0-2 0,0-1 0</inkml:trace>
  <inkml:trace contextRef="#ctx0" brushRef="#br0" timeOffset="190414">14611 16028 24575,'21'-6'0,"4"-1"0,0-10 0,2 0 0,4-4 0,-7 4 0,0 0 0,-11 10 0,0 1 0,-7 0 0,0 4 0,3-6 0,-2 7 0,1-2 0,-2 3 0,3 0 0,0 0 0,3 0 0,-2-6 0,1 5 0,-4-5 0,1 3 0,-2 3 0,0-5 0,-3-2 0,3 1 0,-3 0 0,0 0 0,2 6 0,-4-6 0,4 6 0,-2-3 0,2 3 0,1 0 0,2 0 0,5 6 0,6 4 0,9 11 0,0 3 0,-3-2 0,0 0 0,-8-8 0,0-1 0,-5-4 0,-3-1 0,-3-1 0,3 2 0,-6-4 0,2-1 0,-4 1 0,1-2 0,-2 3 0,3 2 0,-3-4 0,3 1 0</inkml:trace>
  <inkml:trace contextRef="#ctx0" brushRef="#br0" timeOffset="193731">16887 16933 24575,'19'0'0,"2"0"0,-8 0 0,-3 0 0,-4 0 0</inkml:trace>
  <inkml:trace contextRef="#ctx0" brushRef="#br0" timeOffset="194481">17183 16919 24575,'3'0'0,"0"0"0</inkml:trace>
  <inkml:trace contextRef="#ctx0" brushRef="#br0" timeOffset="195364">17428 16808 24575,'0'0'0</inkml:trace>
  <inkml:trace contextRef="#ctx0" brushRef="#br0" timeOffset="196448">17428 16808 24575,'0'12'0,"0"-3"0,2 0 0,11-6 0,3-1 0,7-2 0,-5 0 0,-6-2 0,0 1 0,-8-8 0,1 3 0,-13-2 0,3 3 0,-10 11 0,11 0 0,-1 4 0,5 1 0,3 1 0,17 2 0,-2 0 0,14-3 0,-14-7 0,3-1 0,-10-3 0,8 0 0,-17 0 0,-2 0 0,-10 0 0,-6 0 0,9 2 0,2 4 0,5 1 0,0 1 0,3-2 0,0-3 0,0 0 0,0-3 0</inkml:trace>
  <inkml:trace contextRef="#ctx0" brushRef="#br0" timeOffset="197564">18151 16222 10246,'-5'-3'0,"-8"-3"5072,-23-1-5072,-7-5 2492,-15-1-2492,4 2 1446,12 6-1446,9 2 5319,17 3-5319,7 0 0,6 32 0,4 31 0,9-15 0,3 6 0,-3-8 0,1 4 0,2-2-278,4-2 0,2 0 1,-1 0 277,-2 1 0,-1 1 0,1-3 0,7 11 0,-1-4 0,-10-17 0,-1-2 0,8 16 0,-12-30 0,0 5 0,0-5 0,1 2 0,-1 1 833,0 6-833,-3 2 0,2 1 0,-5-3 0,4-9 0,-4-3 0,2-4 0,-3-3 0,0 0 0,0-3 0,0 3 0,0-3 0,2 3 0,-1 0 0,4-5 0,-4 1 0,1-5 0</inkml:trace>
  <inkml:trace contextRef="#ctx0" brushRef="#br0" timeOffset="197780">18159 17256 8191,'0'-6'0,"0"1"0</inkml:trace>
  <inkml:trace contextRef="#ctx0" brushRef="#br0" timeOffset="199247">17789 16601 24575,'28'0'0,"-1"0"0,-5 0 0,-4 0 0,3 0 0,-7 0 0,4 0 0,-2 0 0,0 0 0,0 0 0,3 0 0,-9 0 0,5 0 0,-6 0 0,0 0 0,0 0 0,-3 0 0,3 0 0,1 0 0,-2 0 0,-2 0 0</inkml:trace>
  <inkml:trace contextRef="#ctx0" brushRef="#br0" timeOffset="199965">18303 16613 9154,'3'5'0,"0"21"5120,-3 19-5120,0 12 2671,0-2-2671,0-12 1588,2-15-1588,-1-5 6042,2-10-6042,-3-5 0,0-2 0,0-3 0,0 0 0</inkml:trace>
  <inkml:trace contextRef="#ctx0" brushRef="#br0" timeOffset="200730">18280 16495 24575,'0'0'0</inkml:trace>
  <inkml:trace contextRef="#ctx0" brushRef="#br0" timeOffset="201797">18713 16234 24575,'0'45'0,"0"1"0,0 11 0,0 5 0,0-25 0,0 1 0,0-3 0,0-2 0,0 13 0,0-6 0,0-22 0,0 3 0,0-7 0,0 7 0,0-6 0,0 8 0,0-8 0,0 4 0,0 0 0,3 2 0,1 2 0,3 3 0,-1-6 0,-2 3 0,1-10 0,-4-1 0,1-6 0,-2 0 0,0 0 0,3-2 0,-2 1 0,1-2 0,1 1 0,-3-2 0,3-2 0</inkml:trace>
  <inkml:trace contextRef="#ctx0" brushRef="#br0" timeOffset="202864">18569 16511 8191,'11'3'0,"14"0"5063,10-3-5063,5 0 2818,-12 0-2818,-2 0 1719,-8 0-1719,7 0 6784,-12 0-6784,14 0 0,-15 0 0,7 0 0,-4 0 0,-5 0 0,1 0 0,-3 0 0,-4 0 0,1 0 0</inkml:trace>
  <inkml:trace contextRef="#ctx0" brushRef="#br0" timeOffset="204780">19345 16086 24575,'0'33'0,"-4"13"0,-2-14 0,0 2 0,1 3 0,-1 0 0,-6 29 0,9-3 0,3-10 0,0-13 0,0-4 0,3 10 0,14-8 0,-2 15 0,5-24 0,2-1 0,-4 1 0,1 0 0,7 7 0,0 0 0,-4-6 0,-2-2 0,15 16 0,-15-21 0,-5-8 0,-6-8 0,0-2 0,-3-5 0,-3 0 0,0 0 0</inkml:trace>
  <inkml:trace contextRef="#ctx0" brushRef="#br0" timeOffset="205830">19899 15992 24575,'6'6'0,"4"11"0,5 0 0,8 19 0,0 3 0,0 15 0,-14-20 0,-2 2 0,0 29 0,-2-26 0,-2 0 0,-1 16 0,0-16 0,0 1 0,-2 13 0,0-19 0,0 0 0,0 13 0,0-10 0,0 0 0,0-6 0,0-3 0,0-2 0,0-4 0,-3 10 0,-5 2 0,-4 15 0,-2-4 0,-1 0 0,0-6 0,5-11 0,0-8 0,7-4 0,0-9 0,3 2 0,-3-3 0,3 3 0,-3-3 0,3 0 0,0-3 0</inkml:trace>
  <inkml:trace contextRef="#ctx0" brushRef="#br0" timeOffset="212363">15796 15219 8191,'14'0'0,"4"0"5063,19 0-5063,-14 0 2818,5 0-2818,-20 0 1719,10 0-1719,-14-3 6784,1 0-6784,-10 0 0,-3 0 0,-8 0 0,1 2 0,-6-2 0,3 3 0,-4 0 0,-2 0 0,5 0 0,0 0 0,7 0 0,5 3 0,4-3 0,15 3 0,4-3 0,4-3 0,-3-1 0,-4-6 0,-3 3 0,2-5 0,-8 2 0,2 1 0,-6 0 0,-6 6 0,1 0 0,-10 3 0,7 0 0,-4 0 0,14 0 0,2-2 0,8-2 0,-6-2 0,-3 3 0,-9 1 0,8 2 0,-1-3 0,8 0 0,-6-1 0,-3 4 0,-3 3 0,2 0 0,7 0 0,4-3 0,-4 5 0,-3 5 0,-10 0 0,-1 5 0,-4-5 0,5 0 0,1-1 0,3-6 0,3 0 0</inkml:trace>
  <inkml:trace contextRef="#ctx0" brushRef="#br0" timeOffset="-211066.73">19576 10742 24575,'0'-18'0,"0"1"0,0-3 0,0 8 0,-3 5 0,0 5 0,-3 2 0,0 2 0,3 2 0,0 2 0,3 0 0,15-3 0,-6 0 0,13-7 0,-12 1 0,0-7 0,-4 4 0,0-1 0,-2 1 0,-4 6 0,-10-3 0,-24 3 0,-7 4 0,-9 3 0,16 3 0,17 0 0,14-4 0,6-3 0,6-3 0,-8 0 0,2 0 0,-7 2 0,4-1 0,3 2 0,3-3 0,0-3 0,13-4 0,-13 3 0,10-2 0</inkml:trace>
  <inkml:trace contextRef="#ctx0" brushRef="#br0" timeOffset="-166783.73">15585 15859 24575,'-17'-26'0,"-8"-12"0,-27-4 0,5-1 0,14 25 0,-1 2 0,-22-9 0,17 13 0,-2 1 0,0 2 0,-2 2 0,-3 1 0,0 3 0,6 0 0,2 2 0,-1 0 0,0 2 0,4-1 0,-1 0 0,-30 0 0,16 0 0,1 0 0,-13 0 0,17 0 0,-1 4 0,-3 6 0,1 4 0,6 1 0,-2 4 0,-1 1 0,-4 3 0,3 0 0,-1 7 0,1 2 0,8-5 0,0 1 0,3-2-393,0 1 1,3 0 392,2 3 0,1 1-148,2-3 0,2 0 148,-10 26 0,14-24 0,0-1 0,-5 19 0,3 1 0,5-4 0,9-7 0,1 3 0,4 0 0,2 1 0,-3 18 0,2 2 0,3-7 0,3 0 0,8 5 0,5-2 0,0-9 0,6-3 0,8 2 0,5-2 0,-1-2 0,0-2 0,3 0 0,-1-2-568,-4-5 1,-2-2 567,-3-4 0,-1-1 0,21 14 350,-11-11-350,-9-9 0,2-1 142,2-4 0,1-1-142,10 6 0,2-2 0,6-4 0,2-4 0,2-2 0,1-2 0,6-2 0,2-4-196,-17-3 0,2-2 0,0-2 196,1-2 0,1-2 0,-2 0-21,7-1 1,-3-1 20,2-5 0,-5-2 0,4-4 0,-10 7 0,2 1 0,-10-1 0,-1 0 185,3 1 1,0 0-186,-2 0 0,-2-1 0,1-2 0,-1-1 0,8-3 0,1-2 0,1-7 0,-3-1 0,-4-1 0,-2-2 0,-2 1 0,-3-1 0,5-21 0,-16 23 0,-4-2 299,-8 1 0,-2-2-299,4-15 0,-1-3 0,-4 0 0,-3-2 0,-2-7 0,-3-1 0,-1 19 0,-3 1 0,0-1 0,0-1 0,-1 0 0,-2 1 0,-2-1 0,-1 1 0,0 1 36,-1-10 0,0 3-36,2 9 0,1 0-241,-1 3 0,2 1 241,-8-16 0,-4-4 0,8 25 0,0 1 0,2 12 0,-12-17 1140,-1 5-1140,-16-16 512,0 0-512,19 23 0,-1 0 0,-18-19 0,5 5 0,9 10 0,14 13 0,6 6 0</inkml:trace>
  <inkml:trace contextRef="#ctx0" brushRef="#br0" timeOffset="-148749.73">16084 15224 24575,'-33'-7'0,"-18"1"0,-5-5 0,21 6 0,0 2 0,-21-2 0,15 2 0,21 3 0,10 2 0,7 1 0,3 3 0,3 0 0,0-3 0,6 3 0,1-5 0,10 4 0,0-4 0,7 2 0,0-3 0,-7 0 0,-1 0 0,-13-5 0,0 1 0,-6-5 0,0 3 0,0 0 0,-5 3 0,1 0 0,-5 3 0,8-2 0,5-2 0,18-5 0,1-1 0,3 2 0,-7 0 0,-20 7 0,-10-2 0,-10 3 0,-10 0 0,-1 4 0,-2 1 0,-8 2 0,10-2 0,7-2 0,24-6 0,17-4 0,9-4 0,-5 3 0,-8 0 0,-14 7 0,1-1 0,-2 2 0,7 0 0,5-3 0,5 2 0,-1-2 0,3 0 0,-5 2 0,1-1 0,-11 2 0,1 0 0,-5 0 0</inkml:trace>
  <inkml:trace contextRef="#ctx0" brushRef="#br0" timeOffset="-148667.73">15905 15110 24575,'48'0'0,"0"0"0,-9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2:34:57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23238 1076 24575,'33'0'0,"10"-4"0,-4 3 0,10-7 0,-6 7 0,-5-3 0,-3 0 0,-3 4 0,-4-4 0,8 4 0,-2 0 0,6 0 0,-4 6 0,-12 4 0,-5 7 0,-7-1 0,-2 3 0,-1-3 0,-5-3 0,-2 5 0,-2-5 0,0 10 0,0 1 0,0 6 0,-9 2 0,-3-1 0,-8 0 0,-1-4 0,4-7 0,1 0 0,2-7 0,-5 6 0,-2-1 0,-10 6 0,-1-7 0,-3 0 0,3-3 0,-3 0 0,7-4 0,3-3 0,6-1 0,5-5 0,-5 2 0,1-3 0,-5 0 0,7 0 0,1 0 0,18 0 0,28 0 0,32 0 0,-17 0 0,3 0 0,0-2 0,-2 0 0,-9 1 0,-3 1 0,22-4 0,-30 4 0,-4 0 0,0 0 0,-6 0 0,3 0 0,-5 0 0,1 3 0,-3 3 0,2 4 0,-5 2 0,-4-3 0,-1 0 0,-4-3 0,1 0 0,-2 3 0,0-2 0,0 2 0,0 1 0,0-3 0,0 8 0,0-2 0,0 7 0,-6-1 0,-4 1 0,-6-4 0,-4 3 0,3-9 0,4 2 0,1-5 0,1 0 0,-2-1 0,3 1 0,-18 5 0,4-1 0,-26 7 0,4-3 0,-8-3 0,0-1 0,10-3 0,2-4 0,14 0 0,2-4 0,4 3 0,3-2 0,2 2 0,4-3 0,-1 0 0,-2 0 0,-1 0 0,-2 0 0,2 0 0,2 0 0,3 0 0,2 0 0,4 0 0,3 0 0</inkml:trace>
  <inkml:trace contextRef="#ctx0" brushRef="#br0" timeOffset="52453">10506 3016 24575,'35'0'0,"15"0"0,-18 0 0,3 0 0,13 0 0,2 0 0,-9 0 0,1 0 0,9 0 0,-2 0 0,9 0 0,2 0 0,-24 0 0,-13 0 0,-10 0 0,-5 0 0,-43 0 0,-11 0 0,11 0 0,-3 0 0,3 0 0,1 0 0,-31 0 0,18 0 0,-4 0 0,27 0 0,2 0 0,9 0 0,0 0 0,3 0 0,4 0 0,3 0 0</inkml:trace>
  <inkml:trace contextRef="#ctx0" brushRef="#br0" timeOffset="176031">3693 16841 24575,'54'-31'0,"1"1"0,0-1 0,-1 0 0,1 1 0,0-1 0,-1 1 0,1-1 0,0 1 0,2-2 0,-3 1 0,0 1 0,-1 0 0,2-1 0,3-2 0,3-1 0,6-4-518,-20 12 1,2-2-1,3-1 1,2-1 0,2-1-1,1-1 1,2-1 0,1-1-1,0 0 1,2 0-1,0-1 1,0 0 0,0 0-1,-1 0 1,1 0 0,-2 1-1,-1 0 1,-1 1-1,-1 0 430,2-1 0,-1 0 1,-1 0-1,0 0 0,0 0 1,0 0-1,-1 0 1,0 0-1,0 0 0,0 1 1,0-1-1,0 0 0,1 0 1,-1 0-1,1 0 1,0 0-1,1-1-26,-4 4 1,0-1-1,0 0 1,0 0 0,1 0-1,-1 0 1,1 0-1,0 0 1,0 0 0,0 0-1,0 0 1,0-1 0,0 1-1,0 0 1,-1 0-1,0 0 1,0 0 0,0 0-1,-1-1 114,5-2 0,0 0 0,0 0 0,-1-1 0,1 1 0,-1-1 0,1 0 0,-1 1 0,0-1 0,-1 1 0,1 0 0,-2 0 0,1 0 0,-2 1 0,1 1 0,-2 0 0,0 0-68,7-3 0,-1 0 1,0 0-1,-1 1 1,-1 0-1,-1 1 1,1 0-1,-2 0 0,1 1 1,-1 0-1,0 0 1,-1 0-1,1 1 68,3-4 0,1 1 0,-1 0 0,0 1 0,0 0 0,-1 0 0,-1 0 0,0 1 0,-1 1 0,-1 0 0,-1 0-226,2 0 1,-1-1-1,0 1 1,-1 1 0,0 0-1,-3 1 1,0 0 0,-2 2-1,-2 1 226,15-9 0,-2 2 0,-3 2 0,-3 0 0,-3 2 208,-2 1 0,-5 2 0,0 0 0,-1 1-208,11-7 0,-1 2 0,-1 0 641,-6 3 1,-1 0 0,1 0-642,8-4 0,1-2 0,-5 4 0,-1 1 0,-3 2 0,-4 2 0,2-1 0,-2 0 0,2-6 0,2 1 0,-3 8 0,4 2 0,6-3 0,-3-2 0,6-4 0,2-1 0,4-2 0,0 0 4,-8 4 1,2 0 0,1-1-1,2 0 1,0-1 0,2-1-1,1-1-4,-11 5 0,1 0 0,0-1 0,2 0 0,0 0 0,0-2 0,1 1 0,0-1 0,1 0 0,-1-1 0,0 1 0,2-2 0,-1 1 0,2-2 0,-1 1 0,1-1 0,-1 0 0,0 1 0,-1-1 0,-2 1 0,0 1 0,3-3 0,-1 0 0,0 0 0,-2 0 0,0 1 0,-1 0 0,0 0 0,0 1 0,-1 0-146,2 0 1,0-1 0,1 1 0,-2 1-1,0 0 1,-3 0 0,-1 2 0,-3 0 145,7-6 0,-4 2 0,-1 1 0,-3 1 0,-1 0-374,2-1 1,-2 1 0,-2 1-1,1 0 374,9-7 0,0 1 0,-1-1 458,-2-1 1,-1-1 0,3-2-459,-4 2 0,3-2 0,1-1 0,-2 0 0,-1-1 0,-1-2 0,0 0 0,1-2 0,-3 3 0,1-3 0,0 0 0,0 0 0,-3 4 0,0-1 0,-2 2 0,-1 1 0,0 1 0,0 2 0,0 0 0,-1 2 0,0 3 0,4 0 0,-1 4 0,1-1 0,5 0 0,3 0 0,5-4 0,-12 7 0,5-3 0,2-1 0,2-1 0,-1-1 0,-3 2 0,5-5 0,-2 1 0,0 0 0,1-1 0,2-1-22,-5 4 1,3 0-1,1-1 1,0 0-1,0 0 1,-3 0 0,-4 3 21,0-3 0,-4 3 0,-1 0 0,0-1 0,4-2-195,-2 3 1,4-2 0,2-1 0,0-1 0,0 1 0,-3 1 0,-3 1 194,9-9 0,-4 2 0,-1-1 0,6-4 104,-8 7 1,3-3 0,3-2 0,1-1 0,0 0-1,-1 0 1,-2 2-105,2-2 0,-2 1 0,0 0 0,-1 1 0,0-1 0,0 0 0,-1-1 0,0-1 0,-1-1 0,1 1 0,0 1 0,1 2 0,1 0 0,2 2 0,-1-1 0,1 3 0,0 1 0,-2 2 0,2 0 0,0 2 0,0 2 0,-2 2 0,0 2 0,0 1 0,-1 2 0,-1 2 0,0 3 0,13-3 0,-1 3 0,-1 3 486,-9 4 1,-2 3 0,-2 1-487,11-5 0,-2 3 1557,5 3 1,-2-1-1558,-17-9 0,-2-3 0,-1 2 0,-1-4 323,2-15 1,2-7-324,-3 6 0,3-3 0,3-4 0,-6 6 0,1-4 0,2-2 0,0 0 0,0 1 109,-1 2 0,-1 1 0,1 0 0,1 0 0,1-2-109,-1 2 0,0-1 0,2 0 0,0-1 0,0 2 0,1 1 0,7-4 0,0 1 0,1 1 0,1 2 0,0 2-14,-1 3 1,-1 2 0,2 2 0,0 1 0,1-1 13,4-1 0,2 0 0,0 0 0,1 3 0,0 4 0,-5 5 0,1 3 0,0 2 0,0 2 0,0 1 0,-1 2 0,1 2 0,0 2 0,-2 0 0,-4 1 0,12 0 0,-3 2 0,-4 0 0,-5 3 0,-1 0 0,-13 0 0,-11 0 0</inkml:trace>
  <inkml:trace contextRef="#ctx0" brushRef="#br0" timeOffset="178517">3114 13551 24575,'57'-13'0,"1"0"0,-1 0 0,-11 1 0,5-3 0,3-1 0,4-2 0,2-1 0,4 0 0,1-1 0,3 1-656,-15 4 1,2 0-1,3-1 1,3 0 0,1 0-1,2-1 1,0 0 0,2 1-1,-1-1 1,1 0 0,-1 0-1,0 1 1,-2 0 0,-1 0-1,-2 1 531,5-2 1,-2 1 0,-2 0 0,-1 0 0,0 1 0,0-1 0,0 1 0,2 0-1,1 0 1,3-1 0,3 1 0,4-1 34,-19 4 0,1 0 0,2 0 0,1 0 1,1-1-1,2 0 0,0 0 0,2 0 1,1-1-1,0 1 0,2 0 0,-1 0 1,2 0-1,0 1 0,0-1 0,1 1 1,-1 1-1,1 0 0,0 0 0,-1 1 1,1 1-1,-1 0 0,0 1 0,-1 0 90,-2 2 0,0 0 0,0 1 0,1 0 0,0 1 0,0 1 0,0 0 0,1 0 0,-1 1 0,1 1 0,0-1 0,0 1 0,0 0 0,1 0 0,-1 0 0,0 1 0,1-1 0,-1 1 0,1-1 0,-1 0 0,1 1 0,0-1 0,-1 0 0,1-1 0,-1 0 0,1 0-33,-2 0 0,0 0 1,-1-1-1,1 1 1,-1-1-1,0 0 1,0 0-1,0 0 1,-1 0-1,1 0 1,0 0-1,1 0 1,-1 0-1,0 0 1,1 0-1,0 0 0,1 1 1,0 0-1,0-1 1,1 1-1,0 1 1,1-1-1,0 1 1,1 0-1,1 0 1,1 1-1,0 0 33,-11 1 0,1-1 0,1 1 0,1 0 0,1 0 0,0 1 0,2-1 0,0 1 0,0 0 0,2 0 0,-1 0 0,1 1 0,1-1 0,0 1 0,0-1 0,0 1 0,0 0 0,1 0 0,-1 0 0,0 1 0,0-1 0,0 0 0,0 1 0,-1-1 0,0 1 0,-1-1 0,0 1 0,-1-1 0,0 1 0,-2-1 0,0 1 0,-1-1 0,0 1 0,-2-1 0,-1 1 0,-1-1 0,-1 0 0,-2 0 0,0 1-102,19 0 1,-1 0-1,-3 0 1,-2 1-1,-1-1 1,-1 1 0,-2-1-1,0 1 1,-2-1-1,0 1 1,0-1 0,-1 1-1,0 0 1,1 0-1,0-1 1,0 1-1,2 0 1,0 1 0,1-1-1,2 0 102,-5 0 0,1 0 0,2 1 0,0 0 0,1-1 0,1 1 0,1 1 0,-1-1 0,1 0 0,1 0 0,-1 1 0,-1-1 0,1 0 0,-2 0 0,0 0 0,-1 0 0,-1 0 0,-1-1 0,-2 0 0,-1 0 0,-2 0 0,-1-1 0,-3 0 0,-2 0 50,21 0 0,-4 1 0,-4-2 0,-2 0 1,-2 0-1,-2-1 0,0 1 0,-1-1 1,1 0-1,0 0 0,2 0-50,1 0 0,2 1 0,0-1 0,0 0 0,0 0 0,0 0 0,-2 0 0,-1 0 0,-3-1 0,-2-1 0,-3 0 44,11-1 0,-3 0 0,-4-2 0,-2 0 0,-1 1 0,0 0-44,6 0 0,-1 1 0,-1-1 0,-2 1 0,-3-2 0,2-1 0,-1-1 0,-4-1 0,-4 2 874,8 0 1,-1 1-875,0 1 0,4 0 0,-8 1 3300,10 1-3300,-9 0 0,0 0 0,5 4 1582,-21-3 1,-3 2-1583,2 8 5448,-8-6-5448,-3 1 0,37-6 0,-19 0 0,11-1 0,7 1 0,3 0 0,0 1-559,-9 0 0,1 1 0,1 1 0,2-1 0,3 1 1,2-1-1,3 0 559,-10-1 0,3 0 0,2-1 0,2 0 0,1 0 0,2 0 0,1 0 0,0 0 0,1 0 0,-1 1 0,-1-1 0,0 1-405,1 0 0,1 0 0,-1 1 1,1 0-1,1 0 0,-1-1 1,0 1-1,0 0 0,0-1 0,-1 0 1,0-1-1,0 0 405,2-1 0,0-1 0,0 0 0,0 0 0,-1-1 0,0 0 0,0 0 0,-2 0 0,1-1 0,-2 1 0,-1 0-361,5 0 0,0 1 0,-1 0 0,0-1 0,-1 0 1,-2 0-1,-3 0 0,-1-2 0,-3 0 361,4-2 0,-5-1 0,-1 0 0,-2-2 0,0 0 0,2-1-216,6-1 1,1-3 0,1 0 0,-1 0 0,-2 0 0,-2 2 215,-3 1 0,-2 1 0,-2 0 0,1 1 0,1-2 0,8-2 0,2-1 0,0 0 0,-3 2 0,-4 1 0,8 0 0,-5 3 0,-4 2 418,12 3 0,-9 1 0,6-2 0,-10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2:39:00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2539 13844 10627,'-21'0'0,"-20"0"2517,4 0 0,-4 0-2517,-1-1 0,-2 2 0,-10 3 0,2 3 0,17-3 0,0 2 0,-9 8 0,2 3 0,-8 13 0,-1 4 0,1 8 0,23-16 2426,-6 8-2426,6 3 0,-11 10 0,7 0 0,-4 1 1398,6-1-1398,-5 9 2545,15-22 0,0 2-2545,0 1 0,1 1 0,4-1 0,2 0 0,0 1 0,0-1 0,3 1 0,2-1 0,-3 19 0,3-4 0,7-20 0,0-5 0,0 4 0,0 11 0,0 8 0,14 13 0,-4-28 0,3 0 0,4 1 0,3-1 0,1-1 0,0 0 0,2 2 0,0-2 0,11 9 0,3 1 0,-13-20 0,-1-4 0,1 3 0,16 0 0,12 7 0,-18-14 0,2 0 0,2 1 0,-1-1 0,24 11 0,-8-7 0,-2 3 0,-6-6 0,4 7 0,-7-9 0,-15 0 0,0-7 0,-1 3 0,-3-4 0,4 1 0,-1 0 0,-3-1 0,18 1 0,8-1 0,11 1 0,-22-4 0,-2 0 0,15 0 0,0 4 0,0-4 0,5 8 0,-17-7 0,3-1 0,1 3 0,1-1 0,10-1 0,2 0 0,6 1 0,3-1-273,-16-3 1,2 0 0,1 0 272,3 0 0,2 0 0,1-1 0,5-2 0,2 0 0,0-3-745,1-2 1,-1-1 0,1-1 744,-13 2 0,1 0 0,-1 0 0,-3-2 0,-3 0 0,-2-2 0,0 0 0,9-1 0,1-1 0,-7 3 0,17-4 0,-23 2 0,5-2 0,-6 2 0,18-1-690,1-2 1,0 0 689,-9-1 0,7 1 0,5-2 0,-18 4 0,0-1 0,14-5 0,2-1 333,-6 3 1,-1 0-334,-10 1 0,-2-1 0,2-1 0,-3 1 2141,14-6-2141,-4 2 1621,4-8-1621,-12 6 0,9-8 0,-20 9 0,-8-3 0,-2-2 0,3-22 0,-10-8 0,-8 8 0,-2-2-693,-3 16 0,-1 0 693,0-26 0,-2 0 0,-3 25 0,-1 2 0,1-10 0,-2-1 0,-9-5 0,-3 3 0,-3-11 0,-5-1 0,-2 1 0,13 27 0,-2 1 0,-17-22 0,-6-2 0,1 13 0,-3 3 0,8 9 0,-2-1 0,-1 3 0,-15-8 0,-2 2 0,12 10 0,-3 1 0,1 1 0,-13-3 0,-1 1-215,8 3 0,-3 0 0,0 1 215,2 1 0,-1 2 0,3 0-367,-6-1 1,-1 1 366,9 2 0,-2 1 0,5 0 0,6 4 0,-1-1 0,-9-3 0,-7-2 0,4 1 0,-3 1 0,2 1 0,7 0 0,-2 0 0,1 1-108,2 1 1,0 0 0,0 0 107,-15-2 0,-3 0 0,12 2 0,-2 1 0,-1 0 0,3 4 0,0 1 0,3 0-460,-2-2 1,2 1 459,-8 3 0,1 2 0,17-1 0,2 0 0,-2 0 0,0 0 0,-5 0 0,2 0 0,-22 0 0,28 0 0,0 0 576,-19 0-576,8 0 0,-2 0 997,8 0 0,-1 0-997,-15 0 0,-1 0 0,3 0 0,1 0 0,3 0 0,1 0 176,4 1 0,1 2-176,5 3 0,1 3 0,3 3 0,3 1 0,-15 17 1083,9-3-1083,13-4 0,5-4 0,1 0 0,0-1 0,7-5 0,-3 1 0,4-1 0,0 10 0,-1-7 0,4 1 0,4-11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2:45:53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13625 12525 8191,'3'16'0,"0"6"5063,-3 34-5063,0-19 0,0 2 1409,0 5 0,0 1-1409,0 9 0,0 1 0,0-5 0,0 0 859,-1-1 1,2-1-860,2-1 0,1-2 0,-3-10 0,0-3 0,7 14 6784,-8-20-6784,0-19 0,2 2 0,-1-3 0,2 0 0,-3-19 0,0-12 0,0-12 0,0-10 0,6 9 0,3 0 0,3-15 0,-2 13 0,4 0 0,14-14 0,-3 9 0,9-2 0,-6 12 0,-4 14 0,0 4 0,-7 7 0,10 0 0,-12 3 0,12-4 0,-9 4 0,0 3 0,3 1 0,3 3 0,6 0 0,5 0 0,-4 12 0,-6 0 0,-8 17 0,0 3 0,-8 11 0,5 2 0,-10-2 0,-1-10 0,-3-7 0,0 2 0,0-3 0,0 6 0,0-8 0,0-4 0,0-3 0,0-6 0,0-1 0,0-3 0,0 3 0,0-2 0,0 2 0,0 1 0,0-3 0,0 5 0,0 7 0,0-7 0,0 9 0,0-11 0,0 2 0,0-2 0,-2-5 0,1-10 0,-2-21 0,11-22 0,5-18 0,-5 31 0,1 1 0,7-21 0,-5 14 0,0 12 0,-4 8 0,3 4 0,-7 5 0,3 6 0,-3 0 0,3 0 0,0 0 0,0-1 0,9-2 0,1 5 0,7-5 0,9 1 0,2 3 0,10-1 0,-4 6 0,-11 0 0,-2 0 0,-13 0 0,0 0 0,-2 3 0,-4 7 0,1 1 0,2 21 0,0-6 0,0 18 0,-1-4 0,-6 3 0,0-12 0,-4-5 0,0-12 0,0-1 0,0 0 0,0-3 0,0 2 0,0-5 0,0 2 0,0-3 0,2-1 0,-1 1 0,4 0 0,-4-2 0,1-2 0</inkml:trace>
  <inkml:trace contextRef="#ctx0" brushRef="#br0" timeOffset="715">15207 13020 24575,'13'0'0,"11"0"0,22 0 0,-9 0 0,2 0 0,0 0 0,-5 0 0,28 0 0,-25 0 0,-10 0 0,4 0 0,-12 0 0,-3 0 0,0 0 0,-9 0 0,-1 0 0</inkml:trace>
  <inkml:trace contextRef="#ctx0" brushRef="#br0" timeOffset="1500">15345 12877 24575,'28'0'0,"8"0"0,-2 0 0,2 0 0,24 0 0,-26 0 0,2 0 0,-1 0 0,-2 0 0,11 0 0,9 0 0,-30 0 0,-7 0 0,-9 0 0,-2 0 0</inkml:trace>
  <inkml:trace contextRef="#ctx0" brushRef="#br0" timeOffset="2782">16313 12241 24575,'26'0'0,"12"0"0,21-4 0,6 3 0,-31-1 0,1 0 0,20 2 0,-12 16 0,-14-2 0,-18 18 0,-1 5 0,-9-3 0,2 22 0,-22-9 0,-8 13 0,4-32 0,-4-2 0,-21 18 0,-7-8 0,10-11 0,5-7 0,11-6 0,13-4 0,7-7 0,3 2 0,7-3 0,26 0 0,18-4 0,-11 4 0,2-1 0,24-2 0,-8 3 0,-10 0 0,3 13 0,-6 9 0,0 20 0,-16 7 0,-8 0 0,-8-1 0,-3-8 0,-10-1 0,-13 1 0,-13 2 0,5-19 0,-3-1 0,-6-1 0,-1-1 0,-5 0 0,1-3 0,7-5 0,1-1 0,1-1 0,0-1 0,-31-1 0,5-3 0,23-3 0,2 0 0,-2-2 0,15 2 0,14-1 0,6 2 0</inkml:trace>
  <inkml:trace contextRef="#ctx0" brushRef="#br0" timeOffset="5565">18117 12672 8191,'60'0'0,"-18"1"0,5-2 1408,3 0 1,6 0 0,-1-1-1409,1-2 0,0 1 0,-3-1 0,8 1 0,-5-1 0,-5 0 0,-4-1 2914,9 1-2914,-2 3 0,4-2 0,-22 2 0,-1 2 1819,21-1-1819,-1 0 6467,7 0-6467,-4 3 479,-20 1 0,0 0-479,21 5 0,-11-2 0,-7-1 0,-2-5 0,-4 2 0,-9-3 0,3 0 0,-18 0 0,8 0 0,-10 0 0,1 0 0,1 0 0,-4 0 0,-1 0 0,-4 0 0</inkml:trace>
  <inkml:trace contextRef="#ctx0" brushRef="#br0" timeOffset="6631">19565 12474 8191,'30'-3'0,"9"15"2531,-3-6 1,3 2-2532,-4 5 0,-1 2 2818,26 8-2818,-12-4 0,-22-5 1719,-4-4-1719,-15-4 6784,3 0-6784,-2 3 0,-1-2 0,2 4 0,-6-4 0,0 2 0,-3-3 0,0 2 0,-10 12 0,-14 15 0,1-9 0,-2 3 0,-5 3 0,-1 0 0,3-6 0,1 0 0,-23 18 0,21-19 0,0-1 0,6-4 0,4-4 0,2-3 0,0 0 0,4 0 0,-1 4 0,8-11 0,3 0 0</inkml:trace>
  <inkml:trace contextRef="#ctx0" brushRef="#br0" timeOffset="8216">20567 12609 24575,'0'37'0,"0"0"0,0-3 0,0 2 0,0 27 0,0 2 0,0-26 0,0-2 0,0 9 0,0-3 0,0-6 0,0-2 0,0-25 0,0-22 0,0-14 0,10-6 0,4-4 0,5-21 0,2 16 0,6-5 0,-1 3 0,1 0 0,0 2 0,-2 3 0,4 0 0,-3 3 0,2 2 0,-1 5 0,20-8 0,-8 22 0,-14 8 0,2 6 0,-3 3 0,5 13 0,-9 8 0,0 8 0,2 10 0,-2 5 0,-2 9 0,-2 2 0,1 5 0,-2-2 0,-6-12 0,0-3 0,-1-7 0,0-4 0,1 11 0,-1-23 0,-4-13 0,4-17 0,3-16 0,10-18 0,7-14 0,-12 23 0,1-1 0,3-1 0,1 1 0,4-18 0,2 10 0,-12 19 0,-5 7 0,0-1 0,2 6 0,-1-3 0,7 6 0,2-2 0,7 9 0,8-3 0,-5 3 0,2 0 0,4 13 0,-14-4 0,12 13 0,-19-5 0,6 8 0,-6 7 0,0 9 0,-8-2 0,-4 4 0,-3-7 0,0-4 0,0-11 0,0-10 0,0-4 0,0-1 0,0 0 0,0-1 0,0-1 0,0-2 0</inkml:trace>
  <inkml:trace contextRef="#ctx0" brushRef="#br0" timeOffset="8965">21843 11868 24575,'0'39'0,"0"-12"0,0 10 0,0 1 0,0 5 0,0 13 0,0-17 0,0-13 0,0-5 0,0-10 0,0-7 0,0-2 0</inkml:trace>
  <inkml:trace contextRef="#ctx0" brushRef="#br0" timeOffset="9615">22256 12745 24575,'48'0'0,"7"0"0,-7 0 0,4 0 0,-7 0 0,-1 0 0,2 0 0,-3 0 0,18 0 0,-24 0 0,-17 0 0,-14 0 0,-3 0 0</inkml:trace>
  <inkml:trace contextRef="#ctx0" brushRef="#br0" timeOffset="10383">22272 12508 24575,'20'0'0,"8"0"0,31 0 0,-19 0 0,3 0 0,10 0 0,0 0 0,-6 0 0,-2 0 0,-5 0 0,-6 0 0,-1 0 0,-10 0 0,-11 0 0,-2 0 0,-4 0 0,-3 0 0</inkml:trace>
  <inkml:trace contextRef="#ctx0" brushRef="#br0" timeOffset="11899">23570 12199 8191,'-7'12'0,"1"14"5063,6 12-5063,3 10 2818,18-6-2818,16-12 1719,5-11-1719,3-12 0,-7-6 0,0-2 0,5 1 3392,-6 0 0,0-3-3392,10-12 0,-4-23 0,-15 14 0,-3-3 0,-8-6 0,-3 0 0,5-14 0,-16 2 0,-3 22 0,0-3 0,-10 3 0,-7 4 0,-11-1 0,-4 5 0,-1 5 0,-4 3 0,-28-2 0,18 4 0,-1 2 0,12 3 0,3 0 0,-16 4 0,16-1 0,13 10 0,9-2 0,2 2 0,3 13 0,5-9 0,-2 19 0,3-13 0,7 7 0,5-6 0,27 12 0,17-6 0,-21-16 0,2-3 0,5-1 0,0-4 0,-1-2 0,0-4 0,-4-8 0,-2-2 0,20-1 0,-18-12 0,-19 7 0,-4 8 0,-5-5 0,-1 7 0,-4 25 0,2 39 0,-6-15 0,0 4 0,0 17 0,0 2 0,0-2 0,0-3-528,0-13 0,0-3 528,0-6 0,0-4 0,0 2 0,0-9 0,0-6 0,0 2 0,-3-7 0,-7 9 1056,-4-6-1056,-9 6 0,-5-4 0,3-2 0,-3-5 0,6-5 0,-6 3 0,-5 0 0,-3-3 0,-8-3 0,12-7 0,-2-3 0,7-4 0,6 0 0,2 0 0,8 1 0,-1 6 0,1-3 0,-8 3 0,0 0 0,-5 0 0,12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2:49:42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4844 10325 24575,'9'0'0,"14"0"0,-10 0 0,12 0 0,-16 0 0,-3-5 0,-3-2 0,-3-11 0,0 4 0,-3-2 0,3 7 0,-6 6 0,6-3 0,-6 5 0,3-1 0,-3 2 0,0 0 0,0 5 0,0 2 0,0 11 0,3-4 0,0 6 0,3-1 0,0-4 0,0 4 0,0-5 0,0-2 0,0 4 0,5-6 0,-1 0 0,4-8 0,-7-2 0,8 0 0,3 0 0,4-6 0,0 2 0,-10-8 0,-3 6 0,-3-3 0,0 3 0,0 0 0,-3 3 0,0-3 0,-6 6 0,0-6 0,-3 6 0,-4-6 0,3 3 0,-2 0 0,2-3 0,3 5 0,-2-2 0,3 3 0,-1 0 0,-1 0 0,4 0 0,-2 0 0,1 3 0,4-3 0,-1 3 0</inkml:trace>
  <inkml:trace contextRef="#ctx0" brushRef="#br0" timeOffset="6632">4897 10374 24575,'0'-6'0,"0"1"0,0-1 0,0-2 0,0-2 0,0-5 0,0-2 0,3-9 0,1 7 0,4-12 0,8-7 0,4-3 0,5-9 0,-4 15 0,-1 7 0,-3 5 0,3 0 0,16-5 0,-11 5 0,13-1 0,-12 13 0,1-4 0,19 3 0,-1-1 0,9 2 0,-6 7 0,-8 0 0,-11 4 0,-2 0 0,0 7 0,7 7 0,7 16 0,-11-2 0,-1 5 0,-13-11 0,6 15 0,-4-3 0,1 15 0,-1-5 0,-7-3 0,-1-6 0,-6-7 0,1-12 0,-4-4 0,2-3 0,-3-2 0,0 1 0,-12-8 0,-12-15 0,-3 1 0,-20-22 0,15 12 0,-6-5 0,15 9 0,10 7 0,7 4 0,6 6 0,20 10 0,12 13 0,13 7 0,-5 1 0,-15-11 0,-6-4 0,-12-6 0,5 2 0,-8-3 0,1-3 0,-2 0 0,0-6 0,2-6 0,2-20 0,20-24 0,-7 6 0,-2 16 0,0 1 0,-2-3 0,9-5 0,-12 11 0,8-3 0,-12 14 0,3 1 0,-6 12 0,0 0 0,-3 3 0,-1 0 0</inkml:trace>
  <inkml:trace contextRef="#ctx0" brushRef="#br0" timeOffset="8300">5835 9957 24575,'24'-39'0,"-1"6"0,3 0 0,0 7 0,0 0 0,10-15 0,0 2 0,-7 16 0,0 2 0,-3-4 0,0 3 0,27 1 0,-17 2 0,9 12 0,3-4 0,-3 9 0,-12-5 0,1-1 0,15 7 0,2-6 0,-12 7 0,-15 0 0,-5 0 0,-7 11 0,-2 2 0,3 11 0,-1 16 0,4-4 0,-6-3 0,0 0 0,4 14 0,2 9 0,-5-8 0,4-4 0,-2-6 0,-3-12 0,-7-10 0,-5-10 0,-11-3 0,-8-13 0,-14-9 0,5 0 0,-2-2 0,4 3 0,12 4 0,-7 0 0,16 4 0,-2 4 0,22 3 0,13 10 0,21 14 0,-8 0 0,-2 4 0,-15-13 0,2 4 0,-6-5 0,0 2 0,-8-7 0,-2-4 0,-2-2 0,0 0 0,2-2 0,13-20 0,0 0 0,10-13 0,-7 7 0,11-11 0,-9 15 0,8-13 0,-9 15 0,-3 3 0,-3 3 0,-4 10 0,-6 1 0,-3 4 0,-3-2 0</inkml:trace>
  <inkml:trace contextRef="#ctx0" brushRef="#br0" timeOffset="9466">6939 9864 8430,'-5'-7'0,"9"-12"5087,8-21-5087,11-9 1391,-5 16 1,3-1-1392,1 0 0,1 0 843,4-5 0,4 2-843,0 7 0,3 4 0,5 2 0,3 6 0,11 7 0,-1 6 0,-17 0 0,0 3 3294,14 1 1,-3 2-3295,4-1 0,4 0 0,-2 3 0,-26 0 0,-3 3 0,-10 0 0,-5 3 0,2 14 0,1 11 0,4 12 0,-4 2 0,0-14 0,-7-3 0,2-1 0,-2-10 0,-1 8 0,0-15 0,-3 2 0,0-3 0,2 3 0,2 1 0,2 4 0,1-4 0,-3-3 0,1-3 0,-4-2 0,2-1 0,-3-1 0,0-3 0</inkml:trace>
  <inkml:trace contextRef="#ctx0" brushRef="#br0" timeOffset="10265">7662 9832 24575,'16'3'0,"6"9"0,1 0 0,10 13 0,-9-5 0,11 14 0,-8-9 0,-5 3 0,-9-36 0,-7 4 0,-6-29 0,7 4 0,5-23 0,2-4 0,-4 24 0,0 0 0,4-18 0,0 13 0,-3 17 0,-3 8 0,-2 6 0,-3 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2:51:02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 11147 24575,'0'66'0,"8"-15"0,3 1 0,-3-10 0,1 0 0,8 13 0,0-1 0,-8-12 0,0-3 0,6 21 0,-7-14 0,-4-16 0,-1-14 0,-3-7 0,0-3 0,4-27 0,5-37 0,2 16 0,1-4 0,1-14 0,3-1 0,3 11 0,1 3 0,-3 6 0,0 4 0,14-7 0,0 24 0,2 12 0,16 5 0,5 10 0,7 17 0,-29-4 0,-2 3 0,-6 2 0,-2 3 0,2 6 0,-3-2 0,-1 5 0,-1 4 0,-12-23 0,-3 4 0,-1-4 0,-3 3 0,0-7 0,0 13 0,0-11 0,0 3 0,0-7 0,0-5 0,7-37 0,2 5 0,4-10 0,1-1 0,6-10 0,12-3 0,-4 1 0,1 7 0,3-1 0,-4 8 0,-4 16 0,-2 3 0,-2 9 0,-7 3 0,5 0 0,-11 3 0,5 0 0,0 0 0,-1 6 0,8 11 0,-5 12 0,4 11 0,-4 0 0,-6 3 0,1-7 0,-8-6 0,5-3 0,-2-1 0,3-6 0,-3 2 0,4-7 0,-4-5 0,5 5 0,-3-3 0,-2-2 0,1-2 0,-2-2 0,1 0 0,1-3 0,-4 3 0,1-3 0,1 3 0,-3 0 0,3 0 0,-3 0 0,3 0 0,-3-3 0,3-1 0</inkml:trace>
  <inkml:trace contextRef="#ctx0" brushRef="#br0" timeOffset="699">1669 11448 8191,'4'1'0,"-1"5"5063,-3 15-5063,0 1 2818,0 14-2818,0 3 1719,0 15-1719,0-9 6784,0-8-6784,0-14 0,0-8 0,0-6 0,0-3 0,0-3 0</inkml:trace>
  <inkml:trace contextRef="#ctx0" brushRef="#br0" timeOffset="1151">1661 11010 24575,'0'0'0</inkml:trace>
  <inkml:trace contextRef="#ctx0" brushRef="#br0" timeOffset="2150">1911 11236 24575,'0'36'0,"0"0"0,0 0 0,0-1 0,4 29 0,0-12 0,4-19 0,-3-7 0,1-2 0,-5-6 0,2-12 0,-3-9 0,3-20 0,2-10 0,14-21 0,-6 21 0,1-1 0,2-2 0,2 1 0,13-22 0,-5 15 0,-9 24 0,-2 9 0,3 9 0,-6 0 0,6 6 0,-7 10 0,8 9 0,-2 7 0,8 2 0,-8-2 0,10 11 0,-4-4 0,0 2 0,-3-13 0,-13-10 0,-2-8 0,-5-2 0,0 1 0,0-2 0,0-1 0,0-4 0</inkml:trace>
  <inkml:trace contextRef="#ctx0" brushRef="#br0" timeOffset="3583">425 12115 24575,'0'65'0,"0"-2"0,0-22 0,0 7 0,0-4 0,0 4 0,0-1 0,0-1 0,0 4 0,0-3 0,0 5 0,0-1 0,0 7 0,0-2 0,0-8 0,0-2 0,0-4 0,0-4 0,0 12 0,0-10 0,0-21 0,0-3 0,0-3 0,0 0 0,0-12 0,0-6 0,0-17 0,4-20 0,4 9 0,3-2 0,-1 3 0,2-1 0,2-4 0,3 1 0,11-4 0,-7 8 0,9 9 0,-11 9 0,7 0 0,7 0 0,-3 5 0,7-6 0,-6 7 0,2 1 0,-2-1 0,3 4 0,-14 1 0,-2 3 0,-5 0 0,-1 6 0,-2 11 0,-4 12 0,1 2 0,-6 0 0,2 9 0,-3-13 0,0 28 0,0-30 0,0 11 0,0-8 0,0-3 0,0 3 0,0-9 0,0-9 0,0-5 0</inkml:trace>
  <inkml:trace contextRef="#ctx0" brushRef="#br0" timeOffset="4517">1466 12655 8191,'-12'-3'0,"-8"0"5063,-16 3-5063,-3 0 2818,13 6-2818,3-2 1719,13 9-1719,-3-3 6784,5 4-6784,-1-1 0,5 8 0,-2-1 0,5 6 0,-2 10 0,3-10 0,0 10 0,0-8 0,0-6 0,10 2 0,8-7 0,19-3 0,9 1 0,-2-3 0,-2-5 0,-14-3 0,-2-1 0,12-2 0,-10 2 0,9-3 0,-18 0 0,-6 0 0,-7 0 0,-3 0 0</inkml:trace>
  <inkml:trace contextRef="#ctx0" brushRef="#br0" timeOffset="5350">1325 12872 24575,'16'0'0,"1"0"0,25 0 0,-19 0 0,13 0 0,-16 0 0,-6 0 0,5 0 0,-12 0 0,-2 0 0</inkml:trace>
  <inkml:trace contextRef="#ctx0" brushRef="#br0" timeOffset="7253">1560 12479 24575,'20'-11'0,"4"-8"0,15-9 0,-12 6 0,1-3 0,5-3 0,0 0 0,2 1 0,-1 1 0,-6 1 0,-2 4 0,7 1 0,-17 11 0,-1 19 0,2 17 0,14 22 0,-7-1 0,4 12 0,-3-4 0,3 4 0,0 1-368,-7-12 1,3 6 0,-1 0 0,-3-6 367,1 8 0,-4-5 0,-1-3 0,-3-2 0,-1 12 0,-8-11 0,-11-18 0,-5 3 0,-13-9 0,-4 0 0,-4-3 1469,1-1-1469,4-5 0,-12 4 0,5-7 0,-6 0 0,6-12 0,16-39 0,12 4 0,2-4 0,1-2 0,4-2-708,0-14 1,5 0 707,3 13 0,5 1 0,5-8 0,4 0 0,4-1 0,2 0 0,-5 13 0,2 1 0,1-1-85,0-2 0,1 1 0,0 0 85,10-15 0,0 3 0,-1 6 0,-3 4 0,7-9 0,-16 22 0,-11 10 1396,-4 10-1396,-6 0 274,-8 5-274,-8 2 0,-10 2 0,-1 0 0,2 0 0,5 0 0,4 0 0,5 0 0,2 0 0,0 0 0,0 0 0,0 0 0,1 0 0,1 2 0,2 2 0,2 1 0,0 1 0,0 10 0,0-4 0,3 21 0,5-3 0,3 18 0,4-3 0,0 8 0,2-9 0,3 9 0,-5-18 0,3 1 0,-10-10 0,6 1 0,-1 5 0,3 5 0,-3 1 0,11 24 0,-6-5 0,-4-24 0,0-1 0,5 16 0,-2-16 0,-4-8 0,-1-9 0,-2-6 0,-2 0 0,4-3 0,-1-2 0,9 2 0,2-5 0,1 5 0,32-2 0,-8 0 0,-10-2 0,0-1 0,23-1 0,-25 0 0,-11 0 0</inkml:trace>
  <inkml:trace contextRef="#ctx0" brushRef="#br0" timeOffset="9649">2616 11840 8399,'-16'0'0,"-14"0"5084,-26 0-5084,20-2 0,-2 0 0,2 0 0,0 0 0,0-1 0,1 1 0,-24-6 0,19 4 0,-1-1 2788,13-1-2788,-24 5 1690,3-3-1690,-15 4 6614,5 0-6614,1 10 0,12 5 0,6 14 0,8 7 0,6 13 0,11-10 0,2 1 0,4-7 0,1 0-443,1 5 0,1 1 443,3 4 0,2-3 0,1 12 0,0-8 0,0 0 0,0 14 0,0-24 0,0 2 0,0 8 0,0 1 0,0-7 0,0 0 0,3 7 0,1-3 0,-2 8 0,8-9 0,-2-9 0,0-8 0,2 8 886,7 0-886,-3-3 0,7 3 0,-5-5 0,-2-5 0,5 1 0,6 6 0,11 3 0,14 7 0,-23-17 0,0 0 0,8 1 0,1 1 0,-3 1 0,0 1 0,6 3 0,0-1 0,15 9-203,-26-16 1,-1-1 202,10 1 0,2 2 0,3-3 0,5 1 0,-4-5 0,1-1 0,-3 0 0,3 1 0,-1-2 0,14 1 0,0-2 0,-4-1 0,-1-2 0,1-4 0,-1-2 0,-2 2 0,0-4 0,4-11 0,-1-7 0,-2-8 0,-3-4 0,-7-1 0,-3-6 0,-10-6 0,-3-6 0,-4 1-951,-1-3 0,-4-2 951,-3 2 0,0-3 0,-2-3 0,-4 7 0,0-2 0,-2-1 0,-1-1 0,-1 0 0,-1-1 0,0-2 0,-1-1 0,2 3 0,0-4 0,0 0 0,-1 1 0,-1 1-878,-2-8 0,-2 2 0,-1 1 0,0 3 878,-1-5 0,0 3 0,-2 3 0,-4-12 0,-2 7-208,2 28 1,-2 2 207,0 1 0,-2-1 0,-2-6 0,-2-1 0,-4 3 0,-2-1 0,-3-9 0,-1 1 0,-2 7 0,-1 1 0,0 3 0,-1 1 0,-4 2 0,-1 2 904,3 6 0,-1 2-904,-4 0 0,-1 3 0,0 5 0,1 1 0,-22-13 0,6 14 0,24 0 3846,0 5-3846,0 1 580,-9 0-580,1 4 0,1 0 0,7 0 0,1 0 0,-4 7 0,-5 4 0,1 10 0,13-3 0,3-1 0,7 2 0,1-7 0,-4 13 0,8-11 0,-5 6 0,5 11 0,-7 5 0,2 18 0,-6-1 0,6-3 0,-2-6 0,3-9 0,5-10 0,0-6 0,3-5 0,0-1 0,0 0 0,0 5 0,-4 9 0,2 2 0,1-7 0,4-7 0</inkml:trace>
  <inkml:trace contextRef="#ctx0" brushRef="#br0" timeOffset="25784">23543 9874 8191,'-17'0'0,"-15"0"5063,-28 0-5063,2 0 0,-7 0 0,18 0 0,-2 0 0,-1 0 254,-10 0 0,-2 0 0,-6 0-254,8 0 0,-4 0 0,-3 0 0,-2 0 0,1 0-29,6 0 1,0 0 0,-1 0 0,-1 0 0,-1 0 0,-1 0 28,8 0 0,-1 0 0,0 0 0,-2 0 0,0 0 0,-1 0 0,1 0 0,0 0 146,-2 0 1,-1 0-1,-1 0 1,1 0-1,0 0 1,0 0-1,2 0 1,1 0-147,-2 0 0,1 0 0,1 0 0,1 0 0,0 0 0,2 0 0,1 0-724,-13 0 0,2 0 0,1 0 1,2 0-1,2 0 724,-6 0 0,1 0 0,3 0 0,4 0 0,5 0 0,5 0 0,-2 0 94,-4 0 0,0 0 0,3 0-94,-2 0 0,0 0 522,5-1 0,-3 1 1,4 1-523,4 2 0,2 2 1533,-16-1 0,0 5-1533,14 3 0,4 5 0,9-1 0,3 4 0,3 5 0,3 2 0,-5 15 0,13-9 0,3 4 0,0 4 0,3 2 0,1 2 0,0 1 1592,1 10 0,2 0-1592,3-9 0,1 0 0,2 2 0,0 0 69,0 0 1,0 0-70,-1 1 0,2 0 0,4-5 0,5 1-258,2 1 0,5 3 1,4 0 257,6 0 0,5 0 0,3 1 0,-1-2 0,1 2 0,3 0 0,0 0-979,-4-9 1,1 1-1,0-1 1,1-1-1,-2-2 979,1 1 0,0-2 0,-1-1 0,0 0 0,10 13 0,0-1 0,-1 0 97,-4-4 0,0 0 1,2 2-98,-1-2 0,2 2 0,1 2 0,1 0 0,-5-7 0,1 1 0,1 0 0,-1 1 0,1-1-376,-2 0 0,-1 0 1,1 0-1,-1-1 1,1-1 375,5 6 0,1-2 0,0-1 0,-3-2 0,4 4 0,-2-2 0,-1 0-367,2 0 1,-1-1 0,0 1 366,-1-1 0,0 0 0,1 1 623,-5-7 0,2 1 1,0 0-1,0 1-623,0 2 0,0 0 0,0 0 0,2 0 0,6 2 0,2 1 0,0-1 0,0 1 0,-2-1 0,-1 1 0,0 0 0,1-2 0,-1-2 0,0-2 0,0 0 0,-1-2 0,5 4 0,-2-2 0,-2-2 491,-7-6 1,-1-2 0,-5-5-492,18 4 0,6-19 0,10-4 0,-18-2 0,3 0 0,6-1 253,-3 1 1,6-1-1,3 1 1,2-1-1,0 1-253,-10-1 0,2 0 0,0 0 0,1 1 0,-1-1 0,1 0 0,1 0 0,0 0 0,1 1 0,-1-1 0,-1 0 0,-2-1 0,2 0 0,-1 0 0,-2 0 0,-1-1 0,-1-2 0,8 0 0,-1-2 0,-3-1 0,-3 0 0,-1-2 0,-4 0 0,-3-2 0,8-2 0,-2-3 493,7-5 1,-6 1-494,3 1 680,-14-1 0,4-4-680,5 1 0,1-2 0,-6-4 0,1-2 0,-7 6 0,2-2 0,-3 1 0,5-6 0,-3 0 0,-4 2 0,-5 1 3110,10-11-3110,-20 16 2430,-13 8-2430,-6 5 166,4-6-166,2-18 0,6 16 0,11 2 0,8-1-3392,19-5 0,5 0 3392,-17 7 0,1 0 0,0-2 0,7-7 0,0-3 0,-1-3-284,-10 3 0,1-3 1,-2-2-1,0 1 284,9-10 0,-1-1 0,-1 0 0,2-4 0,0-1 0,-3 2 0,-12 12 0,-2 1 0,-3 1 0,1-6 0,-2 2-128,0-3 1,0-2 127,-3 5 0,1-4 0,-1 0 0,-1-2 0,0-1 0,0-1 0,2-6 0,0-1 0,-2 2 0,2-12 0,-3 1 0,-8 17 0,0-1 0,-2 1 0,4-14 0,-2 4 0,-4 11 0,-2 2 0,0-2 0,-1 3 0,0-6 0,1-5 0,-4 12 0,-2-2 0,2-27 3047,-3 22 1,0-1-3048,-2 8 0,0 1 1663,0-29-1663,0 23 0,0 0 0,0 7 0,0 0 0,0 0 0,0 0 416,0-25-416,-4 11 0,-2-6 0,-2 5 0,-1 2 0,-7-9 0,-9 5 0,9 23 0,-4 1 0,-5 2 0,-3 4 0,-3 2 0,-3 3 0,-10-3 0,0 1-384,12 7 0,0 1 384,-13-1 0,0 3 0,10 4 0,1 1 0,1 2 0,-2-1 0,-10-1 0,3 1 0,6 2 0,-4-1 0,35 3 0,6 4 0,4-2 768,-5 3-768,5-1 0,-54-16 0,3-12 0,-6-6 0,0 4 0,-5-1 0,-2-3-1225,9 1 1,-2-2 0,0 0 0,2 1 1224,-7-3 0,2 1 0,1 2 0,5 3 0,1 2 0,2 1-55,-10-4 0,1 3 55,1 7 0,1 2 0,8 0 0,3 2 0,0 3 0,4 2 0,-6-1 0,1 1 0,-12-2 0,18 3 0,-3-3 0,-18-4 0,-4-4 0,11 2 0,-3-2 0,0-1-1709,0 0 1,-1-1-1,3 0 1709,4 1 0,2 1 0,3 0 0,-10-4 0,5 0-220,7 4 0,4 0 220,-17-7 3113,-3 1-3113,29 9 93,2 10-93,8-5 6495,-13 10-6495,-4-7 872,-15 6-872,0-2 0,1 3 0,9 0 0,4 0 0,5 0 0,10 3 0,2 1 0,5 2 0,1 1 0,0 0 0,-1 0 0,1-1 0,-7 7 0,2 4 0,2 13 0,0 2 0,3-7 0,-4 25 0</inkml:trace>
  <inkml:trace contextRef="#ctx0" brushRef="#br0" timeOffset="46950">7000 8343 24575,'-52'0'0,"14"0"0,-6 0 0,2 0 0,-4 0 0,-3 0-3037,-12 0 0,-3 0 0,-1 0 3037,12 0 0,-1 0 0,0 0 0,-1 0 0,-3 0 0,-1 0 0,0 0 0,1 0 0,-8 0 0,1 0 0,-3 0 0,14 0 0,-3 0 0,-1 0 0,1 0 0,3 0 0,-2 0 0,3 0 0,1 0 0,-3 0 0,-5 0 0,-2 0 0,0 0 0,0 0 0,5 0 0,0 0 0,1 0 0,-1 0 51,-1 0 0,-1-1 0,-1 1 0,0 1-51,5 1 0,-1 1 0,-1 0 0,-1 2 0,0 0 0,-4 0 0,-3 2 0,1 0 0,0 2 0,2 1 0,6 0 0,0 1 0,2 2 0,1 0 0,1 2-257,-10 4 1,0 1 0,3 2 0,3-1 256,-1 3 0,5-1 0,0 2 0,3-1 0,1 2 0,2 2-191,3 0 0,1 1 0,1 2 191,-2 6 0,1 3 0,0-1 0,1-3 0,-1 0 0,3 0 609,2 2 0,2 1 1,4-2-610,1 4 0,3 0 0,3-5 0,-1 3 0,1 2 293,4 5 0,1 2 1,0 3-294,1-4 0,-1 2 0,1 2 0,1 1 0,1 6 0,1 1 0,1 2 0,0 0 10,3-8 0,1 0 0,0 1 1,0 1-1,2 0-10,0 4 0,1 1 0,0 0 0,2 0 0,-1-1 0,1-4 0,1-1 0,1 0 0,-1-1 0,2-1 0,-1 5 0,2-1 0,-1-2 0,2-2 0,-1 7 0,1-4 0,1-3 0,-1 6 0,0-4-26,0-6 1,0-1 25,-1-1 0,2-1 852,2-3 0,2 0-852,-1-3 0,1 0 459,2-2 0,2-3-459,9 12 3983,-12 0-3983,-18 3 0,-8 10 0,5-16 0,-1 4 0,-2 2 0,0 2-526,-1 0 1,-1 2 0,-1 3 0,0 1 0,0 3 525,3-7 0,0 2 0,0 1 0,0 2 0,0 1 0,1 0 0,1 2-608,1-4 1,1 2-1,1 1 1,1 0 0,-1 1-1,2 0 1,-1 0-1,1-1 608,0 1 0,1 0 0,0 0 0,0 0 0,1 0 0,1 1 0,0 0 0,0 0 0,2-2 0,0 0 0,0 1 0,0 0 0,2 1 0,-1-1 0,2-1 0,1-1 0,0-1-559,2 6 1,1 1-1,1-2 1,1-1 0,0-2-1,1-1 1,0-1 558,1 6 0,-1-3 0,2-1 0,1-1 0,4 2-214,2-2 1,2 1-1,2 1 1,3-2-1,1-2 1,1-5 213,9 5 0,3-7 0,3 0 0,3 4 0,-9-9 0,2 3 0,2 2 0,2 1 0,1-1 0,1-1 0,1-4-50,2-2 1,1-2-1,1-1 1,1-1 0,2-2-1,1 0 1,1 0 49,-2-4 0,2-1 0,0 1 0,2-2 0,0-1 0,1-1 0,1 0 0,0-2 48,1-1 0,2-1 1,0-1-1,1-1 0,0-1 1,0-2-1,0 0 1,0-3-49,6 1 0,0-2 0,-1-3 0,1 0 0,0-1 0,0-1 0,-1 0 0,-1 0 0,0-1 0,0 0 0,0-1 0,-1-1 0,-1-1 0,-2-1 353,1 0 0,-1-2 1,-1 0-1,-1-2 0,0-1 1,-2-2-354,6-2 0,-1-3 0,-2-1 0,-1-1 0,-3 1 317,14 1 1,-5 0-1,0-7-317,-11-6 0,0-7 0,2-2 0,2 1 0,-2 3 0,0 1 0,4-1 0,3-2 0,7-3-108,-19 8 1,2-1-1,4-2 1,1-1-1,3-1 1,1-1 0,2 0-1,1 0 1,1 0-1,0 0 1,0 1-1,0 0 108,-5 3 0,0 1 0,1 0 0,0-1 0,1 1 0,0 0 0,1 0 0,1 0 0,1 0 0,0-1 0,1 1 0,1 0 0,1-1 0,0 1 0,2-1-45,-9 3 1,1 0-1,2-1 1,0 0-1,2 0 1,0 0-1,1 0 1,1-1-1,0 1 1,1 0 0,-1-1-1,1 1 1,0 0-1,-1 1 1,0-1-1,0 1 1,-1 1-1,0-1 1,-2 2-1,0-1 1,-1 2 44,5-2 0,-1 0 0,1 1 0,-2 1 0,1-1 0,-1 1 0,-1 1 0,1-1 0,-1 1 0,-1 1 0,0-1 0,0 1 0,0 0 0,-1 0 0,0 1 0,0 0 0,-1 0-130,6-2 1,0 1-1,0 1 1,-1-1-1,0 1 1,0 0-1,-1 1 1,-1-1-1,0 2 1,0-1 0,-2 1-1,1 0 1,-2 1-1,-1 0 130,6 0 0,-1 0 0,0 0 0,-2 1 0,0 0 0,-1 1 0,-1 0 0,0 1 0,-2 0 0,0 0 0,-2 1-199,8-1 0,-2 2 0,-2 0 0,0 1 0,-2 0 0,1 0 0,-1 0 0,1-1 199,8-2 0,-1 0 0,0 0 0,0 0 0,0 0 0,0 1 0,0 0 0,0 0 0,2 1 0,0 0 0,0 1 0,-2-1 0,-3 2 0,-3-1 0,3 1 0,-5 0 0,-2 1 0,1 0 0,2-2 338,-1 1 0,2-2 0,1 1 1,0-1-1,-3 1 0,-4 1-338,5 0 0,-5 2 0,-1 0 0,1-1 0,4 0 0,-1 0 0,1 0 0,-2 1 213,-7 1 1,-2 2 0,2 0 0,8-2-214,-3-2 0,8 0 0,5-1 0,3-1 0,1-1 0,-1 1 0,-3 0 0,-5 0 0,-2 1 0,-4-1 0,-3 1 0,1-1 0,3 0 0,6-1 0,-7 1 0,4-1 0,4 0 0,2-1 0,1 1 0,0-1 0,-1-1 0,-3 1 0,-3-1 0,-5 1 0,6-3 0,-5 0 0,-4 0 0,0-1 0,1 1 0,3 0 0,1 0 0,3 0 0,1 0 0,1 0 0,-2 0 0,-1 1 0,-4-1-280,5-1 0,-4 1 0,-2 0 0,2-1 0,3-1 280,-1 1 0,4-1 0,3-1 0,0-1 0,-1 1 0,-3 1 0,-5 0 192,8-1 1,-6 0 0,0 1 0,5-2-193,-4 0 0,6-1 0,1 0 0,0-1 0,-3 0 0,-5 2 602,1-1 0,-4 0 1,-3 1-1,-1-1-602,7-4 0,-2-1 0,-4 1 0,8-3 0,-7 2 0,-19 4 0,-3 1 4278,20-5-4278,-23 9 3270,-2 3-3270,-5 1 2495,16-1-2495,6 0 1580,17-3-1580,-19 4 0,2 0 0,1-3 0,2-2 0,13-3 0,4-2 0,-15 3 0,1 1 0,0-2-1033,14-6 1,-1 0 1032,-18 6 0,0-1 0,-2 1 0,15-8 0,-3-1-574,-12 5 1,-1 0 573,5-5 0,-1 0 0,-12 5 0,-3-1 0,18-18 0,-19 6 0,-20-7 0,-3-9 0,4 5 0,1-6 0,1-3 0,0 0-1048,-3-2 0,0-2 1,0 0-1,3-3 1048,2 0 0,4-3 0,0-2 0,0 3 0,-2 4 0,-2 4 0,-2 3 0,1 2 0,1-2 0,3-5 0,1-2 0,0 2 0,-1 1-162,2-3 1,-2 3-1,2-5 162,-2 5 0,2-4 0,1-2 0,-1 1 0,-1 4-45,4-9 0,-1 3 0,1-2 45,-3 4 0,0-5 0,0 2 0,-2 7-232,4-10 1,-3 6 231,-6 6 0,-3 1 0,-1 0 0,-4 2 0,-3 10 0,-2 1 0,-2-9 0,-1 1 0,-6-16 0,-3 7 0,1 19 3841,-3-14-3841,2 22 0,-4-3 0,-9-11 0,-7-4 0,2 8 0,-4-1 0,-3-1 119,2 5 1,-3 0-1,-3-1 1,-2-3-120,4 3 0,-2-2 0,-2-2 0,-1-1 0,-2 1 0,1 0-380,2 4 1,0 1 0,-1-1 0,-1 0-1,0 0 1,0 1 0,0-1 379,-1-1 0,0-1 0,-1 0 0,0 0 0,1 1 0,0 1 0,1 2-564,-2-1 0,0 0 1,1 2-1,1 1 1,1 2-1,1 1 564,-10-6 0,2 3 0,0 2 0,0 1 0,-4 2 0,-1 1 0,1 2 0,2 2-240,-2-1 1,2 3 0,-1 0 239,3 1 0,-1-1 0,-1 1 0,3 3 401,-3 2 0,1 2 0,4 1-401,1-3 0,-3 2 0,6 5 0,-6 0 0,-2 1 0,1-1 185,-9-2 1,1 0 0,-9-2-186,17 3 0,-5 0 0,-3-1 0,-4 0 0,-3-1 0,-2 0 0,-1-1-70,15 3 0,-2-1 1,-3-1-1,-2 0 1,-1 0-1,0-1 1,-1 1-1,0-1 1,1 1-1,2 0 1,1 1-1,2 0 70,-5-1 0,4 1 0,1 0 0,1 1 0,0 0 0,0-1 0,-3 1 0,-3-2 0,-3 1-195,9 1 1,-4-1 0,-3-1 0,-3 0 0,-1 0 0,-2-1-1,0 1 1,0 0 0,0-1 0,2 2 0,2-1 0,3 2-1,3 0 1,4 1 0,5 1 194,-16-1 0,8 1 0,4 2 0,2 0 0,-4 0 0,-6-3-225,9 2 0,-4-2 0,-4-1 0,-2 0 0,-1-1 0,-1 1 0,1-1 0,1 1 0,1 1 0,4 1 0,4 1 225,-16 0 0,5 2 0,2 0 0,2 2 0,-1-1 0,-3-2-129,2 0 0,-1-1 0,-1 0 1,0 0-1,-1 0 0,2 0 0,0 2 129,3 1 0,0 1 0,0 1 0,1-1 0,1 1 0,3 0 0,1 0 16,-4-1 1,4 0 0,1 0 0,0 1-1,-1-1-16,-7 2 0,-1 0 0,0 0 0,0 0 0,0 0 195,4 0 1,1-1-1,0 0 1,-1 2-1,-2 0-195,4 3 0,-1 0 0,-1 2 0,-1 0 0,0 0 0,0 0 0,-3 0 0,-2 0 0,1 0 0,-1 1 0,2 2 0,1 0 0,6 2 0,0 2 0,2 0 0,0 2 0,2-1 0,0 0 301,-5 2 0,2 0 0,0 1 1,1 0-1,1 0-301,-9 3 0,0 1 0,1 1 0,2-1 0,3 0 0,1-1 0,1 1 0,2-1 0,-9 2 0,3 1 0,1-1 0,4-1 0,1 0 0,2-2 0,-4 3 0,2-2 1358,5-3 1,2-1-1359,14-3 0,-1-1 0,-8 1 0,1-1 4367,-10 4-4367,-12-3 0,-2-1 0,6-2 0,15-4 0,-6 1 0,4-1 0,2 1 0,2 0 1457,-15 1 1,-1-1-1458,6 0 0,2-1 1311,5-3 0,1-1-1311,2 1 0,1-2 598,4-1 1,1 0-599,0 1 0,1-2 0,-26-9 0,6-2 0,5-11 0,15 7 0,6 0 0,10 8 0,5-5 0,-5 5 0,4-2 0,-3 3 0,-1-3 0,4 2 0,-13-8 0,11 7 0,-11-4 0,6 6 0,-4 0 0,2 3 0,-4-2 0,0 2 0,-5-3 0,6 3 0,3-2 0,7 3 0,1-1 0,0-2 0,2 6 0,1-3 0,2 3 0,-2-3 0,3 3 0,0-3 0,2 3 0,5 0 0</inkml:trace>
  <inkml:trace contextRef="#ctx0" brushRef="#br0" timeOffset="47967">16617 7854 24575,'0'58'0,"0"0"0,4 6 0,3 4 0,0-19 0,0 2 0,2 2 0,0-2-1160,5 10 0,0-2 1,2 4 1159,-2-1 0,0 4 0,1 1 0,-1-4 0,-2-10 0,0-1 0,-1-2 0,0-1 0,1 9 0,0-1 0,-2-4 544,2 14 0,-3-10-544,-1-12 0,-5-29 0,-3-14 0</inkml:trace>
  <inkml:trace contextRef="#ctx0" brushRef="#br0" timeOffset="48600">16653 8837 8191,'6'4'0,"9"-9"5063,17-8-5063,-4 0 2818,27-14-2818,-13 6 1719,6 0-1719,-14 4 6784,-17 13-6784,4 2 0,0 2 0,3 0 0,-10 0 0,-4 0 0</inkml:trace>
  <inkml:trace contextRef="#ctx0" brushRef="#br0" timeOffset="49416">17332 8686 24575,'0'27'0,"0"14"0,0 16 0,3-2 0,-2-25 0,2-16 0,-3-47 0,0-15 0,0 2 0,0-5 0,0-1 0,0-1 0,-1 8 0,2 0 0,7-7 0,3 5 0,0 3 0,21-11 0,-3 28 0,6 3 0,5 9 0,-5 8 0,-11 7 0,-8 0 0,-7 0 0,-3 0 0,-3 0 0,0 0 0</inkml:trace>
  <inkml:trace contextRef="#ctx0" brushRef="#br0" timeOffset="50799">17954 8414 24575,'0'45'0,"0"-1"0,0 0 0,0-8 0,0-5 0,0-11 0,0 11 0,6-17 0,11 6 0,9-5 0,17-4 0,3-5 0,18-6 0,-7-14 0,-1-1 0,-7-17 0,-2-11 0,-14 14 0,1-9 0,-23 24 0,0-21 0,-8-2 0,-2-8 0,-13 10 0,-7 1 0,-23-18 0,8 12 0,-4 2 0,2 11 0,-1 4 0,1 0 0,0 4 0,3 9 0,1 3 0,-11 0 0,7 7 0,8 6 0,8 2 0,-7 23 0,15-10 0,1 15 0,4 0 0,6-1 0,-3 9 0,7-15 0,8-9 0,18-6 0,15-9 0,1 2 0,0-7 0,-12-12 0,0-3 0,12-29 0,-12 10 0,-11 5 0,-1 0 0,6-7 0,-5-1 0,-5 14 0,-11 10 0,-1 6 0,-2 5 0,7 24 0,9 17 0,-4-2 0,0 4 0,-1-5 0,0-1 0,3 2 0,0 0 0,-2-4 0,0-3 0,8 8 0,4 8 0,-13-28 0,-4-5 0,7-3 0,-6-3 0,10 0 0,2 0 0,0 1 0,22 3 0,0 1 0,14 0 0,-6-4 0,-24-4 0,-9-4 0</inkml:trace>
  <inkml:trace contextRef="#ctx0" brushRef="#br0" timeOffset="51516">18972 8301 24575,'0'54'0,"0"-5"0,6 0 0,1 2 0,0 10 0,2-13 0,0-2 0,-1 4 0,0-11 0,-4-13 0,0-7 0,-4-18 0,0 1 0,0-5 0</inkml:trace>
  <inkml:trace contextRef="#ctx0" brushRef="#br0" timeOffset="52083">18931 8079 24575,'0'0'0</inkml:trace>
  <inkml:trace contextRef="#ctx0" brushRef="#br0" timeOffset="53316">19273 8425 24575,'10'42'0,"-1"-2"0,9 2 0,-10-13 0,-2-13 0,-6-7 0,0-21 0,0-22 0,0-19 0,0 19 0,0 0 0,0-21 0,0 12 0,0 16 0,0 3 0,9 10 0,-4-6 0,16 10 0,-9 1 0,19-4 0,-9 5 0,14-2 0,0 7 0,3 3 0,-8 0 0,-1 0 0,-16 3 0,3 1 0,-3 5 0,2 8 0,-2 0 0,-1 0 0,-4-2 0,-6-2 0,3 3 0,-5 0 0,4 3 0,-1-3 0,3 6 0,-1-4 0,1 5 0,0-5 0,0 3 0,1 5 0,3-3 0,-6-7 0,1-6 0</inkml:trace>
  <inkml:trace contextRef="#ctx0" brushRef="#br0" timeOffset="57483">24239 8843 24575,'6'19'0,"19"21"0,-6-9 0,9 17 0,-6-2 0,-1 0 0,3 5 0,-6-17 0,-11-15 0,1-16 0,-4-7 0,5-10 0,-2-4 0,0 0 0,3-3 0,-2 6 0,8-11 0,-8 14 0,4-6 0,-6 12 0,0 0 0,2 0 0,-1-3 0,4 0 0,-2-4 0,6-2 0,-5 5 0,1-1 0,-4 5 0,-2 0 0,5 19 0,1-1 0,4 21 0,6 0 0,-1 5 0,1-2 0,-4-5 0,-10-14 0,-1-5 0,-6-6 0,0-15 0,0-20 0,4-4 0,0-18 0,12-1 0,-6 10 0,8-14 0,-10 31 0,8-7 0,-11 20 0,6 0 0,-11 7 0,6 4 0,0-7 0,-2 6 0,1-4 0</inkml:trace>
  <inkml:trace contextRef="#ctx0" brushRef="#br0" timeOffset="58682">24952 8388 24575,'42'0'0,"-6"-6"0,8 5 0,-22-5 0,0 6 0,-15 0 0,-1 5 0,-4 16 0,-2 9 0,0 13 0,0 1 0,-3-8 0,0-2 0,-4-16 0,-2 6 0,4-15 0,-3 6 0,1-3 0,-2-2 0,-1 3 0,1-4 0,3-3 0,0-3 0,2 2 0,-1-4 0,17 2 0,4-3 0,12-3 0,2-1 0,-9-3 0,-2 3 0,-9 1 0,9 0 0,-8 3 0,8-3 0,1 0 0,0-1 0,1-6 0,-8 6 0,-7-2 0</inkml:trace>
  <inkml:trace contextRef="#ctx0" brushRef="#br0" timeOffset="59850">25115 9370 8191,'-7'1'0,"5"-18"5063,13-11-5063,4-16 2818,-2 13-2818,-1 4 1719,-8 20-1719,2-8 6784,-2 10-6784,-1-10 0,-1 11 0,-1 4 0,1 8 0,1 22 0,2-4 0,2 15 0,5 10 0,0-5 0,0 17 0,2-22 0,-6-8 0,-2-17 0,0-4 0,-3-5 0,6-1 0,-3-4 0,5-2 0,2 0 0,3 0 0,6-9 0,-1-2 0,-1-6 0,-10 7 0,-4 4 0</inkml:trace>
  <inkml:trace contextRef="#ctx0" brushRef="#br0" timeOffset="60783">25109 9027 8191,'-6'0'0,"3"0"0,0 0 0</inkml:trace>
  <inkml:trace contextRef="#ctx0" brushRef="#br0" timeOffset="62850">23307 8403 24575,'50'-2'0,"0"1"0,-5-3 0,-1-1 0,9-1 0,-2 0 0,-13 1 0,-5 0 0,11-1 0,-16 6 0,-15 0 0,-26 0 0,-27 11 0,-1 5 0,-5 2 0,-1 3 0,-2 1 0,-7 8 0,0 1 0,13-7 0,2 0 0,7-5 0,2-1 0,-8 6 0,17-12 0,13-5 0,1-1 0,2 0 0,1 0 0,0 0 0,3 3 0,0-3 0,20 6 0,20-1 0,13 1 0,7 0 0,-3-3 0,-14 0 0,7 0 0,-18-2 0,2 1 0,-7-1 0,-6 0 0,1 2 0,-12-3 0,-2 6 0,-12 8 0,-17 16 0,4-10 0,-2 1 0,-6 3 0,-1 0 0,2-1 0,0-1 0,-14 20 0,16-18 0,8-4 0,7-12 0,3 2 0,1-3 0,6-1 0,-3-2 0,3-2 0,5-2 0,11-3 0,17 0 0,-3-3 0,21 0 0,-12 0 0,1 0 0,-1-2 0,-1 0 0,7 0 0,-3 0 0,13-7 0,-13-5 0,-3 1 0,6-5 0,-6 4 0,-10 6 0,-5-1 0,-7 5 0,-4 0 0,1-2 0,-4 3 0,11-4 0,-10 4 0,11 0 0,-13 0 0,0 0 0,-6-3 0,-1 0 0,-2 0 0,0-4 0,0-2 0,0 1 0,0-4 0,0-7 0,0 2 0,0-5 0,0 10 0,0 5 0,0 4 0,0 3 0</inkml:trace>
  <inkml:trace contextRef="#ctx0" brushRef="#br0" timeOffset="64068">23186 9635 9702,'-3'-12'0,"1"-3"5109,2-9-5109,2 4 2582,-1 7-2582,5 11 0,-2 16 0,2 1 1516,1 8-1516,0-9 5666,2-1-5666,-2 0 0,3 0 0,-4-3 0,3 2 0,1-2 0,2 2 0,-3-3 0,0 0 0,-6-6 0,0 0 0</inkml:trace>
  <inkml:trace contextRef="#ctx0" brushRef="#br0" timeOffset="64817">23134 9369 24575,'0'-3'0,"0"0"0</inkml:trace>
  <inkml:trace contextRef="#ctx0" brushRef="#br0" timeOffset="65750">23488 9567 8191,'5'3'0,"-1"0"5063,10-3-5063,-7 0 2818,8 0-2818,-8 0 1719,5 0-1719,-3 0 6784,3 0-6784,0 0 0,-3 0 0,0 0 0,-3 0 0,0 0 0,-3 0 0,-1 0 0</inkml:trace>
  <inkml:trace contextRef="#ctx0" brushRef="#br0" timeOffset="66434">23414 9507 24575,'30'0'0,"0"0"0,-13 0 0,1 0 0,-14 0 0,1 0 0</inkml:trace>
  <inkml:trace contextRef="#ctx0" brushRef="#br0" timeOffset="67634">23858 9557 24575,'0'-21'0,"0"-2"0,0 2 0,-3 0 0,3 4 0,-3 2 0,3 8 0,0-5 0,2 8 0,-1-5 0,4 9 0,-2-3 0,6 15 0,14 25 0,10 18 0,-9-10 0,1 1 0,1-5 0,0-1 0,-4 2 0,0-2 0,10 16 0,-11-23 0,-11-13 0,-4-8 0,-3-8 0,-3 1 0</inkml:trace>
  <inkml:trace contextRef="#ctx0" brushRef="#br0" timeOffset="69182">23248 8141 24575,'3'34'0,"4"-4"0,0-3 0,0-7 0,-2-10 0,-4 2 0,1-8 0,-2 5 0,0-3 0,0 0 0,0-6 0,0-6 0,0-1 0,0-10 0,0 3 0,0-8 0,0-5 0,3-9 0,1 6 0,7-2 0,-3 15 0,2-1 0,0 5 0,3-4 0,4 3 0,2 1 0,1 7 0,2 3 0,1 3 0,-2 0 0,-2 6 0,1 7 0,-2 11 0,2 1 0,-3 9 0,-3-9 0,-1 2 0,-5-4 0,-3-7 0,-5-1 0,0-6 0,3-3 0,-3-3 0,3-3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2:52:51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4833 10859 10664,'0'14'0,"0"11"5030,0 12-5030,0-2 0,0 4 0,2 6 0,0 3 0,-2 6 0,1 0 0,1-4 0,-1-3 1210,-1-12 0,0-2-1210,0 14 1393,0-12-1393,0 2 5068,0-15-5068,0-4 0,0-1 0,0-1 0,0-3 0,0 3 0,0-17 0,4-10 0,5-25 0,0 2 0,4-5 0,1-3 0,-3 8 0,1-1 0,4-14 0,1 1 0,-3 13 0,0 3 0,8-18 0,2 26 0,-7 7 0,2 8 0,-1 5 0,-1 1 0,5 3 0,-4 0 0,3 0 0,2 0 0,0 3 0,14 19 0,0 12 0,-16-5 0,-1 3 0,1 0 0,-2 3 0,-5 2 0,-2 1 0,-1-3 0,-2 0 0,-1 30 0,-4-25 0,-4-9 0,0-17 0,0-1 0,0-3 0,0-2 0,0-7 0,3-15 0,1-6 0,8-14 0,11-13 0,-5 17 0,1 0 0,12-19 0,4 1 0,-14 25 0,3 8 0,3-5 0,0 13 0,3-2 0,1 8 0,8-2 0,-12 3 0,-1 0 0,-12 2 0,2 11 0,-5-1 0,2 11 0,-6-5 0,0 4 0,-3 10 0,-1 6 0,-3 7 0,0 0 0,0-13 0,0-6 0,0-12 0,0-2 0,0-6 0,9-3 0,13 0 0,10-6 0,17-8 0,6-14 0,-22 1 0,-1-4 0,-7 4 0,-1 1 0,12-19 0,-24 23 0</inkml:trace>
  <inkml:trace contextRef="#ctx0" brushRef="#br0" timeOffset="800">6305 11185 8191,'4'11'0,"-2"28"5063,-2 14-5063,0-19 0,0 0 0,0 15 2818,0-16-2818,0-11 1719,0-9-1719,0 0 6784,0 1-6784,0-1 0,0 3 0,0 4 0,6 7 0,-1-3 0,5 3 0,-7-14 0,0-1 0,-3-6 0,0-3 0,0 0 0</inkml:trace>
  <inkml:trace contextRef="#ctx0" brushRef="#br0" timeOffset="1352">6236 10804 24575,'0'0'0</inkml:trace>
  <inkml:trace contextRef="#ctx0" brushRef="#br0" timeOffset="2633">6624 11262 12477,'-3'19'0,"0"30"3576,3 15-3576,0-28 0,0 0 2349,7 17-2349,-1-16 1342,5-13-1342,-7 2 3916,2-12-3916,-6 0 915,3-5-915,-3-8 0,0-9 0,0-3 0,0-15 0,0-12 0,0-28 0,0 25 0,0-2 0,1-2 0,2 1 0,0 6 0,1 3 0,7-11 0,0 18 0,3 12 0,-1 9 0,13 2 0,6 5 0,17 0 0,1 0 0,4 3 0,-10 4 0,-17 4 0,-5 2 0,-15 1 0,3-1 0,-4 0 0,1 0 0,0 5 0,0 6 0,-3-5 0,-1 8 0,-3-3 0,0 6 0,0 5 0,0-7 0,0-1 0,0-11 0,0-3 0,0-5 0,0-2 0,0 0 0,0-2 0,0-2 0</inkml:trace>
  <inkml:trace contextRef="#ctx0" brushRef="#br0" timeOffset="4833">5284 11905 24575,'4'35'0,"0"-1"0,3 0 0,0 0 0,4 7 0,0-1 0,7 17 0,0-10 0,-13-20 0,2-12 0,-5 0 0,2-11 0,-1 5 0,0-6 0,-3 3 0,0 2 0,0-2 0,0 6 0,0-2 0,0 10 0,0 1 0,0 9 0,0-1 0,0-2 0,0-4 0,2-6 0,2-5 0,-1-3 0,0-3 0,-1-3 0,1 0 0,3-3 0,2-3 0,9-14 0,4-5 0,7-14 0,-10 14 0,1-1 0,-12 16 0,2-2 0,-3 3 0,0 0 0,0 0 0,3 0 0,1-1 0,-1 1 0,0 0 0,-3 3 0,6 31 0,4 13 0,-3-7 0,1 1 0,-2-3 0,1 0 0,10 18 0,-9-20 0,-5-10 0,-2-12 0,-2-4 0,1 2 0,3-6 0,3-6 0,5-12 0,4-11 0,5-20 0,2-12 0,-3 10 0,-1-5 0,-8 23 0,1-4 0,-5 9 0,9-13 0,-11 16 0,8-12 0,-5 9 0,-1-1 0,5 0 0,-7 2 0,-1 11 0,-3 1 0,0 2 0,0 4 0,0 0 0,-3 3 0,3 3 0,-6-3 0,5 3 0,1-6 0,4-3 0,2-2 0,-4 4 0,-2 4 0</inkml:trace>
  <inkml:trace contextRef="#ctx0" brushRef="#br0" timeOffset="5733">5399 12980 8191,'32'0'0,"23"0"2531,-8 0 1,3 0-2532,13 0 0,1 0 0,-6 0 0,-1 0 1409,-1 0 0,-2 0-1409,-11 0 0,-4 0 1719,13 0-1719,-20 0 1696,-15 0 0,-11 0 0,-3 0 0</inkml:trace>
  <inkml:trace contextRef="#ctx0" brushRef="#br0" timeOffset="7749">15478 7273 24575,'-23'20'0,"-8"15"0,-4 16 0,14-20 0,1-2 0,-9 17 0,6-12 0,9 0 0,7-15 0,0 10 0,2-13 0,4-4 0,-2-3 0,3-3 0,0 2 0,0 1 0,3 0 0,0 0 0,3-3 0,1 3 0,-1-2 0,3 5 0,3-2 0,4-1 0,4 0 0,-1-5 0,-3 1 0,-3-4 0,-5 2 0,-2-3 0,0 2 0,-1-1 0,4 4 0,0 1 0,-2-2 0,-2 2 0</inkml:trace>
  <inkml:trace contextRef="#ctx0" brushRef="#br0" timeOffset="9833">15604 7442 24575,'0'50'0,"4"2"0,0 3 0,3-11 0,-3-19 0,-1-10 0,-3-14 0,3-7 0,1-5 0,2-9 0,5-2 0,4-16 0,4 3 0,0-6 0,-3 17 0,-6 7 0,-2 11 0,-2 3 0,0 3 0,-1 0 0,1 3 0,2 6 0,3 12 0,2 3 0,-3 7 0,-1-14 0,-5-2 0,4-3 0,-7-5 0,5 4 0,-6-5 0,0-1 0,2-2 0,-1 2 0,1-2 0,1 0 0,-2 2 0,1-1 0,-2 2 0,3 2 0,-2-1 0,4 2 0,-2-6 0,3 0 0,-1-6 0,4-10 0,-2 2 0,3-16 0,0 7 0,6-7 0,0 0 0,14-7 0,-13 9 0,8-7 0,-9 12 0,-2 2 0,2-1 0,-7 10 0,-3 0 0,-1 6 0,-1-3 0,-1 3 0,5-3 0,-4 0 0,5-3 0,-3 2 0,0 1 0,0 1 0,2 4 0,-4-1 0,1 2 0</inkml:trace>
  <inkml:trace contextRef="#ctx0" brushRef="#br0" timeOffset="11700">15661 7786 8962,'7'0'0,"1"0"5117,13 0-5117,-4 0 2701,1 0-2701,-4 0 1614,-2 0-1614,3 0 6181,-2 0-6181,3 0 0,0 0 0,-4 0 0,0 0 0,0 0 0,0-3 0,-3 2 0,0-2 0,-3 3 0,-1 0 0,-7 0 0,-5 0 0,-9 0 0,-7 0 0,-1 0 0,-3 0 0,4 0 0,3 0 0,2 0 0,7 0 0,-1 0 0,6 0 0,-3 0 0,3 0 0,-3 0 0,3 0 0,35-3 0,4 2 0,2-2 0,3-2 0,27 1 0,-11-1 0,-16 1 0,-17 4 0,-11 0 0,-1 0 0,-3 0 0,0 0 0,-3 0 0,0 0 0</inkml:trace>
  <inkml:trace contextRef="#ctx0" brushRef="#br0" timeOffset="12666">16046 6977 10693,'5'6'0,"12"16"5026,2-2-5026,14 32 2416,-15-5-2416,-2 18 694,-9-32 1,-2 0-695,-1 22 5051,1-6-5051,-2-13 0,-3-2 0,0-9 0,0-1 0,0-8 0,0-6 0,-3 5 0,0-1 0,-4 5 0,1-3 0,-3 0 0,2-4 0,1 0 0,0-3 0,6 0 0,-3-6 0,3 0 0</inkml:trace>
  <inkml:trace contextRef="#ctx0" brushRef="#br0" timeOffset="31665">18503 15921 24575,'-21'-1'0,"-5"11"0,-25 29 0,20-11 0,-3 5 0,1-1-2203,-6 10 1,-1 1 2202,1-2 0,-3 2 0,7-4 0,12-9 0,2-1 652,-20 23 0,1 2-652,14-16 0,1 0 364,-9 12 0,1 0-364,7-8 0,3-2 0,4-7 0,2-1 0,-11 23 2331,1 2-2331,5-11 0,9-8 42,0-6-42,12-5 0,-3-4 0,4 8 0,0 7 0,0-8 0,-1 5 0,2 1 0,18 14 0,-8-7 0,5 0 0,8-8 0,3-2 0,1 4 0,0-1 0,-1-7 0,1-3 0,0 1 0,2-1 0,9 0 0,1-1 0,-2-5 0,1-1-366,11 5 0,6 1 366,-8-7 0,4 1 0,2-2-1450,6 1 0,3 0 0,-1-1 1450,-4 1 0,1 1 0,3-2 0,0-2 0,4-1 0,1-1 0,-4-2 0,-11-3 0,-3-1 0,1-1 0,4 0-540,2 0 1,3 1-1,1 0 1,1-1-1,-1-1 540,-2-1 0,-1-2 0,0 1 0,-1-1 0,-2-1 0,1 2 0,-1-1 0,-2-1 0,0-1 0,13-2 0,-2-1 0,-2-2 0,-11-1 0,-3-1 0,-2-2-647,11-5 0,-2-2 647,10-1 0,-3-2 0,-21 3 0,-2 1-137,0 2 1,0 0 136,8-6 0,-1 1 0,14 0 0,-9 0 0,1-1 3145,13 4-3145,-16 4 0,2 1 1516,-7 4 1,-3 3-1517,-2 0 0,-4 1 1965,7 2-1965,4 0 0,7 0 0,-3 0 0,5 0 0,4 0-467,-5 0 1,5 0-1,2 0 1,1 0-1,0 0 467,2 1 0,0-1 0,1 1 0,1 1 0,1 1 0,-5 1 0,2 0 0,1 1 0,-1 1 0,0 0 0,-3 1 0,2 1 0,-1 2 0,-1-1 0,-2 1 0,0 1-810,5 0 1,-1 2 0,-2-1 0,-2 1 809,6 5 0,-3 0 0,-5-2 0,2-4 0,-7 0-175,-15-1 0,-1-1 175,4-2 0,0-1 0,23-2 0,-5-5 0,10-1 0,-18-3 0,5 0 0,3-1 0,2-1-512,1 1 0,3-1 0,2 0 0,1-1 0,-3 1 512,-5-1 0,0 0 0,-1 0 0,0 0 0,0 0 0,2 1 0,0 0 0,0 0 0,-2 0 0,-5 1 461,7-2 1,-5 0 0,2 1-462,-5 1 0,3 0 0,0 0 0,-1 2 0,-1 0 0,0 1 0,1 0 0,-1 0 0,5-1 0,0 0 0,0 0 0,0 1 0,-2 1 0,0 1 0,0 0 0,-3 1 0,11-1 0,-2 0 0,-2 0-68,-4 0 1,-2 0-1,0 0 68,-1 0 0,-1 0 0,-4 0 0,-1 0 0,-3 0 0,0 0 0,0 0 0,2 0 0,-2 0 0,-7 0 0,0 0 2967,9 0 0,-1 0-2967,19 0 1713,-5-11-1713,-3 2 855,2-10-855,-8 0 0,-9 4 0,-11-2 0,-10 6 0,-6-1 0,1 1 0,-4-2 0,3-4 0,-5-2 0,6-16 0,-6-15 0,-3 11 0,-2-4 0,-4-8 0,-4-4 0,-2 9 0,-4-1 0,-1-1-929,-3-6 0,-2-1 0,-1 3 929,2 6 0,-1 2 0,0 0 0,-2 0 0,-1 0 0,3 5 0,4 5 0,0 3-295,-4-9 1,0 0 294,-8-19 0,6 11 0,0 0 0,-2-10 0,3 18 0,2 1 0,1-5 0,0 10 0,-3-1 0,3 1 0,-2 0 0,-9-6 0,-4 1 0,0 3 0,-3 2 0,-3 6 0,-3 2 0,-4-4 0,-1 4 0,10 11 0,-1 1 1347,-8-6 1,-1 0-1348,8 6 0,0 1 0,-6-3 0,-1 0-39,4 2 0,0 0 39,-1-1 0,-2 0 0,-1 4 0,-3 0 0,-3 0 0,-7-4 0,-4 0 0,-5-1-832,6 5 0,-6 0 1,-2 0-1,-2 1 1,4 0 831,4 0 0,2 0 0,0 1 0,-1 0 0,-3 0 0,7 3 0,-2 0 0,-2 1 0,-1 0 0,1 0 0,3 1 0,3 0-983,-2 0 1,3 1-1,2 0 1,-1 1-1,-3 0 983,1 0 0,-2 1 0,-2-1 0,1 1 0,1 1 0,2-1 0,-14 0 0,3 1 0,1 0 0,-3 1 0,3 2 0,-2 2 0,0 0 0,1 1 0,4-1 0,4-2 0,4-1 0,0 2 0,-5 3-588,1 2 0,-4 4 0,-2 1 0,-1 1 0,3 1 0,3-2 588,-5 3 0,4 1 0,-1 0 0,-3 0 0,5-1 0,-3 1 0,-2 0 0,-1 0 0,0 0 0,3 0-172,5-1 0,1 0 1,1 0-1,-1-1 1,2 0-1,-1-1 172,-7 2 0,0-1 0,1 0 0,-1-1 0,0-1 131,0 1 0,-1 0 0,1-1 0,0 0 0,0-2-131,5-1 0,1 0 0,0-1 0,1-1 0,0 0 560,-10 1 0,0-1 0,2 0 1,0-1-561,6-1 0,0-1 0,2-1 0,1-1 0,-9 1 0,3-1 0,2-1 1005,10-2 1,2 1 0,3-2-1006,-8 1 0,4-2 0,-17 1 1285,23 0 0,-1 0-1285,5 0 0,0 0 0,-1 0 0,1 0 2102,-25 0-2102,-2 0 1617,-2 0-1617,17-6 0,-2-4 0,-7 1 0,3-3 340,14-1 1,0-1-341,-16-3 0,2-1 0,20 5 0,0 0 0,-18-5 0,0 1 0,12 5 0,0 0 0,-7-3 0,2 2 0,-4 2 0,-6-1 0,18 5 0,-1 3 0,-2 0 1505,4 1-1505,6 3 0,6 0 0,5 0 0,6 0 0,4 0 0,3 0 0,0 0 0,0 5 0,0-1 0,0 5 0,0-1 0,-4 10 0,5-9 0,-2 6 0</inkml:trace>
  <inkml:trace contextRef="#ctx0" brushRef="#br0" timeOffset="68231">17850 16146 24575,'0'57'0,"0"-1"0,0 0 0,0-1 0,0 1 0,0 5 0,0-5 0,0 6 0,0 2 0,0 0 0,0-3-1009,0 2 1,0-2-1,0 0 1,0 1 1008,0-6 0,0 3 0,0 0 0,0-2 0,0-5 0,0 7 0,0-5 0,0-1 0,0-4 0,0-1 0,0-5 0,0-6 0,0-5 1247,0 18-1247,0-6 659,0-2-659,0-3 0,0-3 0,0 2 2128,0-13-2128,0 4 0,0-8 0,-3 1 0,2-5 0,-2-1 0,3-3 0,0-4 0,-2 3 0,1-2 0,-2-1 0,3-3 0,0-3 0</inkml:trace>
  <inkml:trace contextRef="#ctx0" brushRef="#br0" timeOffset="72548">3448 15684 24575,'-55'0'0,"3"0"0,13-1 0,0 2 0,-18 6 0,10-1 0,1 12 0,22-6 0,-5 2 0,17-2 0,9-6 0,0 3 0,13 0 0,21 2 0,28 0 0,0 1 0,-25-7 0,-1-1 0,10 4 0,-5 1 0,-6-5 0,4 6 0,-15-5 0,2 2 0,-11 1 0,-2-4 0,-1 8 0,-3-3 0,-3 10 0,-3 5 0,0-3 0,-7 6 0,-7-3 0,-6 0 0,-5 1 0,1-2 0,2-7 0,-6 3 0,-9 0 0,-16-3 0,-8 0 0,26-11 0,1-2 0,-21 0 0,6-3 0,14 0 0,13 0 0,7 0 0,12 3 0,0-2 0,3 1 0</inkml:trace>
  <inkml:trace contextRef="#ctx0" brushRef="#br0" timeOffset="73464">3770 15806 24575,'0'51'0,"0"-15"0,0 6 0,0 3-1408,0 22 1408,0-6 0,0-21 0,0-1 0,0 9 0,0-14 0,0 1 458,0 29-458,0-15 234,0-3-234,0-23 0,0-13 0,0-4 0</inkml:trace>
  <inkml:trace contextRef="#ctx0" brushRef="#br0" timeOffset="74532">3731 15937 8191,'-3'-4'0,"9"2"5063,16-1-5063,3-1 2818,8 0-2818,-9 1 1719,3-1-1719,1 4 6784,-3-4-6784,5 4 0,-11 0 0,7 0 0,6 0 0,2 0 0,10 3 0,-4 7 0,-4 4 0,-11 0 0,-9 2 0,-7-9 0,-2 2 0,-1-3 0,-3 0 0,0 3 0,-3 1 0,0-1 0,-3 2 0,-14 2 0,-18 9 0,-21 2 0,20-11 0,-2-1 0,0-2 0,0 0 0,-2-1 0,1-1 0,-17 1 0,5-2 0,24-7 0,0 0 0,9 0 0,-3 0 0,10 0 0,-8 0 0,12 3 0,-8 0 0,11 0 0,-2 0 0</inkml:trace>
  <inkml:trace contextRef="#ctx0" brushRef="#br0" timeOffset="76347">4528 15949 24575,'0'10'0,"0"1"0,0 1 0,0 1 0,2 2 0,11-3 0,8 5 0,19-2 0,-9-1 0,10-3 0,-22-7 0,6-1 0,-7-3 0,10 0 0,-3 0 0,2-2 0,-7-8 0,-4-10 0,-9-17 0,-1-13 0,-6-5 0,0 11 0,0 8 0,0 18 0,-6 0 0,-14-4 0,-2 9 0,-16-6 0,3 15 0,0 1 0,-2 3 0,-9 7 0,15 1 0,-15 12 0,17 2 0,3-2 0,3 0 0,13-7 0,3 7 0,4-3 0,3 9 0,0-6 0,3 6 0,13-5 0,1-1 0,11-6 0,-6-3 0,0-4 0,0 0 0,0-3 0,0 0 0,14-4 0,-5 0 0,8-3 0,-11-7 0,-5-7 0,-9-1 0,-1-2 0,-7 4 0,0 5 0,-2-4 0,-2 2 0,1-3 0,0 2 0,4-7 0,-1 6 0,0-8 0,0 7 0,-3 3 0,3 16 0,-2 20 0,3 10 0,4 19 0,-3-14 0,6 0 0,-7-18 0,2-1 0,0-10 0,-5 0 0,6-3 0,0 0 0,6-3 0,7 3 0,1-5 0,0 2 0,-10-3 0,-4 0 0</inkml:trace>
  <inkml:trace contextRef="#ctx0" brushRef="#br0" timeOffset="77732">5197 15786 10806,'0'15'0,"0"-7"5012,0 25-5012,0-11 2396,0 3-2396,0-5 1376,0-7-1376,0-4 4985,0-3-4985,0 0 0,0-1 0,0 1 0,0 0 0,0 0 0,0 0 0,0 2 0,0-1 0,0 1 0,0-2 0,0 0 0,0 0 0,0 3 0,0-2 0,3 1 0,0 4 0,1-5 0,1 5 0,-4-4 0,4-1 0,-2 2 0,1-3 0,1 2 0,-4 2 0,4-1 0,-2-1 0,1-2 0,-2-19 0,-2-34 0,0-18 0,0 28 0,0 0 0,0-26 0,0 6 0,0 10 0,0 3 0,0 20 0,0 12 0,0 5 0,0-2 0,3 3 0,3-3 0,17 1 0,16-5 0,1 8 0,6-2 0,-4 7 0,-12 0 0,2 0 0,-15 0 0,-7 0 0,0 0 0,-4 0 0,2 3 0,-4-3 0,2 3 0</inkml:trace>
  <inkml:trace contextRef="#ctx0" brushRef="#br0" timeOffset="78914">5965 15627 8191,'-9'-3'0,"-11"0"5061,-21 3-5061,6 0 2818,3 0-2818,11 0 1719,7 0-1719,-6 0 6784,10 0-6784,-2 8 2,9 14-2,0 3 0,3 7 0,0-12 0,0-3 0,0-3 0,0-1 0,0 0 0,3-2 0,0 1 0,7-5 0,6 9 0,9-5 0,6 9 0,4-3 0,-4 4 0,-1-4 0,-9 2 0,-3-6 0,-8 0 0,-1-4 0,-6-3 0,0 0 0,-3 0 0,0-1 0,0 4 0,-6-2 0,-11 5 0,-17-1 0,-22 4 0,24-8 0,-1-2 0,-5 0 0,0-1 0,-23 0 0,9-4 0,9 0 0,10 0 0,-4 0 0,5 0 0,4 0 0,0 0 0,10 0 0,4-3 0,9 2 0,5-2 0</inkml:trace>
  <inkml:trace contextRef="#ctx0" brushRef="#br0" timeOffset="84915">6275 15842 8191,'12'0'0,"3"0"5063,1 0-5063,3 0 2818,4 0-2818,-6 0 1719,-1 0-1719,-3 0 6784,-7 0-6784,7 0 0,-4 0 0,4 0 0,-3 0 0,5-6 0,-5 2 0,9-11 0,-3 4 0,3-4 0,1-1 0,-1 2 0,-6 4 0,2-1 0,-6 7 0,1-5 0,-4 1 0,-4 1 0,-2-2 0,0 4 0,0-1 0,-2 3 0,-2-3 0,-2 6 0,-3-3 0,2 3 0,-1 0 0,-1 0 0,-1 0 0,-5 0 0,2 0 0,-9 0 0,11 0 0,-8 0 0,3 0 0,1 0 0,-10 6 0,0 1 0,1 6 0,-6-2 0,10 1 0,0-2 0,1 2 0,6-2 0,-2 1 0,5-4 0,2 2 0,1-3 0,1 3 0,0 1 0,-1 0 0,0 3 0,1-6 0,0 5 0,-1 1 0,3 0 0,-2 6 0,6-6 0,-3 5 0,3-7 0,0 1 0,0-3 0,0-2 0,0 5 0,0-2 0,0 6 0,0-2 0,2 5 0,5-2 0,2 2 0,4 1 0,-1-4 0,-2-1 0,1-3 0,-1 0 0,-1-2 0,0-2 0,-3-2 0,3 1 0,0-1 0,3-3 0,0 2 0,0-1 0,0-1 0,0 2 0,7-4 0,5 2 0,4-3 0,0 0 0,-7 0 0,0 0 0,-3 0 0,7 0 0,12 0 0,-19 0 0,6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2:54:57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20057 5799 24575,'0'60'0,"0"0"0,0-7 0,0 4 0,0 6 0,0-8 0,0 4 0,0 4 0,0 0 0,0 0-1967,0 3 1,0 1 0,0 1 0,0-2 0,0-1 1852,0-6 0,0-1 1,0-2-1,0 0 1,0-3 113,0 2 0,0-1 0,0-3 0,0-5 1273,0 9 0,0-4-1273,0 8 0,0-1 0,0-8 0,0 0 607,0 5 0,0-4-607,0 8 0,0-18 0,0-18 5887,0 8-5887,0-15 165,3-3-165,4-4 587,3-3-587,3 1 0,0-4 0,1 0 0,-1 0 0,1-2 0,3 2 0,1-3 0,9 0 0,6 0 0,8 0 0,10 1 0,7 0 0,5-3-1095,-11-2 0,3-2 0,3-1 0,2-1 0,3 0 1095,-6 2 0,4 1 0,2-1 0,1-1 0,1 1 0,0-1 0,-1-1 0,-7 1 0,0-1 0,0-1 0,1 0 0,-1 0 0,1 0 0,1 0 0,0 1 0,5-1 0,2-1 0,0 1 0,0 0 0,1 0 0,0 0 0,-2 0 0,1 1 0,-4 1 0,0-1 0,-1 1 0,1 0 0,-1 1 0,-1-1 0,1 0 0,-1 0 0,5 0 0,1-1 0,0 0 0,-1 0 0,-2 0 0,0 1 0,-3 1 0,0 1 0,-3 0 0,-1 0 0,0 1 0,-2 0 0,1 0 0,7-1 0,2-1 0,-3 1 0,-2 0 0,-5 2-740,3 2 1,-6 1-1,1 0 740,8-2 0,1 0 0,-1 0-266,1 1 1,-1 0 0,0 3 265,-3 6 0,-1 3 0,0 0 0,4-2 0,1 0 0,-3 2 0,-7 3 0,-1 3 0,-5-1-124,3 1 1,-5-3 123,17 3 4284,-22-6-4284,-17-7 2781,-10-1-2781,2-3 1250,-3 0-1250,2 0 422,1 0-422,-4-3 0,-1 3 0,-7-5 0,2-1 0,-3-10 0,0-2 0,0-16 0,0 5 0,-9-25 0,2-4 0,-4 2 0,-3-11-781,6 16 1,0-5-1,0-2 1,0-1 780,0-1 0,0-1 0,0-2 0,0-3 0,0 8 0,-1-3 0,0-3 0,0 0 0,0 0 0,1 2-492,1 5 1,1-1-1,0 2 1,1-1 0,-1 1-1,-1 0 492,-2-10 0,0 1 0,0 0 0,-1 1 0,2 2-676,-1-4 1,0 2 0,1 2 0,0 4 675,-2-1 0,1 5 0,-1 3 0,-1-5 0,0 5-221,0 10 0,1 1 221,2 2 0,0 3 2027,-9-16-2027,3 3 2720,-6 0-2720,-3 3 3695,-4-3-3695,-10 2 386,12 22 0,-3 0-386,-11-5 0,-4 0 0,-10 0 0,-2 2-881,7 3 1,-1 2 880,-6 1 0,-4 4 0,9 6 0,-2 2 0,1 2 0,-13-1 0,-2 2-1339,3 0 0,-5 0 1,3 2 1338,15 3 0,3 2 0,-1-1 0,-4 0 0,-1 0 0,0 0-334,1 0 0,0 0 0,-3 0 334,3 1 0,-3 0 0,-1 1 0,1 0 0,0 1 0,2 1 0,-2 1 0,-1 1 0,-8 1 0,-3 2 0,0 0 0,2 2 0,5 0 0,1 2 0,0 1 0,1 0 0,-3 3 0,1 0 0,-1 1 0,2 1-348,1 1 1,0 1-1,1-1 1,0 1 347,2-2 0,1 0 0,0 0 0,0 1 0,-2 2 0,0 1 0,2 0 0,2-3 0,0-1 0,3-2 0,2 0 0,-16 9 0,2-3 0,4-5 0,5-2 0,-6 4 579,7-6 0,1-1-579,-13 8 1840,30-13 0,1 1-1840,-17 9 1253,17-7-1253,8-1 2078,11-4-2078,1-2 0,5 1 0,-3-1 0,1 2 0,-17 4 0,-5 1 0,-19 3 0,-4 1 0,22-5 0,0 0 0,-1-2 0,1 1 0,-28 14 0,11-8 0,19 0 0,11-6 0,9 1 0,4-4 0,2 4 0,-1 2 0,1 5 0,0 23 0,1 25 0,2-25 0,2 3 0,-2 10 0,2 0 0,0-2 0,2-1 0,-1-5 0,0-1 0,0-4 0,0-4 0,2 8 0,-4-11 0,0-12 0,0-3 0,0 4 0,0 10 0,0 6 0,-4 12 0,0 4 0,-2-18 0,4 2 0,18 7 0,1-1 0,-11 14 0,31-5 0</inkml:trace>
  <inkml:trace contextRef="#ctx0" brushRef="#br0" timeOffset="8670">21571 5921 24575,'-28'0'0,"-4"0"0,-1 0 0,-5 0 0,0 0 0,-1 0 0,-27 0 0,19 0 0,4 0 0,8 0 0,-25 0 0,18 3 0,2 8 0,-13 5 0,12 16 0,0 3 0,6 14 0,4 5 0,4 6 0,16-28 0,2 0 0,-7 13 0,8 0 0,1-22 0,3 8 0,0-8 0,0 13 0,4 3 0,0 6 0,0 8 0,0-4 0,3 5 0,9 4 0,12 3 0,-2-16 0,-1-15 0,1-1 0,2 6 0,14 8 0,-11-12 0,-3-8 0,-2-7 0,-3 0 0,-2-6 0,-1-1 0,-3-2 0,1-1 0,-1 1 0,0 3 0,5-3 0,0 3 0,4 1 0,9 3 0,8 9 0,10 0 0,1 3 0,-6-5 0,-5-5 0,-7-6 0,-4-7 0,-7-3 0,-7 0 0,-2 0 0,1-3 0,1-4 0,2-13 0,-2-13 0,2-32 0,-8 29 0,0-2 0,1-10 0,0-1 0,0 5 0,-1 0 0,1-8 0,-1 3 0,5-15 0,-5-2 0,-1 39 0,-6 1 0,5-2 0,-5-5 0,2-7 0,-3-4 0,0-4 0,-6 3 0,1 2 0,-6 10 0,-4-8 0,10 16 0,-12-17 0,9 17 0,-5-2 0,0 10 0,1 2 0,-4 8 0,3-2 0,-4 3 0,-10-8 0,7 2 0,-8-2 0,1-6 0,11 11 0,-7-10 0,7 6 0,6 2 0,1 0 0,19 26 0,-7-13 0,10 16 0</inkml:trace>
  <inkml:trace contextRef="#ctx0" brushRef="#br0" timeOffset="19600">11128 13494 8191,'-9'0'0,"-16"0"4717,-33-12-4717,-7 0 0,24 2 0,-3-1 0,-13-4 0,-3 0 0,5 3 0,-3 0 0,9 0 0,-3 0 0,2 0 0,-11-2 0,2 0 0,-1 1 0,4 2 0,15 1 0,2 1 0,5 4 0,1 2 2860,-19-1-2860,12 4 1761,-6 0-1761,0 0 0,-6 0 0,-9 0 0,10 0 0,-1 4 0,6 1 0,-9 8 0,-8-2 3327,26-1 1,-2 1-3328,-4-1 0,0-1 195,-3 2 1,-1 1-196,3-2 0,2 0 0,3-1 0,3-1 0,-25 8 0,8-1 0,13 2 0,6-4 0,10 0 0,3-6 0,7 0 0,-8 3 0,-2 4 0,-5 8 0,-7 2 0,-4 9 0,-2 1 0,1 0 0,0 3 0,15-14 0,-3 1 0,15-10 0,-3-3 0,6 1 0,-7 2 0,3 2 0,-8 7 0,5 5 0,-1 3 0,3 9 0,-1 1 0,5 8 0,5-9 0,4-3 0,3-6 0,0-3 0,0-1 0,0 18 0,3 6 0,8 13 0,-2-29 0,3-1 0,2-3 0,3-2 0,1 1 0,0-1 0,15 13 0,-6-6 0,12 5 0,-15-15 0,21 15 0,-16-16 0,5 1 0,5-1 0,-7-3 0,2 0 0,-2-5 0,1 0 0,16 12 0,3 0 0,-8-10 0,0-1 0,6 7 0,1-1 0,-5-7 0,-1-2 0,-7-1 0,-3-1 0,22 3 0,-20-8 0,14 0 0,-19-4 0,17 0 0,-7-4 0,3-3 0,-14-5 0,2-4 0,0-4 0,1-4 0,9-10 0,-1-3 0,-12 7 0,-1-1-521,14-9 1,-2 0 520,2-9 0,-18 20 0,1 0 0,-2 1 0,0-1 0,2-3 0,-1 1 0,17-14 0,-15 11 0,0 1 0,9-8 0,-7 4 0,2-3 0,3 2 0,1-2 0,1-4 0,1-1 0,-1 4 0,-2 3 0,-8 4 0,-2 2 0,-1 2 0,-2 1 0,8-12 1041,-5-1-1041,-10 16 0,-1 2 0,-6 8 0,2-1 0,-2-4 0,5 0 0,-3 2 0,4 3 0,2-1 0,8-3 0,5 2 0,1-4 0,-5 8 0,3-7 0,-11 9 0,10-8 0,-10 6 0,1 0 0,-1 0 0,0-2 0,1-2 0,6-6 0,-6 0 0,5 0 0,-11 6 0,1-1 0,-6 8 0,3-5 0,1 2 0,-4-2 0,3 2 0,-9-1 0,3 4 0,-3-8 0,0 5 0,0-6 0,0 6 0,0 1 0,0-3 0,0 4 0,0-4 0,0 6 0,0-3 0,0 0 0,0-1 0,0 2 0,0 2 0,0 0 0,0 3 0,0 0 0</inkml:trace>
  <inkml:trace contextRef="#ctx0" brushRef="#br0" timeOffset="29316">19804 7905 24575,'36'0'0,"-2"0"0,5 0 0,20-2 0,4 0-1717,0-1 1,0-1 1716,3 0 0,-4-2 0,-22 1 0,0 0 0,17-1 0,-3 0 590,5-3-590,-11 3 0,0 1 0,10-4 0,3-1 0,-5 1 0,7 0 0,-26 1 672,9 0-672,-22 4 0,0-2 0,-7 5 1758,-1-2-1758,-5 3 413,-3 0-413,4 0 0,-6 0 0,0 0 0,-3 0 0,0 0 0</inkml:trace>
  <inkml:trace contextRef="#ctx0" brushRef="#br0" timeOffset="42216">20672 7628 24575,'16'-53'0,"0"0"0,8 2 0,7-6 0,3-3 0,-1 2-1237,-3 1 0,1 1 1,0 0-1,3-3 1237,-6 11 0,3-2 0,0 0 0,0-1 0,0 2 0,-3 4-503,4-6 1,-1 3 0,-2 2 0,-1 0 502,2-6 0,-2 1 0,0 2 0,1 4 0,0 2 0,-3 1 739,4-10 0,-2 3-739,0 3 0,-1 2 0,-4 9 0,-2 1 0,15-22 0,-6 2 0,6 4 0,-13 10 0,4-3 0,-2 8 0,-1-12 2224,0 7-2224,1-5 3254,-8 13-3254,0 2 0,-4 10 0,-1-3 0,1 7 0,-6 3 0,-2 4 0,-2 6 0,-3-2 0,-2 4 0,-2-1 0,-5 2 0,0 3 0,2 0 0,-15 10 0,9-2 0,-29 18 0,9-2 0,-21 9 0,16-4 0,-1-7 0,19-6 0,4-6 0,10-9 0,6-5 0,3-5 0,9-3 0,5 2 0,6-6 0,4 3 0,-6-1 0,-2 2 0,0-4 0,-4 5 0,7-11 0,-6 9 0,0-6 0,0 4 0,-7 2 0,-1 1 0,-4 3 0,1 3 0,-4 9 0,1 5 0,-2 11 0,-3 5 0,2 12 0,-2-7 0,0 8 0,-2-7 0,-6 11 0,3-12 0,1 4 0,1-19 0,2 7 0,-2-7 0,2 1 0,-1-6 0,4 0 0,-2-2 0,3-13 0,0-5 0,0-19 0,0-4 0,0-4 0,4-7 0,-3 9 0,10-17 0,-6 14 0,3-9 0,-1 7 0,-6 8 0,2-2 0,-3 16 0,0 3 0,0 8 0,-3 1 0,-2 4 0,-2 4 0,-5 2 0,2 3 0,-7-1 0,-15 12 0,6-7 0,-29 17 0,15-11 0,-14 8 0,13-6 0,7-3 0,10-2 0,8-6 0,4-4 0,6-3 0,7-3 0,1 0 0,6-3 0,7-9 0,6-6 0,14-13 0,2-2 0,3-1 0,-8 6 0,-8 8 0,-6 4 0,-8 6 0,-2 4 0,1-2 0,-2 4 0,4-8 0,-4 6 0,4-6 0,-4 3 0,4-3 0,-7 2 0,4 1 0,-2 1 0,1-2 0,1 3 0,-4-1 0,1 5 0,-5 2 0,3 4 0,-3 11 0,0-1 0,0 5 0,0-5 0,0 14 0,3 9 0,-2-1 0,2 18 0,-3-18 0,0 15 0,0-10 0,0 2 0,0-6 0,0-7 0,0-2 0,0-7 0,0 7 0,0-5 0,0-3 0,0-4 0,0-2 0,0 10 0,-4 12 0,3-18 0,-2 7 0</inkml:trace>
  <inkml:trace contextRef="#ctx0" brushRef="#br0" timeOffset="55266">21150 7644 8265,'-3'0'0,"1"0"0</inkml:trace>
  <inkml:trace contextRef="#ctx0" brushRef="#br0" timeOffset="58899">21271 7340 24575,'15'9'0,"16"19"0,9 9 0,-10-7 0,2 1 0,-4-1 0,0 0 0,-4-3 0,0 0 0,17 22 0,-16-19 0,-1-2 0,13 16 0,-10-11 0,-5-3 0,0 1 0,5 10 0,0 1 0,3 6 0,0 0 0,1 2-443,-7-9 1,0 2-1,1 1 443,3 2 0,1 2 0,-1-1 0,-4-5 0,0 0 0,0 2 0,3 6 0,1 2 0,1 0 0,-1-1 0,0 0 0,-1 1 0,-1 5 0,0 1 0,-3-5 0,5 5 0,-4-4 0,-4 4 0,-1 0 0,-2-1 0,-1-3 0,-7-19 0,1 3 0,3 15 0,1 8 0,-1-4-392,-4-3 0,-2 1 392,1 5 0,0 6 0,-2 0 0,-1-2 0,-2 0 0,0 2-520,-2-12 1,1 1-1,-1 0 1,0 1 519,-1 1 0,0 1 0,0 0 0,0-1 0,0 1 0,0-1 0,0 0 0,0-1 0,0 12 0,0-1 0,0-3 0,0-3 0,0-2 0,0-4 0,0 8 0,0-4 0,0-4 0,0-2 0,0-10 0,0-2 0,-2 0 0,-1 1 0,-1 9 0,-2 2 0,-1-1 0,-1 2 0,1 3 0,-1 0 564,2-8 1,-1-4-565,0 18 744,2-29-744,2-19 2317,0-9-2317,-7-12 0,5 13 0,-17 16 0,6 11 0,-1 12 0,-1 6 0,-2-1 0,-2 5 0,-1 5 0,-1 1 0,0-1-674,3-6 0,0-1 0,0 2 0,0 0 0,0 2 0,-1 2 674,3-6 0,0 2 0,0 2 0,-1 0 0,1 1 0,0-1 0,0-1 0,1-2 0,-3 9 0,0-1 0,1-1 0,0-1 0,1-1 0,0 1 0,1-2 0,1-1 0,0 0 0,0 0 0,1-1 0,-1-1 0,-1 5 0,0 0 0,-1-1 0,1-1 0,0-3 0,-2 5 0,-1-2 0,1-3 0,1-3-724,2-2 0,0-4 0,0 0 724,-5 3 0,0-1 0,2-8 0,-6 11 0,-1 1 0,-2 2-686,8-18 1,-2-1 685,-8 14 0,-3 0-5,1-5 0,0-2 5,-3 4 0,0-2 1585,4-5 0,0-3-1585,-1 1 0,0-1 1222,6-9 0,0-2-1222,1-3 0,1-2 1966,-14 11-1966,5-7 17,3-2-17,9-9 0,-1 2 0,9-8 0,1 4 0,-4-4 0,-4 8 0,-7-1 0,0 5 0,-7 4 0,7 0 0,-3 4 0,6-1 0,-2-3 0,9-4 0,-1-3 0,5-4 0,-2 3 0,2-2 0,-2 2 0,3-4 0,3-2 0,4-2 0,3-13 0,10-14 0,9-23 0,0 7 0,2-1 0,-2 4 0,0 0 0,4-2 0,-1 2 0,8-22 0,0 8 0,1-10 0,-1 10 0,-4 3 0,-3 14 0,-8 2 0,1 6 0,-6 4 0,2 7 0,-24 31 0,-10 17 0,3-5 0,-3 3 0,-1-1 0,0 0 0,3-3 0,0-1 0,-17 20 0,11-14 0,8-10 0,11-7 0,1-7 0,8-4 0,-4-3 0,4 3 0,-1-2 0,16-1 0,23-4 0,0-2 0,-3 0 0,0 0 0,2 0 0,2 0 0,3 0 0,22 0 0,-24 0 0,-1 0 0,19 0 0,-22 0 0,-15 0 0,-5 0 0,-5 0 0,-2 0 0,-2 0 0,0 0 0,2-2 0,1 1 0,3-2 0,7 3 0,-5 0 0,5 0 0,-2 0 0,-2 0 0,2 0 0,-4 3 0,0-2 0,0 5 0,-5-6 0,-3 3 0</inkml:trace>
  <inkml:trace contextRef="#ctx0" brushRef="#br0" timeOffset="68885">20616 7700 24575,'0'-17'0,"7"-8"0,2-8 0,12-6 0,4-4 0,-8 10 0,2-2 0,1-2 0,3-4 0,-1 1 0,3-5 0,-1 1 0,2-5 0,0 2 0,-2 6 0,0 4 0,-4 6 0,-2 2 0,11-24 0,7-1 0,-20 23 0,0 1 0,2-1 0,0-1 0,1-6 0,1 0 0,-5 7 0,1-1 0,5-8 0,1-1 0,-3 2 0,1 1 0,0 2 0,1 1 0,-3-1 0,1 2 0,4-1 0,0 2 0,13-19 0,1 3 0,-16 20 0,3-4 0,8-11 0,-9 11 0,13-15 0,-20 21 0,16-22 0,-7 4 0,10-10 0,-1 2 0,-10 17 0,2-5 0,-7 17 0,-2-7 0,1 7 0,3-8 0,2-10 0,-1 6 0,0-6 0,-6 11 0,3-6 0,-4 1 0,3-4 0,-5 13 0,-5 10 0,0 5 0,-7 6 0,4 3 0,-5 0 0,3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E9DB9-CBD4-8940-83E0-7952A213C1EC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8D75-0206-7D4B-8B77-92E1A2CE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3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2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9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36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first option to </a:t>
            </a:r>
            <a:r>
              <a:rPr lang="en-US" dirty="0" err="1"/>
              <a:t>ajdust</a:t>
            </a:r>
            <a:r>
              <a:rPr lang="en-US" dirty="0"/>
              <a:t> the ratio d/m. We could collect more data points for training set. </a:t>
            </a:r>
            <a:r>
              <a:rPr lang="en-US" dirty="0" err="1"/>
              <a:t>Wha</a:t>
            </a:r>
            <a:r>
              <a:rPr lang="en-US" dirty="0"/>
              <a:t> </a:t>
            </a:r>
            <a:r>
              <a:rPr lang="en-US" dirty="0" err="1"/>
              <a:t>tcould</a:t>
            </a:r>
            <a:r>
              <a:rPr lang="en-US" dirty="0"/>
              <a:t> be the problem here ? Note that we must know the labels of datapoints in the </a:t>
            </a:r>
            <a:r>
              <a:rPr lang="en-US" dirty="0" err="1"/>
              <a:t>trainig</a:t>
            </a:r>
            <a:r>
              <a:rPr lang="en-US" dirty="0"/>
              <a:t> </a:t>
            </a:r>
            <a:r>
              <a:rPr lang="en-US" dirty="0" err="1"/>
              <a:t>set.However</a:t>
            </a:r>
            <a:r>
              <a:rPr lang="en-US" dirty="0"/>
              <a:t>, we can use some domain knowledge do generate new datapoints synthetically(simulate it).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24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larger the regularization parameter lambda, the smaller the pruned model H^{(lambda)}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6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 err="1"/>
              <a:t>intepret</a:t>
            </a:r>
            <a:r>
              <a:rPr lang="en-US" dirty="0"/>
              <a:t> </a:t>
            </a:r>
            <a:r>
              <a:rPr lang="en-US" dirty="0" err="1"/>
              <a:t>reuglizaton</a:t>
            </a:r>
            <a:r>
              <a:rPr lang="en-US" dirty="0"/>
              <a:t> as a form of soft model pruning. Instead of </a:t>
            </a:r>
            <a:r>
              <a:rPr lang="en-US" dirty="0" err="1"/>
              <a:t>chosing</a:t>
            </a:r>
            <a:r>
              <a:rPr lang="en-US" dirty="0"/>
              <a:t> between a discrete set of different models, e.g., sets of polynomials with different maximum degree, regularization smoothly varies the pruned hypothesis space as lambda is varied.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85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6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use a larger number of perturbed copies for each datapoint in the original training set, we obtain an average loss which consists of the original training error and </a:t>
            </a:r>
          </a:p>
          <a:p>
            <a:r>
              <a:rPr lang="en-US" dirty="0"/>
              <a:t>another </a:t>
            </a:r>
            <a:r>
              <a:rPr lang="en-US" dirty="0" err="1"/>
              <a:t>comoennts</a:t>
            </a:r>
            <a:r>
              <a:rPr lang="en-US" dirty="0"/>
              <a:t> due to the perturbed datapoints. This </a:t>
            </a:r>
            <a:r>
              <a:rPr lang="en-US" dirty="0" err="1"/>
              <a:t>additoinal</a:t>
            </a:r>
            <a:r>
              <a:rPr lang="en-US" dirty="0"/>
              <a:t> component is approximately equal to the </a:t>
            </a:r>
            <a:r>
              <a:rPr lang="en-US" dirty="0" err="1"/>
              <a:t>reguarlization</a:t>
            </a:r>
            <a:r>
              <a:rPr lang="en-US" dirty="0"/>
              <a:t> term used in regularized ERM.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2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7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that larger models (higher </a:t>
            </a:r>
            <a:r>
              <a:rPr lang="en-US" dirty="0" err="1"/>
              <a:t>polyn</a:t>
            </a:r>
            <a:r>
              <a:rPr lang="en-US" dirty="0"/>
              <a:t>. degree) results in larger validation error. is this always the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4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9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size m is the nr. of different datapoints in the training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799D-6640-1B47-86B1-D69A777A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E35B-7525-CE49-9947-121026A55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E58E-0570-EA4F-9F58-560314EE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600"/>
            </a:lvl1pPr>
          </a:lstStyle>
          <a:p>
            <a:fld id="{1E4C7DF5-2517-C148-97A0-1EDF2AC7BE44}" type="datetime1">
              <a:rPr lang="fi-FI" smtClean="0"/>
              <a:pPr/>
              <a:t>1.2.2022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95D7-8E21-7B41-9DD8-F768D721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07F1-90A7-614F-BDC2-C3629C16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5399C925-308B-6F4D-8762-6363D7B6E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3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6D7F-09A3-F04B-ABC0-B02B3E95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784E-3D08-2740-97C7-C7F96A1EE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94C0-51E7-8244-917A-368AF124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A879-C5B8-5740-BD9A-F462E2DB3D5F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A466-677E-C242-A208-B63E7F20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7E1B-198B-D041-80F2-0AE2B26F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C255E-2187-C444-B1C8-DECB8DF4D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5C78-DA1D-DE44-BB21-23E7EE42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B661-983C-D448-B883-DF6BCF40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D5BF-D366-A943-AB58-F486DF4C53B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AF4D-CAE3-A84D-911E-AEB6D512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6F71-0085-3144-854A-B95716F0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365-3512-7D4A-B4E8-87DFBAC8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CD01-6430-EF40-983B-C2D96445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3BA8-4DCD-E942-BE7B-6EDA75F0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B507-E18F-9E46-AB0F-E7FB3A10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6E45-7408-0940-904F-F702A868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96EF-5FF6-2D4B-B550-D265AC88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B093F-659B-8646-99E7-93B12E4C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518F-D65C-BC43-B71D-BD014D98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5EA-3E8F-0E4E-B96A-80BECE1F38FC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6432-2893-D341-BC63-1BCAC00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68B3-671E-324D-8DB0-9CE7DA9E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CD8F-AD1A-9F41-AB06-0D72E790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13FE-E157-FC42-A61E-669D12D8F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209ED-1190-DF49-BAD1-31DDFCC16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EB0B9-AD53-EA4B-BD40-D68932D3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2BE-F400-134A-95FF-DF12B3297F8A}" type="datetime1">
              <a:rPr lang="fi-FI" smtClean="0"/>
              <a:t>1.2.2022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A183A-868D-A04B-BE50-1462DF68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6CC5-C119-2241-AAC5-C5BFC188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9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D97A-B6DA-514B-92CA-69B0625A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95462-7E55-7746-9B10-83C4B8673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EAA28-7D38-214A-AFD9-32CC3EDF6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10AF8-A300-514E-A290-5F3E64D4B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274DB-CAC0-054E-B1A6-4ED814805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E4118-C257-E84D-B133-7F4A2E57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7FCA-CD5E-EF45-87F1-85A0C168B1C7}" type="datetime1">
              <a:rPr lang="fi-FI" smtClean="0"/>
              <a:t>1.2.2022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64B80-0B32-EB4F-8447-B8187000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49041-61D0-DE4E-8814-CDD3421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5700-C9E3-864A-9070-A2CEC1D5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18E18-644C-714C-98EB-7C468654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E787-8BD2-0846-A812-D9CDEE90AB1C}" type="datetime1">
              <a:rPr lang="fi-FI" smtClean="0"/>
              <a:t>1.2.2022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9E259-7BAE-F744-9399-435A9E8D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A1414-BE79-284B-84B6-A3F71C8B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6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A798F-E403-284F-A44E-A6A98C6D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EF4E-E0B6-C547-B0F6-E0842E70BAB7}" type="datetime1">
              <a:rPr lang="fi-FI" smtClean="0"/>
              <a:t>1.2.2022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E4143-424B-264C-905C-E47688A3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0F55D-F792-FF4D-979E-84284790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97ED-EB2F-7A49-814E-03B63330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1195-093F-1D47-828B-79CF8E57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6C70-7F54-FD4D-B44A-542257027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F439D-533C-F643-8E0D-823A597F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FA60-8F09-9945-A32B-D84B2B66607E}" type="datetime1">
              <a:rPr lang="fi-FI" smtClean="0"/>
              <a:t>1.2.2022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8D5D0-B4DA-3D45-B9CF-01D9BD40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6F5E8-9007-9940-8B20-11C35962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03F0-0AEA-EC4B-99AD-2480164E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BD936-B2E0-F84F-96D5-0BCDE37BB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166B-1DB3-4D43-95E8-11F65984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84D2-5C0A-1F44-A787-CAF78BD2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130D-1B65-C74B-A268-0DDEFDA597F3}" type="datetime1">
              <a:rPr lang="fi-FI" smtClean="0"/>
              <a:t>1.2.2022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3A0D9-0F62-1046-87BD-37CD23CB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0E313-5F2A-8E49-92F8-BEA7A4C1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6774B-4352-CA44-A6D8-5B121FD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666D4-A6A5-7645-A297-B2D6E674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B24F-4811-824B-AD76-6F63F0D07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857E-B602-924D-A5B5-06997117CC3F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F9A1-4482-4447-BEA1-7A1D0F55F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E62D-37AA-F54C-9E69-0A455DC12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C925-308B-6F4D-8762-6363D7B6E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4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8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0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0.jpeg"/><Relationship Id="rId7" Type="http://schemas.openxmlformats.org/officeDocument/2006/relationships/image" Target="../media/image221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0.png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10.jpeg"/><Relationship Id="rId7" Type="http://schemas.openxmlformats.org/officeDocument/2006/relationships/image" Target="../media/image17.jpe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28.png"/><Relationship Id="rId4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0.png"/><Relationship Id="rId4" Type="http://schemas.openxmlformats.org/officeDocument/2006/relationships/image" Target="../media/image1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26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8EAE4B-18C0-9A49-A4E5-9AD46DAFA575}"/>
              </a:ext>
            </a:extLst>
          </p:cNvPr>
          <p:cNvSpPr txBox="1"/>
          <p:nvPr/>
        </p:nvSpPr>
        <p:spPr>
          <a:xfrm>
            <a:off x="581104" y="1255352"/>
            <a:ext cx="99594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CS-C3240 - Machine Learning </a:t>
            </a:r>
            <a:endParaRPr lang="en-GB" sz="3600" dirty="0">
              <a:solidFill>
                <a:srgbClr val="0070C0"/>
              </a:solidFill>
            </a:endParaRPr>
          </a:p>
          <a:p>
            <a:endParaRPr lang="en-GB" sz="3600" dirty="0">
              <a:solidFill>
                <a:srgbClr val="0070C0"/>
              </a:solidFill>
            </a:endParaRPr>
          </a:p>
          <a:p>
            <a:r>
              <a:rPr lang="en-GB" sz="8000" dirty="0">
                <a:solidFill>
                  <a:srgbClr val="0070C0"/>
                </a:solidFill>
              </a:rPr>
              <a:t>Model Regularization</a:t>
            </a:r>
          </a:p>
          <a:p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7B0E5-8876-394E-9BC0-5AA6FC03EF26}"/>
              </a:ext>
            </a:extLst>
          </p:cNvPr>
          <p:cNvSpPr txBox="1"/>
          <p:nvPr/>
        </p:nvSpPr>
        <p:spPr>
          <a:xfrm>
            <a:off x="581104" y="4833207"/>
            <a:ext cx="3655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Alexander Jung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FB98C6-1B38-F94B-AF71-6EEAE2AD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94707-C7B5-AB4F-AE9E-A4443B16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D8B-BDE4-6A40-BF73-F0C5F56FE950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15E916-E4D6-4D4E-9FE6-76844DAD59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7661" y="-55752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800" b="1" dirty="0"/>
                  <a:t>Train and Validate Model 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DE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15E916-E4D6-4D4E-9FE6-76844DAD5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7661" y="-55752"/>
                <a:ext cx="10515600" cy="1325563"/>
              </a:xfrm>
              <a:blipFill>
                <a:blip r:embed="rId3"/>
                <a:stretch>
                  <a:fillRect l="-2654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882100" y="254257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807261" y="298210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blipFill>
                <a:blip r:embed="rId4"/>
                <a:stretch>
                  <a:fillRect l="-2679" t="-2564" r="-357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blipFill>
                <a:blip r:embed="rId5"/>
                <a:stretch>
                  <a:fillRect l="-3279" t="-15789" b="-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44E22F-35C5-8745-8440-4E169CFC3236}"/>
              </a:ext>
            </a:extLst>
          </p:cNvPr>
          <p:cNvCxnSpPr>
            <a:cxnSpLocks/>
          </p:cNvCxnSpPr>
          <p:nvPr/>
        </p:nvCxnSpPr>
        <p:spPr>
          <a:xfrm>
            <a:off x="3890008" y="897467"/>
            <a:ext cx="0" cy="352861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/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blipFill>
                <a:blip r:embed="rId6"/>
                <a:stretch>
                  <a:fillRect l="-4532" t="-7071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E4276B72-97E8-664A-9113-20F01C1AB760}"/>
              </a:ext>
            </a:extLst>
          </p:cNvPr>
          <p:cNvSpPr/>
          <p:nvPr/>
        </p:nvSpPr>
        <p:spPr>
          <a:xfrm>
            <a:off x="4363844" y="1644513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1C7D26-498D-8E4C-B8E8-24D8E6A48065}"/>
              </a:ext>
            </a:extLst>
          </p:cNvPr>
          <p:cNvCxnSpPr>
            <a:cxnSpLocks/>
          </p:cNvCxnSpPr>
          <p:nvPr/>
        </p:nvCxnSpPr>
        <p:spPr>
          <a:xfrm flipH="1" flipV="1">
            <a:off x="3645480" y="189734"/>
            <a:ext cx="755140" cy="28504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CAC78-EC94-FA4A-B457-B9B37C3B2DFB}"/>
                  </a:ext>
                </a:extLst>
              </p:cNvPr>
              <p:cNvSpPr txBox="1"/>
              <p:nvPr/>
            </p:nvSpPr>
            <p:spPr>
              <a:xfrm>
                <a:off x="7667976" y="1502093"/>
                <a:ext cx="31642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hypothesis h(x) that </a:t>
                </a:r>
              </a:p>
              <a:p>
                <a:r>
                  <a:rPr lang="en-US" sz="2800" dirty="0"/>
                  <a:t>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CAC78-EC94-FA4A-B457-B9B37C3B2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976" y="1502093"/>
                <a:ext cx="3164264" cy="954107"/>
              </a:xfrm>
              <a:prstGeom prst="rect">
                <a:avLst/>
              </a:prstGeom>
              <a:blipFill>
                <a:blip r:embed="rId7"/>
                <a:stretch>
                  <a:fillRect l="-4000" t="-6579" r="-32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FBA5-1E20-D64D-BF0F-72091687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926E4F-90DD-AC48-B82D-0CC4B3B9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DC0-3C5C-8C43-8629-1E773D19C16C}" type="datetime1">
              <a:rPr lang="fi-FI" smtClean="0"/>
              <a:t>1.2.2022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A37435-3F3F-A040-ADCB-DD8F0E4CA673}"/>
                  </a:ext>
                </a:extLst>
              </p14:cNvPr>
              <p14:cNvContentPartPr/>
              <p14:nvPr/>
            </p14:nvContentPartPr>
            <p14:xfrm>
              <a:off x="1121040" y="378000"/>
              <a:ext cx="7536240" cy="568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A37435-3F3F-A040-ADCB-DD8F0E4CA6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1680" y="368640"/>
                <a:ext cx="7554960" cy="57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48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92610"/>
            <a:ext cx="11143129" cy="1600762"/>
          </a:xfrm>
        </p:spPr>
        <p:txBody>
          <a:bodyPr>
            <a:normAutofit/>
          </a:bodyPr>
          <a:lstStyle/>
          <a:p>
            <a:r>
              <a:rPr lang="en-US" sz="6600" b="1" dirty="0"/>
              <a:t>Basic Idea of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499-D0A7-2E4E-923F-ED11C324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19" y="1526119"/>
            <a:ext cx="10515600" cy="782108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/>
              <a:t>choose model with smallest validation error!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BD162-950C-244B-A07D-8A3B406E0CA2}"/>
              </a:ext>
            </a:extLst>
          </p:cNvPr>
          <p:cNvSpPr/>
          <p:nvPr/>
        </p:nvSpPr>
        <p:spPr>
          <a:xfrm>
            <a:off x="1403498" y="3236812"/>
            <a:ext cx="1233377" cy="17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7D2-0498-0E4C-8A52-74DC6F09944A}"/>
              </a:ext>
            </a:extLst>
          </p:cNvPr>
          <p:cNvSpPr/>
          <p:nvPr/>
        </p:nvSpPr>
        <p:spPr>
          <a:xfrm>
            <a:off x="7327014" y="4549774"/>
            <a:ext cx="1080978" cy="48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6EDDF-B385-CF48-9DB0-F5AF00BE830F}"/>
              </a:ext>
            </a:extLst>
          </p:cNvPr>
          <p:cNvSpPr txBox="1"/>
          <p:nvPr/>
        </p:nvSpPr>
        <p:spPr>
          <a:xfrm>
            <a:off x="1288053" y="5030799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1 </a:t>
            </a:r>
          </a:p>
          <a:p>
            <a:r>
              <a:rPr lang="en-US" sz="4000" dirty="0"/>
              <a:t>degree 1 </a:t>
            </a:r>
            <a:r>
              <a:rPr lang="en-US" sz="4000" dirty="0" err="1"/>
              <a:t>polyn</a:t>
            </a:r>
            <a:r>
              <a:rPr lang="en-US" sz="4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21CC1-6717-BD45-A2C3-522025D97030}"/>
              </a:ext>
            </a:extLst>
          </p:cNvPr>
          <p:cNvSpPr txBox="1"/>
          <p:nvPr/>
        </p:nvSpPr>
        <p:spPr>
          <a:xfrm>
            <a:off x="6985309" y="5030799"/>
            <a:ext cx="3528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2: </a:t>
            </a:r>
          </a:p>
          <a:p>
            <a:r>
              <a:rPr lang="en-US" sz="4000" dirty="0"/>
              <a:t>degree 3 polyn.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0D28-3F1D-2A4C-9001-00E081A16469}"/>
              </a:ext>
            </a:extLst>
          </p:cNvPr>
          <p:cNvSpPr txBox="1"/>
          <p:nvPr/>
        </p:nvSpPr>
        <p:spPr>
          <a:xfrm>
            <a:off x="1175563" y="2185331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0B38-BF84-2446-A7EF-E5AD412FAAD7}"/>
              </a:ext>
            </a:extLst>
          </p:cNvPr>
          <p:cNvSpPr/>
          <p:nvPr/>
        </p:nvSpPr>
        <p:spPr>
          <a:xfrm>
            <a:off x="2825898" y="3234700"/>
            <a:ext cx="1233377" cy="1717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9175E-393F-8E4C-B4A4-C6C8FFC720AC}"/>
              </a:ext>
            </a:extLst>
          </p:cNvPr>
          <p:cNvSpPr/>
          <p:nvPr/>
        </p:nvSpPr>
        <p:spPr>
          <a:xfrm>
            <a:off x="8749414" y="2263740"/>
            <a:ext cx="1233377" cy="2767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1B42AA-BCE1-7D4E-876D-5891547D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11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71B03AF-3BB2-9B4E-A429-E18B87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49F9-EC76-174F-8969-D4338F1BAB36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AF4A-5CE6-8E4D-BE2E-295706D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" y="365125"/>
            <a:ext cx="11047476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Different Loss for Train and 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C9D3-1D27-CA4D-87E9-939838FA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24" y="1690688"/>
            <a:ext cx="11579352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use </a:t>
            </a:r>
            <a:r>
              <a:rPr lang="en-US" sz="3200" dirty="0">
                <a:solidFill>
                  <a:srgbClr val="FF0000"/>
                </a:solidFill>
              </a:rPr>
              <a:t>different loss for training and validation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allows to compare different ML methods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logistic regression </a:t>
            </a:r>
            <a:r>
              <a:rPr lang="en-US" sz="3200" dirty="0"/>
              <a:t>uses </a:t>
            </a:r>
            <a:r>
              <a:rPr lang="en-US" sz="3200" dirty="0">
                <a:solidFill>
                  <a:srgbClr val="FF0000"/>
                </a:solidFill>
              </a:rPr>
              <a:t>logistic loss </a:t>
            </a:r>
            <a:r>
              <a:rPr lang="en-US" sz="3200" dirty="0"/>
              <a:t>to learn hypothesis </a:t>
            </a:r>
            <a:r>
              <a:rPr lang="en-US" sz="3200" dirty="0">
                <a:solidFill>
                  <a:srgbClr val="FF0000"/>
                </a:solidFill>
              </a:rPr>
              <a:t>h1(x)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SVM</a:t>
            </a:r>
            <a:r>
              <a:rPr lang="en-US" sz="3200" dirty="0"/>
              <a:t> uses </a:t>
            </a:r>
            <a:r>
              <a:rPr lang="en-US" sz="3200" dirty="0">
                <a:solidFill>
                  <a:srgbClr val="FF0000"/>
                </a:solidFill>
              </a:rPr>
              <a:t>hinge loss </a:t>
            </a:r>
            <a:r>
              <a:rPr lang="en-US" sz="3200" dirty="0"/>
              <a:t>to learn hypothesis </a:t>
            </a:r>
            <a:r>
              <a:rPr lang="en-US" sz="3200" dirty="0">
                <a:solidFill>
                  <a:srgbClr val="FF0000"/>
                </a:solidFill>
              </a:rPr>
              <a:t>h2(x)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compare h1, h2 by average </a:t>
            </a:r>
            <a:r>
              <a:rPr lang="en-US" sz="3200" dirty="0">
                <a:solidFill>
                  <a:srgbClr val="FF0000"/>
                </a:solidFill>
              </a:rPr>
              <a:t>0/1 loss (“1-acc”) on val. 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70E80-E6B0-B14F-96E9-F805B8A0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546E0-359D-B442-8D60-0BD6BF87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2F8C-531E-3846-BE25-4CD889648C6D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CB10-CB3E-244D-B637-8E779EEB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8" y="140906"/>
            <a:ext cx="12282678" cy="1325563"/>
          </a:xfrm>
        </p:spPr>
        <p:txBody>
          <a:bodyPr>
            <a:noAutofit/>
          </a:bodyPr>
          <a:lstStyle/>
          <a:p>
            <a:r>
              <a:rPr lang="en-US" sz="8800" b="1" dirty="0"/>
              <a:t>Data and Model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2E3D-5946-4548-BC14-9FEFE5C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66D399-651B-2443-9DB7-2E90DAA25833}"/>
              </a:ext>
            </a:extLst>
          </p:cNvPr>
          <p:cNvGrpSpPr/>
          <p:nvPr/>
        </p:nvGrpSpPr>
        <p:grpSpPr>
          <a:xfrm>
            <a:off x="372619" y="1466469"/>
            <a:ext cx="7088885" cy="3168203"/>
            <a:chOff x="552451" y="1757972"/>
            <a:chExt cx="9588704" cy="3136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3DB76-FA79-9D45-96B6-BA143D1432D5}"/>
                </a:ext>
              </a:extLst>
            </p:cNvPr>
            <p:cNvSpPr/>
            <p:nvPr/>
          </p:nvSpPr>
          <p:spPr>
            <a:xfrm>
              <a:off x="1521590" y="1757972"/>
              <a:ext cx="8619565" cy="223275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training 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11A6B2-E4BA-A945-BB4D-139F54D4D06B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87" y="1757972"/>
              <a:ext cx="0" cy="223275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57E64-CBDC-664E-84F6-3B22265D3B20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90" y="4222672"/>
              <a:ext cx="846232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1DC760-3177-9340-B6F7-75F7706B2DE4}"/>
                </a:ext>
              </a:extLst>
            </p:cNvPr>
            <p:cNvSpPr txBox="1"/>
            <p:nvPr/>
          </p:nvSpPr>
          <p:spPr>
            <a:xfrm>
              <a:off x="3856134" y="4254902"/>
              <a:ext cx="4238130" cy="639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nr. of features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08A338-5338-7C46-8673-B0FDFCC7B2BB}"/>
                </a:ext>
              </a:extLst>
            </p:cNvPr>
            <p:cNvSpPr txBox="1"/>
            <p:nvPr/>
          </p:nvSpPr>
          <p:spPr>
            <a:xfrm>
              <a:off x="552451" y="2281147"/>
              <a:ext cx="553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/>
              <p:nvPr/>
            </p:nvSpPr>
            <p:spPr>
              <a:xfrm>
                <a:off x="8429247" y="2682465"/>
                <a:ext cx="3105906" cy="2329102"/>
              </a:xfrm>
              <a:prstGeom prst="ellipse">
                <a:avLst/>
              </a:prstGeom>
              <a:solidFill>
                <a:schemeClr val="accent4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			</a:t>
                </a:r>
                <a:r>
                  <a:rPr lang="de-AT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36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hypospace/model</a:t>
                </a:r>
              </a:p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247" y="2682465"/>
                <a:ext cx="3105906" cy="23291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2B4A43-6661-494A-92A5-FE5D586AB605}"/>
              </a:ext>
            </a:extLst>
          </p:cNvPr>
          <p:cNvCxnSpPr>
            <a:cxnSpLocks/>
          </p:cNvCxnSpPr>
          <p:nvPr/>
        </p:nvCxnSpPr>
        <p:spPr>
          <a:xfrm>
            <a:off x="8610600" y="5300941"/>
            <a:ext cx="292608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53392A-20D0-264D-AEE9-22E8A329D370}"/>
              </a:ext>
            </a:extLst>
          </p:cNvPr>
          <p:cNvSpPr txBox="1"/>
          <p:nvPr/>
        </p:nvSpPr>
        <p:spPr>
          <a:xfrm>
            <a:off x="8429247" y="5300941"/>
            <a:ext cx="372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eff. dimension 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11C60-8614-C94A-88EE-178418264D58}"/>
              </a:ext>
            </a:extLst>
          </p:cNvPr>
          <p:cNvSpPr txBox="1"/>
          <p:nvPr/>
        </p:nvSpPr>
        <p:spPr>
          <a:xfrm>
            <a:off x="372618" y="4875551"/>
            <a:ext cx="6227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crucial parameter is the </a:t>
            </a:r>
          </a:p>
          <a:p>
            <a:r>
              <a:rPr lang="en-US" sz="4800" dirty="0"/>
              <a:t>ratio d/m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19A8-71F3-3A43-9EDE-5131564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17F3-7935-7841-BDB7-01638C291CA9}" type="datetime1">
              <a:rPr lang="fi-FI" smtClean="0"/>
              <a:t>1.2.2022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/>
              <p:nvPr/>
            </p:nvSpPr>
            <p:spPr>
              <a:xfrm>
                <a:off x="838200" y="1433918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918"/>
                <a:ext cx="6433456" cy="509178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/>
              <p:nvPr/>
            </p:nvSpPr>
            <p:spPr>
              <a:xfrm>
                <a:off x="838200" y="3190359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0359"/>
                <a:ext cx="6433456" cy="509178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0042CD-49C5-D641-9FEC-12DE298E67BF}"/>
                  </a:ext>
                </a:extLst>
              </p:cNvPr>
              <p:cNvSpPr txBox="1"/>
              <p:nvPr/>
            </p:nvSpPr>
            <p:spPr>
              <a:xfrm>
                <a:off x="838200" y="1860454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0042CD-49C5-D641-9FEC-12DE298E6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0454"/>
                <a:ext cx="6433456" cy="509178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03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5B6C-41B9-AF4B-A790-3A001BB7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353801" cy="1460500"/>
          </a:xfrm>
        </p:spPr>
        <p:txBody>
          <a:bodyPr>
            <a:normAutofit/>
          </a:bodyPr>
          <a:lstStyle/>
          <a:p>
            <a:r>
              <a:rPr lang="en-US" sz="8000" b="1" dirty="0"/>
              <a:t>Effective Dim. Linear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0FF8C-E3F5-B345-BAB9-09D826BE0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2232088"/>
                <a:ext cx="11935692" cy="373392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linear map can perfectly fit m data points with n features, as soon as n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 [Ch 6.1, </a:t>
                </a:r>
                <a:r>
                  <a:rPr lang="en-US" sz="4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mlbook.cs.aalto.fi</a:t>
                </a:r>
                <a:r>
                  <a:rPr 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]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4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eff.dim</a:t>
                </a:r>
                <a:r>
                  <a:rPr 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 of linear maps = nr. of features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 =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0FF8C-E3F5-B345-BAB9-09D826BE0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2232088"/>
                <a:ext cx="11935692" cy="3733927"/>
              </a:xfrm>
              <a:blipFill>
                <a:blip r:embed="rId3"/>
                <a:stretch>
                  <a:fillRect l="-1594" t="-2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BB5C0-556C-8149-87FD-11EE5C8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F064-3044-1945-B54D-D6926A6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57C-A2FF-5948-8B2D-7AD4BC65B074}" type="datetime1">
              <a:rPr lang="fi-FI" smtClean="0"/>
              <a:t>1.2.2022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019CBA-5E4D-0F45-BBD4-0CEA7FC77FAF}"/>
                  </a:ext>
                </a:extLst>
              </p14:cNvPr>
              <p14:cNvContentPartPr/>
              <p14:nvPr/>
            </p14:nvContentPartPr>
            <p14:xfrm>
              <a:off x="535680" y="4909680"/>
              <a:ext cx="1620720" cy="82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019CBA-5E4D-0F45-BBD4-0CEA7FC77F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320" y="4900320"/>
                <a:ext cx="163944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21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5B6C-41B9-AF4B-A790-3A001BB7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460500"/>
          </a:xfrm>
        </p:spPr>
        <p:txBody>
          <a:bodyPr>
            <a:normAutofit/>
          </a:bodyPr>
          <a:lstStyle/>
          <a:p>
            <a:r>
              <a:rPr lang="en-US" sz="8000" b="1" dirty="0"/>
              <a:t>Effective Dim. </a:t>
            </a:r>
            <a:r>
              <a:rPr lang="en-US" sz="8000" b="1" dirty="0" err="1"/>
              <a:t>Polyn</a:t>
            </a:r>
            <a:r>
              <a:rPr lang="en-US" sz="8000" b="1" dirty="0"/>
              <a:t>. Reg.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0FF8C-E3F5-B345-BAB9-09D826BE0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067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perfectly fit (almost) any </a:t>
                </a:r>
                <a:r>
                  <a:rPr lang="en-US" sz="4000" dirty="0">
                    <a:solidFill>
                      <a:srgbClr val="FF0000"/>
                    </a:solidFill>
                  </a:rPr>
                  <a:t>m data points </a:t>
                </a:r>
                <a:r>
                  <a:rPr lang="en-US" sz="4000" dirty="0"/>
                  <a:t>using polynomials of max </a:t>
                </a:r>
                <a:r>
                  <a:rPr lang="en-US" sz="4000" dirty="0">
                    <a:solidFill>
                      <a:srgbClr val="FF0000"/>
                    </a:solidFill>
                  </a:rPr>
                  <a:t>degree r</a:t>
                </a:r>
                <a:r>
                  <a:rPr lang="en-US" sz="4000" dirty="0"/>
                  <a:t> as soon as 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solidFill>
                      <a:srgbClr val="FF0000"/>
                    </a:solidFill>
                  </a:rPr>
                  <a:t>r+1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m </a:t>
                </a:r>
              </a:p>
              <a:p>
                <a:pPr marL="0" indent="0" algn="ctr">
                  <a:buNone/>
                </a:pPr>
                <a:endParaRPr lang="en-US" sz="8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0FF8C-E3F5-B345-BAB9-09D826BE0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06751"/>
              </a:xfrm>
              <a:blipFill>
                <a:blip r:embed="rId3"/>
                <a:stretch>
                  <a:fillRect l="-2171" t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74FC1C0-A934-0641-829F-5CBB783C0A56}"/>
              </a:ext>
            </a:extLst>
          </p:cNvPr>
          <p:cNvSpPr txBox="1"/>
          <p:nvPr/>
        </p:nvSpPr>
        <p:spPr>
          <a:xfrm>
            <a:off x="838199" y="3934977"/>
            <a:ext cx="11196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-&gt; d = r+1 (effective dim. of </a:t>
            </a:r>
            <a:r>
              <a:rPr lang="en-US" sz="4000" dirty="0" err="1"/>
              <a:t>polyn</a:t>
            </a:r>
            <a:r>
              <a:rPr lang="en-US" sz="4000" dirty="0"/>
              <a:t>. regression equals  the max. </a:t>
            </a:r>
            <a:r>
              <a:rPr lang="en-US" sz="4000" dirty="0" err="1"/>
              <a:t>polyn</a:t>
            </a:r>
            <a:r>
              <a:rPr lang="en-US" sz="4000" dirty="0"/>
              <a:t>. degree plus one!)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14136-3B24-C943-8ED8-1F2756AB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B6C35F-457C-B94E-B475-DCE2E0FE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930F-54DC-0940-B5AF-D9D99499C162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99C13-C45A-DE4F-90C5-43128506A673}"/>
              </a:ext>
            </a:extLst>
          </p:cNvPr>
          <p:cNvCxnSpPr/>
          <p:nvPr/>
        </p:nvCxnSpPr>
        <p:spPr>
          <a:xfrm>
            <a:off x="1084521" y="5401340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BD466-F826-E340-A8DD-CC4907848E05}"/>
              </a:ext>
            </a:extLst>
          </p:cNvPr>
          <p:cNvCxnSpPr/>
          <p:nvPr/>
        </p:nvCxnSpPr>
        <p:spPr>
          <a:xfrm flipV="1">
            <a:off x="1701209" y="1690688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BD628F-3102-CD40-AEF9-11C058A78B44}"/>
              </a:ext>
            </a:extLst>
          </p:cNvPr>
          <p:cNvSpPr/>
          <p:nvPr/>
        </p:nvSpPr>
        <p:spPr>
          <a:xfrm>
            <a:off x="3428482" y="204543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7DE320-FF7F-8641-AB90-B7039BE8528A}"/>
              </a:ext>
            </a:extLst>
          </p:cNvPr>
          <p:cNvSpPr/>
          <p:nvPr/>
        </p:nvSpPr>
        <p:spPr>
          <a:xfrm>
            <a:off x="5319883" y="3957334"/>
            <a:ext cx="297712" cy="329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140A6A-F70C-A946-B8AE-84FE5DF5B76A}"/>
              </a:ext>
            </a:extLst>
          </p:cNvPr>
          <p:cNvSpPr/>
          <p:nvPr/>
        </p:nvSpPr>
        <p:spPr>
          <a:xfrm>
            <a:off x="7020061" y="1828884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F4A755-1804-5A43-999E-8A794115B520}"/>
              </a:ext>
            </a:extLst>
          </p:cNvPr>
          <p:cNvSpPr/>
          <p:nvPr/>
        </p:nvSpPr>
        <p:spPr>
          <a:xfrm rot="19420786">
            <a:off x="8377811" y="3495427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401C3-D29C-EE4F-B49A-D17177115BD8}"/>
              </a:ext>
            </a:extLst>
          </p:cNvPr>
          <p:cNvCxnSpPr>
            <a:cxnSpLocks/>
          </p:cNvCxnSpPr>
          <p:nvPr/>
        </p:nvCxnSpPr>
        <p:spPr>
          <a:xfrm flipV="1">
            <a:off x="589032" y="1707621"/>
            <a:ext cx="3664313" cy="255535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A05448-C2B9-D643-9137-BA00A4548C44}"/>
              </a:ext>
            </a:extLst>
          </p:cNvPr>
          <p:cNvCxnSpPr>
            <a:cxnSpLocks/>
          </p:cNvCxnSpPr>
          <p:nvPr/>
        </p:nvCxnSpPr>
        <p:spPr>
          <a:xfrm>
            <a:off x="1367890" y="3631767"/>
            <a:ext cx="5521036" cy="709594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4A68EA-139B-3041-A352-6E98B0710684}"/>
              </a:ext>
            </a:extLst>
          </p:cNvPr>
          <p:cNvCxnSpPr>
            <a:cxnSpLocks/>
          </p:cNvCxnSpPr>
          <p:nvPr/>
        </p:nvCxnSpPr>
        <p:spPr>
          <a:xfrm flipH="1">
            <a:off x="743630" y="1540147"/>
            <a:ext cx="7634181" cy="3069682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13DA9E-161E-A649-84B8-F2F9116F21F0}"/>
              </a:ext>
            </a:extLst>
          </p:cNvPr>
          <p:cNvCxnSpPr>
            <a:cxnSpLocks/>
          </p:cNvCxnSpPr>
          <p:nvPr/>
        </p:nvCxnSpPr>
        <p:spPr>
          <a:xfrm flipH="1" flipV="1">
            <a:off x="5468739" y="985816"/>
            <a:ext cx="3793795" cy="3277164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6601FAB-E964-A34C-AC5B-5C3F025F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94" y="-21393"/>
            <a:ext cx="12332077" cy="1343389"/>
          </a:xfrm>
        </p:spPr>
        <p:txBody>
          <a:bodyPr>
            <a:normAutofit/>
          </a:bodyPr>
          <a:lstStyle/>
          <a:p>
            <a:r>
              <a:rPr lang="en-US" sz="6000" b="1" dirty="0"/>
              <a:t>m=2, degree r=1 polynomial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8BB7A3-3C81-4D49-B4CA-B2466089EC1C}"/>
              </a:ext>
            </a:extLst>
          </p:cNvPr>
          <p:cNvSpPr/>
          <p:nvPr/>
        </p:nvSpPr>
        <p:spPr>
          <a:xfrm>
            <a:off x="2166957" y="2916517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E2F28-CBE9-5C43-B85E-8E55FC6CDC39}"/>
              </a:ext>
            </a:extLst>
          </p:cNvPr>
          <p:cNvSpPr/>
          <p:nvPr/>
        </p:nvSpPr>
        <p:spPr>
          <a:xfrm>
            <a:off x="5632833" y="2430545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08D005-ACA4-4A4F-9062-FAFA593F6559}"/>
              </a:ext>
            </a:extLst>
          </p:cNvPr>
          <p:cNvSpPr/>
          <p:nvPr/>
        </p:nvSpPr>
        <p:spPr>
          <a:xfrm>
            <a:off x="4076857" y="3821752"/>
            <a:ext cx="297712" cy="329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1CCA3D-F170-1A48-94A2-F6672F077DEE}"/>
              </a:ext>
            </a:extLst>
          </p:cNvPr>
          <p:cNvSpPr/>
          <p:nvPr/>
        </p:nvSpPr>
        <p:spPr>
          <a:xfrm rot="19420786">
            <a:off x="5492129" y="988524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772E7-8F94-7740-8C70-09218D30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0D583-8969-8E4F-BF03-FB3FC13914E9}"/>
              </a:ext>
            </a:extLst>
          </p:cNvPr>
          <p:cNvSpPr txBox="1"/>
          <p:nvPr/>
        </p:nvSpPr>
        <p:spPr>
          <a:xfrm>
            <a:off x="9262534" y="5552791"/>
            <a:ext cx="2146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feature x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7843C-2D67-A840-9D10-1E54A47A2880}"/>
              </a:ext>
            </a:extLst>
          </p:cNvPr>
          <p:cNvSpPr txBox="1"/>
          <p:nvPr/>
        </p:nvSpPr>
        <p:spPr>
          <a:xfrm>
            <a:off x="384146" y="1052945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D4BB9-C236-8242-8D67-B3CD879E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948D-6DA6-BC42-8ADD-2E1FB41A9B79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99C13-C45A-DE4F-90C5-43128506A673}"/>
              </a:ext>
            </a:extLst>
          </p:cNvPr>
          <p:cNvCxnSpPr/>
          <p:nvPr/>
        </p:nvCxnSpPr>
        <p:spPr>
          <a:xfrm>
            <a:off x="1084521" y="5401340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BD466-F826-E340-A8DD-CC4907848E05}"/>
              </a:ext>
            </a:extLst>
          </p:cNvPr>
          <p:cNvCxnSpPr/>
          <p:nvPr/>
        </p:nvCxnSpPr>
        <p:spPr>
          <a:xfrm flipV="1">
            <a:off x="1701209" y="1690688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BD628F-3102-CD40-AEF9-11C058A78B44}"/>
              </a:ext>
            </a:extLst>
          </p:cNvPr>
          <p:cNvSpPr/>
          <p:nvPr/>
        </p:nvSpPr>
        <p:spPr>
          <a:xfrm>
            <a:off x="3409983" y="258050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140A6A-F70C-A946-B8AE-84FE5DF5B76A}"/>
              </a:ext>
            </a:extLst>
          </p:cNvPr>
          <p:cNvSpPr/>
          <p:nvPr/>
        </p:nvSpPr>
        <p:spPr>
          <a:xfrm>
            <a:off x="6800821" y="3631509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F4A755-1804-5A43-999E-8A794115B520}"/>
              </a:ext>
            </a:extLst>
          </p:cNvPr>
          <p:cNvSpPr/>
          <p:nvPr/>
        </p:nvSpPr>
        <p:spPr>
          <a:xfrm rot="19420786">
            <a:off x="8492841" y="3598579"/>
            <a:ext cx="297712" cy="329625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601FAB-E964-A34C-AC5B-5C3F025F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95" y="-2139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m=3, degree r=2 polynomial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8BB7A3-3C81-4D49-B4CA-B2466089EC1C}"/>
              </a:ext>
            </a:extLst>
          </p:cNvPr>
          <p:cNvSpPr/>
          <p:nvPr/>
        </p:nvSpPr>
        <p:spPr>
          <a:xfrm>
            <a:off x="2166957" y="2916517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E2F28-CBE9-5C43-B85E-8E55FC6CDC39}"/>
              </a:ext>
            </a:extLst>
          </p:cNvPr>
          <p:cNvSpPr/>
          <p:nvPr/>
        </p:nvSpPr>
        <p:spPr>
          <a:xfrm>
            <a:off x="5632833" y="2430545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1CCA3D-F170-1A48-94A2-F6672F077DEE}"/>
              </a:ext>
            </a:extLst>
          </p:cNvPr>
          <p:cNvSpPr/>
          <p:nvPr/>
        </p:nvSpPr>
        <p:spPr>
          <a:xfrm rot="19420786">
            <a:off x="9366007" y="2844161"/>
            <a:ext cx="297712" cy="329625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772E7-8F94-7740-8C70-09218D30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17</a:t>
            </a:fld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786175-53CB-4D4D-BFBA-77D59189B17E}"/>
              </a:ext>
            </a:extLst>
          </p:cNvPr>
          <p:cNvSpPr/>
          <p:nvPr/>
        </p:nvSpPr>
        <p:spPr>
          <a:xfrm>
            <a:off x="2551420" y="184103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48A919F-3FED-9C4E-A1B8-A9C213EE716E}"/>
              </a:ext>
            </a:extLst>
          </p:cNvPr>
          <p:cNvSpPr/>
          <p:nvPr/>
        </p:nvSpPr>
        <p:spPr>
          <a:xfrm rot="301612">
            <a:off x="2155224" y="1540147"/>
            <a:ext cx="1808053" cy="2861905"/>
          </a:xfrm>
          <a:custGeom>
            <a:avLst/>
            <a:gdLst>
              <a:gd name="connsiteX0" fmla="*/ 0 w 1609344"/>
              <a:gd name="connsiteY0" fmla="*/ 1829975 h 1829975"/>
              <a:gd name="connsiteX1" fmla="*/ 658368 w 1609344"/>
              <a:gd name="connsiteY1" fmla="*/ 1175 h 1829975"/>
              <a:gd name="connsiteX2" fmla="*/ 1609344 w 1609344"/>
              <a:gd name="connsiteY2" fmla="*/ 1610519 h 18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9344" h="1829975">
                <a:moveTo>
                  <a:pt x="0" y="1829975"/>
                </a:moveTo>
                <a:cubicBezTo>
                  <a:pt x="195072" y="933863"/>
                  <a:pt x="390144" y="37751"/>
                  <a:pt x="658368" y="1175"/>
                </a:cubicBezTo>
                <a:cubicBezTo>
                  <a:pt x="926592" y="-35401"/>
                  <a:pt x="1267968" y="787559"/>
                  <a:pt x="1609344" y="1610519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57E0B4-5155-5347-8146-26C4AD500E39}"/>
              </a:ext>
            </a:extLst>
          </p:cNvPr>
          <p:cNvSpPr/>
          <p:nvPr/>
        </p:nvSpPr>
        <p:spPr>
          <a:xfrm>
            <a:off x="6972188" y="2806286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73A199-5EC9-AF4D-A0F9-EA6B75CC7957}"/>
              </a:ext>
            </a:extLst>
          </p:cNvPr>
          <p:cNvSpPr/>
          <p:nvPr/>
        </p:nvSpPr>
        <p:spPr>
          <a:xfrm flipV="1">
            <a:off x="5632833" y="1500448"/>
            <a:ext cx="1637067" cy="4262123"/>
          </a:xfrm>
          <a:custGeom>
            <a:avLst/>
            <a:gdLst>
              <a:gd name="connsiteX0" fmla="*/ 0 w 1609344"/>
              <a:gd name="connsiteY0" fmla="*/ 1829975 h 1829975"/>
              <a:gd name="connsiteX1" fmla="*/ 658368 w 1609344"/>
              <a:gd name="connsiteY1" fmla="*/ 1175 h 1829975"/>
              <a:gd name="connsiteX2" fmla="*/ 1609344 w 1609344"/>
              <a:gd name="connsiteY2" fmla="*/ 1610519 h 18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9344" h="1829975">
                <a:moveTo>
                  <a:pt x="0" y="1829975"/>
                </a:moveTo>
                <a:cubicBezTo>
                  <a:pt x="195072" y="933863"/>
                  <a:pt x="390144" y="37751"/>
                  <a:pt x="658368" y="1175"/>
                </a:cubicBezTo>
                <a:cubicBezTo>
                  <a:pt x="926592" y="-35401"/>
                  <a:pt x="1267968" y="787559"/>
                  <a:pt x="1609344" y="1610519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2ADA60-5F17-7147-988F-41CB4360028C}"/>
              </a:ext>
            </a:extLst>
          </p:cNvPr>
          <p:cNvSpPr/>
          <p:nvPr/>
        </p:nvSpPr>
        <p:spPr>
          <a:xfrm rot="19420786">
            <a:off x="10050898" y="2368587"/>
            <a:ext cx="297712" cy="329625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3FE2E4B-EA7D-924B-8827-F1D0F39639AF}"/>
              </a:ext>
            </a:extLst>
          </p:cNvPr>
          <p:cNvSpPr/>
          <p:nvPr/>
        </p:nvSpPr>
        <p:spPr>
          <a:xfrm flipV="1">
            <a:off x="589032" y="1355265"/>
            <a:ext cx="10286359" cy="4262123"/>
          </a:xfrm>
          <a:custGeom>
            <a:avLst/>
            <a:gdLst>
              <a:gd name="connsiteX0" fmla="*/ 0 w 1609344"/>
              <a:gd name="connsiteY0" fmla="*/ 1829975 h 1829975"/>
              <a:gd name="connsiteX1" fmla="*/ 658368 w 1609344"/>
              <a:gd name="connsiteY1" fmla="*/ 1175 h 1829975"/>
              <a:gd name="connsiteX2" fmla="*/ 1609344 w 1609344"/>
              <a:gd name="connsiteY2" fmla="*/ 1610519 h 18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9344" h="1829975">
                <a:moveTo>
                  <a:pt x="0" y="1829975"/>
                </a:moveTo>
                <a:cubicBezTo>
                  <a:pt x="195072" y="933863"/>
                  <a:pt x="390144" y="37751"/>
                  <a:pt x="658368" y="1175"/>
                </a:cubicBezTo>
                <a:cubicBezTo>
                  <a:pt x="926592" y="-35401"/>
                  <a:pt x="1267968" y="787559"/>
                  <a:pt x="1609344" y="1610519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D2E0F2-E530-D44C-8ABA-046292E999FD}"/>
              </a:ext>
            </a:extLst>
          </p:cNvPr>
          <p:cNvSpPr txBox="1"/>
          <p:nvPr/>
        </p:nvSpPr>
        <p:spPr>
          <a:xfrm>
            <a:off x="879074" y="896447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4CC17-E736-E440-8C7A-232F1D64C59C}"/>
              </a:ext>
            </a:extLst>
          </p:cNvPr>
          <p:cNvSpPr txBox="1"/>
          <p:nvPr/>
        </p:nvSpPr>
        <p:spPr>
          <a:xfrm>
            <a:off x="9262534" y="5552791"/>
            <a:ext cx="2146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feature x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5070-73F9-0240-8A76-9D572D00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C94D-153C-3A45-AB5D-F9EF253F7093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5B6C-41B9-AF4B-A790-3A001BB7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2201145" cy="1460500"/>
          </a:xfrm>
        </p:spPr>
        <p:txBody>
          <a:bodyPr>
            <a:normAutofit/>
          </a:bodyPr>
          <a:lstStyle/>
          <a:p>
            <a:r>
              <a:rPr lang="en-US" sz="8000" b="1" dirty="0"/>
              <a:t>Data Hungry ML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FF8C-E3F5-B345-BAB9-09D826BE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8" y="1749298"/>
            <a:ext cx="11935692" cy="48958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millions of features for datapoints (e.g. megapixel image)</a:t>
            </a:r>
          </a:p>
          <a:p>
            <a:pPr>
              <a:lnSpc>
                <a:spcPct val="150000"/>
              </a:lnSpc>
            </a:pPr>
            <a:r>
              <a:rPr lang="en-US" sz="3600" dirty="0" err="1"/>
              <a:t>eff.dim</a:t>
            </a:r>
            <a:r>
              <a:rPr lang="en-US" sz="3600" dirty="0"/>
              <a:t>. d of linear maps is also millions </a:t>
            </a:r>
          </a:p>
          <a:p>
            <a:pPr>
              <a:lnSpc>
                <a:spcPct val="150000"/>
              </a:lnSpc>
            </a:pPr>
            <a:r>
              <a:rPr lang="en-US" sz="3600" dirty="0" err="1"/>
              <a:t>eff.dim</a:t>
            </a:r>
            <a:r>
              <a:rPr lang="en-US" sz="3600" dirty="0"/>
              <a:t> d of deep nets is millions … billions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can perfectly fit any set of </a:t>
            </a:r>
            <a:r>
              <a:rPr lang="en-US" sz="3600" dirty="0">
                <a:solidFill>
                  <a:srgbClr val="FF0000"/>
                </a:solidFill>
              </a:rPr>
              <a:t>100000s (!) of datapoints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training error will be zero (overfitting!)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F10E1-C9EE-E241-94B3-4873164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712B2-5AB0-2347-9124-5C50B530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5C4-BB44-544F-8F43-423B4E0C4EAA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B268B-43E2-E948-B57A-8AA7620EA4FB}"/>
              </a:ext>
            </a:extLst>
          </p:cNvPr>
          <p:cNvCxnSpPr/>
          <p:nvPr/>
        </p:nvCxnSpPr>
        <p:spPr>
          <a:xfrm>
            <a:off x="603813" y="5397337"/>
            <a:ext cx="103978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B42CF-765E-B54A-A995-28B105686CC5}"/>
              </a:ext>
            </a:extLst>
          </p:cNvPr>
          <p:cNvCxnSpPr>
            <a:cxnSpLocks/>
          </p:cNvCxnSpPr>
          <p:nvPr/>
        </p:nvCxnSpPr>
        <p:spPr>
          <a:xfrm flipV="1">
            <a:off x="1181516" y="1264710"/>
            <a:ext cx="0" cy="46761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EFADB-ABDB-524A-B0CC-B364BAFBC599}"/>
              </a:ext>
            </a:extLst>
          </p:cNvPr>
          <p:cNvSpPr txBox="1"/>
          <p:nvPr/>
        </p:nvSpPr>
        <p:spPr>
          <a:xfrm>
            <a:off x="10243268" y="5525353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 /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19</a:t>
            </a:fld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B41979-C564-7D45-9321-C1DB8A8FFA30}"/>
              </a:ext>
            </a:extLst>
          </p:cNvPr>
          <p:cNvSpPr/>
          <p:nvPr/>
        </p:nvSpPr>
        <p:spPr>
          <a:xfrm>
            <a:off x="1385053" y="1095276"/>
            <a:ext cx="6378012" cy="4248559"/>
          </a:xfrm>
          <a:custGeom>
            <a:avLst/>
            <a:gdLst>
              <a:gd name="connsiteX0" fmla="*/ 0 w 4956048"/>
              <a:gd name="connsiteY0" fmla="*/ 0 h 4262006"/>
              <a:gd name="connsiteX1" fmla="*/ 18288 w 4956048"/>
              <a:gd name="connsiteY1" fmla="*/ 146304 h 4262006"/>
              <a:gd name="connsiteX2" fmla="*/ 91440 w 4956048"/>
              <a:gd name="connsiteY2" fmla="*/ 310896 h 4262006"/>
              <a:gd name="connsiteX3" fmla="*/ 109728 w 4956048"/>
              <a:gd name="connsiteY3" fmla="*/ 365760 h 4262006"/>
              <a:gd name="connsiteX4" fmla="*/ 237744 w 4956048"/>
              <a:gd name="connsiteY4" fmla="*/ 530352 h 4262006"/>
              <a:gd name="connsiteX5" fmla="*/ 329184 w 4956048"/>
              <a:gd name="connsiteY5" fmla="*/ 621792 h 4262006"/>
              <a:gd name="connsiteX6" fmla="*/ 420624 w 4956048"/>
              <a:gd name="connsiteY6" fmla="*/ 731520 h 4262006"/>
              <a:gd name="connsiteX7" fmla="*/ 493776 w 4956048"/>
              <a:gd name="connsiteY7" fmla="*/ 841248 h 4262006"/>
              <a:gd name="connsiteX8" fmla="*/ 548640 w 4956048"/>
              <a:gd name="connsiteY8" fmla="*/ 877824 h 4262006"/>
              <a:gd name="connsiteX9" fmla="*/ 694944 w 4956048"/>
              <a:gd name="connsiteY9" fmla="*/ 1060704 h 4262006"/>
              <a:gd name="connsiteX10" fmla="*/ 822960 w 4956048"/>
              <a:gd name="connsiteY10" fmla="*/ 1188720 h 4262006"/>
              <a:gd name="connsiteX11" fmla="*/ 914400 w 4956048"/>
              <a:gd name="connsiteY11" fmla="*/ 1298448 h 4262006"/>
              <a:gd name="connsiteX12" fmla="*/ 969264 w 4956048"/>
              <a:gd name="connsiteY12" fmla="*/ 1335024 h 4262006"/>
              <a:gd name="connsiteX13" fmla="*/ 1042416 w 4956048"/>
              <a:gd name="connsiteY13" fmla="*/ 1389888 h 4262006"/>
              <a:gd name="connsiteX14" fmla="*/ 1207008 w 4956048"/>
              <a:gd name="connsiteY14" fmla="*/ 1499616 h 4262006"/>
              <a:gd name="connsiteX15" fmla="*/ 1261872 w 4956048"/>
              <a:gd name="connsiteY15" fmla="*/ 1536192 h 4262006"/>
              <a:gd name="connsiteX16" fmla="*/ 1316736 w 4956048"/>
              <a:gd name="connsiteY16" fmla="*/ 1572768 h 4262006"/>
              <a:gd name="connsiteX17" fmla="*/ 1481328 w 4956048"/>
              <a:gd name="connsiteY17" fmla="*/ 1700784 h 4262006"/>
              <a:gd name="connsiteX18" fmla="*/ 1664208 w 4956048"/>
              <a:gd name="connsiteY18" fmla="*/ 1847088 h 4262006"/>
              <a:gd name="connsiteX19" fmla="*/ 1737360 w 4956048"/>
              <a:gd name="connsiteY19" fmla="*/ 1901952 h 4262006"/>
              <a:gd name="connsiteX20" fmla="*/ 1810512 w 4956048"/>
              <a:gd name="connsiteY20" fmla="*/ 1956816 h 4262006"/>
              <a:gd name="connsiteX21" fmla="*/ 1920240 w 4956048"/>
              <a:gd name="connsiteY21" fmla="*/ 2048256 h 4262006"/>
              <a:gd name="connsiteX22" fmla="*/ 1993392 w 4956048"/>
              <a:gd name="connsiteY22" fmla="*/ 2121408 h 4262006"/>
              <a:gd name="connsiteX23" fmla="*/ 2231136 w 4956048"/>
              <a:gd name="connsiteY23" fmla="*/ 2304288 h 4262006"/>
              <a:gd name="connsiteX24" fmla="*/ 2340864 w 4956048"/>
              <a:gd name="connsiteY24" fmla="*/ 2414016 h 4262006"/>
              <a:gd name="connsiteX25" fmla="*/ 2487168 w 4956048"/>
              <a:gd name="connsiteY25" fmla="*/ 2523744 h 4262006"/>
              <a:gd name="connsiteX26" fmla="*/ 2542032 w 4956048"/>
              <a:gd name="connsiteY26" fmla="*/ 2578608 h 4262006"/>
              <a:gd name="connsiteX27" fmla="*/ 2615184 w 4956048"/>
              <a:gd name="connsiteY27" fmla="*/ 2615184 h 4262006"/>
              <a:gd name="connsiteX28" fmla="*/ 2670048 w 4956048"/>
              <a:gd name="connsiteY28" fmla="*/ 2651760 h 4262006"/>
              <a:gd name="connsiteX29" fmla="*/ 2724912 w 4956048"/>
              <a:gd name="connsiteY29" fmla="*/ 2670048 h 4262006"/>
              <a:gd name="connsiteX30" fmla="*/ 2779776 w 4956048"/>
              <a:gd name="connsiteY30" fmla="*/ 2706624 h 4262006"/>
              <a:gd name="connsiteX31" fmla="*/ 2926080 w 4956048"/>
              <a:gd name="connsiteY31" fmla="*/ 2779776 h 4262006"/>
              <a:gd name="connsiteX32" fmla="*/ 3072384 w 4956048"/>
              <a:gd name="connsiteY32" fmla="*/ 2889504 h 4262006"/>
              <a:gd name="connsiteX33" fmla="*/ 3218688 w 4956048"/>
              <a:gd name="connsiteY33" fmla="*/ 3035808 h 4262006"/>
              <a:gd name="connsiteX34" fmla="*/ 3273552 w 4956048"/>
              <a:gd name="connsiteY34" fmla="*/ 3090672 h 4262006"/>
              <a:gd name="connsiteX35" fmla="*/ 3383280 w 4956048"/>
              <a:gd name="connsiteY35" fmla="*/ 3182112 h 4262006"/>
              <a:gd name="connsiteX36" fmla="*/ 3493008 w 4956048"/>
              <a:gd name="connsiteY36" fmla="*/ 3255264 h 4262006"/>
              <a:gd name="connsiteX37" fmla="*/ 3621024 w 4956048"/>
              <a:gd name="connsiteY37" fmla="*/ 3383280 h 4262006"/>
              <a:gd name="connsiteX38" fmla="*/ 3785616 w 4956048"/>
              <a:gd name="connsiteY38" fmla="*/ 3529584 h 4262006"/>
              <a:gd name="connsiteX39" fmla="*/ 3858768 w 4956048"/>
              <a:gd name="connsiteY39" fmla="*/ 3584448 h 4262006"/>
              <a:gd name="connsiteX40" fmla="*/ 4096512 w 4956048"/>
              <a:gd name="connsiteY40" fmla="*/ 3785616 h 4262006"/>
              <a:gd name="connsiteX41" fmla="*/ 4151376 w 4956048"/>
              <a:gd name="connsiteY41" fmla="*/ 3822192 h 4262006"/>
              <a:gd name="connsiteX42" fmla="*/ 4261104 w 4956048"/>
              <a:gd name="connsiteY42" fmla="*/ 3913632 h 4262006"/>
              <a:gd name="connsiteX43" fmla="*/ 4389120 w 4956048"/>
              <a:gd name="connsiteY43" fmla="*/ 4059936 h 4262006"/>
              <a:gd name="connsiteX44" fmla="*/ 4462272 w 4956048"/>
              <a:gd name="connsiteY44" fmla="*/ 4169664 h 4262006"/>
              <a:gd name="connsiteX45" fmla="*/ 4828032 w 4956048"/>
              <a:gd name="connsiteY45" fmla="*/ 4261104 h 4262006"/>
              <a:gd name="connsiteX46" fmla="*/ 4956048 w 4956048"/>
              <a:gd name="connsiteY46" fmla="*/ 4261104 h 42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56048" h="4262006">
                <a:moveTo>
                  <a:pt x="0" y="0"/>
                </a:moveTo>
                <a:cubicBezTo>
                  <a:pt x="6096" y="48768"/>
                  <a:pt x="7990" y="98247"/>
                  <a:pt x="18288" y="146304"/>
                </a:cubicBezTo>
                <a:cubicBezTo>
                  <a:pt x="53674" y="311439"/>
                  <a:pt x="38119" y="204253"/>
                  <a:pt x="91440" y="310896"/>
                </a:cubicBezTo>
                <a:cubicBezTo>
                  <a:pt x="100061" y="328138"/>
                  <a:pt x="100366" y="348909"/>
                  <a:pt x="109728" y="365760"/>
                </a:cubicBezTo>
                <a:cubicBezTo>
                  <a:pt x="202171" y="532158"/>
                  <a:pt x="148887" y="423723"/>
                  <a:pt x="237744" y="530352"/>
                </a:cubicBezTo>
                <a:cubicBezTo>
                  <a:pt x="313944" y="621792"/>
                  <a:pt x="228600" y="554736"/>
                  <a:pt x="329184" y="621792"/>
                </a:cubicBezTo>
                <a:cubicBezTo>
                  <a:pt x="459884" y="817842"/>
                  <a:pt x="256344" y="520303"/>
                  <a:pt x="420624" y="731520"/>
                </a:cubicBezTo>
                <a:cubicBezTo>
                  <a:pt x="447612" y="766219"/>
                  <a:pt x="457200" y="816864"/>
                  <a:pt x="493776" y="841248"/>
                </a:cubicBezTo>
                <a:cubicBezTo>
                  <a:pt x="512064" y="853440"/>
                  <a:pt x="533788" y="861622"/>
                  <a:pt x="548640" y="877824"/>
                </a:cubicBezTo>
                <a:cubicBezTo>
                  <a:pt x="601392" y="935371"/>
                  <a:pt x="639742" y="1005502"/>
                  <a:pt x="694944" y="1060704"/>
                </a:cubicBezTo>
                <a:cubicBezTo>
                  <a:pt x="737616" y="1103376"/>
                  <a:pt x="789485" y="1138508"/>
                  <a:pt x="822960" y="1188720"/>
                </a:cubicBezTo>
                <a:cubicBezTo>
                  <a:pt x="858924" y="1242666"/>
                  <a:pt x="861596" y="1254444"/>
                  <a:pt x="914400" y="1298448"/>
                </a:cubicBezTo>
                <a:cubicBezTo>
                  <a:pt x="931285" y="1312519"/>
                  <a:pt x="951379" y="1322249"/>
                  <a:pt x="969264" y="1335024"/>
                </a:cubicBezTo>
                <a:cubicBezTo>
                  <a:pt x="994067" y="1352740"/>
                  <a:pt x="1017446" y="1372409"/>
                  <a:pt x="1042416" y="1389888"/>
                </a:cubicBezTo>
                <a:lnTo>
                  <a:pt x="1207008" y="1499616"/>
                </a:lnTo>
                <a:lnTo>
                  <a:pt x="1261872" y="1536192"/>
                </a:lnTo>
                <a:cubicBezTo>
                  <a:pt x="1280160" y="1548384"/>
                  <a:pt x="1301194" y="1557226"/>
                  <a:pt x="1316736" y="1572768"/>
                </a:cubicBezTo>
                <a:cubicBezTo>
                  <a:pt x="1473721" y="1729753"/>
                  <a:pt x="1299813" y="1567673"/>
                  <a:pt x="1481328" y="1700784"/>
                </a:cubicBezTo>
                <a:cubicBezTo>
                  <a:pt x="1544282" y="1746950"/>
                  <a:pt x="1602823" y="1798857"/>
                  <a:pt x="1664208" y="1847088"/>
                </a:cubicBezTo>
                <a:cubicBezTo>
                  <a:pt x="1688175" y="1865919"/>
                  <a:pt x="1712976" y="1883664"/>
                  <a:pt x="1737360" y="1901952"/>
                </a:cubicBezTo>
                <a:cubicBezTo>
                  <a:pt x="1761744" y="1920240"/>
                  <a:pt x="1788959" y="1935263"/>
                  <a:pt x="1810512" y="1956816"/>
                </a:cubicBezTo>
                <a:cubicBezTo>
                  <a:pt x="2000758" y="2147062"/>
                  <a:pt x="1742012" y="1895489"/>
                  <a:pt x="1920240" y="2048256"/>
                </a:cubicBezTo>
                <a:cubicBezTo>
                  <a:pt x="1946422" y="2070698"/>
                  <a:pt x="1966901" y="2099332"/>
                  <a:pt x="1993392" y="2121408"/>
                </a:cubicBezTo>
                <a:cubicBezTo>
                  <a:pt x="1999112" y="2126175"/>
                  <a:pt x="2202107" y="2275259"/>
                  <a:pt x="2231136" y="2304288"/>
                </a:cubicBezTo>
                <a:cubicBezTo>
                  <a:pt x="2267712" y="2340864"/>
                  <a:pt x="2301590" y="2380353"/>
                  <a:pt x="2340864" y="2414016"/>
                </a:cubicBezTo>
                <a:cubicBezTo>
                  <a:pt x="2387148" y="2453688"/>
                  <a:pt x="2444063" y="2480639"/>
                  <a:pt x="2487168" y="2523744"/>
                </a:cubicBezTo>
                <a:cubicBezTo>
                  <a:pt x="2505456" y="2542032"/>
                  <a:pt x="2520986" y="2563575"/>
                  <a:pt x="2542032" y="2578608"/>
                </a:cubicBezTo>
                <a:cubicBezTo>
                  <a:pt x="2564216" y="2594454"/>
                  <a:pt x="2591514" y="2601658"/>
                  <a:pt x="2615184" y="2615184"/>
                </a:cubicBezTo>
                <a:cubicBezTo>
                  <a:pt x="2634267" y="2626089"/>
                  <a:pt x="2650389" y="2641930"/>
                  <a:pt x="2670048" y="2651760"/>
                </a:cubicBezTo>
                <a:cubicBezTo>
                  <a:pt x="2687290" y="2660381"/>
                  <a:pt x="2707670" y="2661427"/>
                  <a:pt x="2724912" y="2670048"/>
                </a:cubicBezTo>
                <a:cubicBezTo>
                  <a:pt x="2744571" y="2679878"/>
                  <a:pt x="2760480" y="2696099"/>
                  <a:pt x="2779776" y="2706624"/>
                </a:cubicBezTo>
                <a:cubicBezTo>
                  <a:pt x="2827643" y="2732733"/>
                  <a:pt x="2882461" y="2747061"/>
                  <a:pt x="2926080" y="2779776"/>
                </a:cubicBezTo>
                <a:cubicBezTo>
                  <a:pt x="2974848" y="2816352"/>
                  <a:pt x="3029279" y="2846399"/>
                  <a:pt x="3072384" y="2889504"/>
                </a:cubicBezTo>
                <a:lnTo>
                  <a:pt x="3218688" y="3035808"/>
                </a:lnTo>
                <a:cubicBezTo>
                  <a:pt x="3236976" y="3054096"/>
                  <a:pt x="3252033" y="3076326"/>
                  <a:pt x="3273552" y="3090672"/>
                </a:cubicBezTo>
                <a:cubicBezTo>
                  <a:pt x="3469602" y="3221372"/>
                  <a:pt x="3172063" y="3017832"/>
                  <a:pt x="3383280" y="3182112"/>
                </a:cubicBezTo>
                <a:cubicBezTo>
                  <a:pt x="3417979" y="3209100"/>
                  <a:pt x="3461924" y="3224180"/>
                  <a:pt x="3493008" y="3255264"/>
                </a:cubicBezTo>
                <a:cubicBezTo>
                  <a:pt x="3535680" y="3297936"/>
                  <a:pt x="3573901" y="3345581"/>
                  <a:pt x="3621024" y="3383280"/>
                </a:cubicBezTo>
                <a:cubicBezTo>
                  <a:pt x="3929466" y="3630033"/>
                  <a:pt x="3516942" y="3294494"/>
                  <a:pt x="3785616" y="3529584"/>
                </a:cubicBezTo>
                <a:cubicBezTo>
                  <a:pt x="3808555" y="3549655"/>
                  <a:pt x="3835240" y="3565072"/>
                  <a:pt x="3858768" y="3584448"/>
                </a:cubicBezTo>
                <a:cubicBezTo>
                  <a:pt x="3938903" y="3650441"/>
                  <a:pt x="4010136" y="3728032"/>
                  <a:pt x="4096512" y="3785616"/>
                </a:cubicBezTo>
                <a:cubicBezTo>
                  <a:pt x="4114800" y="3797808"/>
                  <a:pt x="4134491" y="3808121"/>
                  <a:pt x="4151376" y="3822192"/>
                </a:cubicBezTo>
                <a:cubicBezTo>
                  <a:pt x="4292188" y="3939535"/>
                  <a:pt x="4124887" y="3822821"/>
                  <a:pt x="4261104" y="3913632"/>
                </a:cubicBezTo>
                <a:cubicBezTo>
                  <a:pt x="4346448" y="4041648"/>
                  <a:pt x="4297680" y="3998976"/>
                  <a:pt x="4389120" y="4059936"/>
                </a:cubicBezTo>
                <a:cubicBezTo>
                  <a:pt x="4413504" y="4096512"/>
                  <a:pt x="4425696" y="4145280"/>
                  <a:pt x="4462272" y="4169664"/>
                </a:cubicBezTo>
                <a:cubicBezTo>
                  <a:pt x="4637266" y="4286326"/>
                  <a:pt x="4539687" y="4247373"/>
                  <a:pt x="4828032" y="4261104"/>
                </a:cubicBezTo>
                <a:cubicBezTo>
                  <a:pt x="4870656" y="4263134"/>
                  <a:pt x="4913376" y="4261104"/>
                  <a:pt x="4956048" y="4261104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8FF4C-EDF5-F24A-82E2-68C585C380C0}"/>
              </a:ext>
            </a:extLst>
          </p:cNvPr>
          <p:cNvSpPr txBox="1"/>
          <p:nvPr/>
        </p:nvSpPr>
        <p:spPr>
          <a:xfrm>
            <a:off x="172934" y="312389"/>
            <a:ext cx="3238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training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BF1B-A131-E848-9EAF-0259AA0EA445}"/>
              </a:ext>
            </a:extLst>
          </p:cNvPr>
          <p:cNvSpPr txBox="1"/>
          <p:nvPr/>
        </p:nvSpPr>
        <p:spPr>
          <a:xfrm>
            <a:off x="7763070" y="600018"/>
            <a:ext cx="3727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validation error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EBF9D3-C95F-524A-AB48-7F6E70D93479}"/>
              </a:ext>
            </a:extLst>
          </p:cNvPr>
          <p:cNvSpPr/>
          <p:nvPr/>
        </p:nvSpPr>
        <p:spPr>
          <a:xfrm>
            <a:off x="2414016" y="1282998"/>
            <a:ext cx="5431536" cy="2249424"/>
          </a:xfrm>
          <a:custGeom>
            <a:avLst/>
            <a:gdLst>
              <a:gd name="connsiteX0" fmla="*/ 0 w 5431536"/>
              <a:gd name="connsiteY0" fmla="*/ 347472 h 2249424"/>
              <a:gd name="connsiteX1" fmla="*/ 128016 w 5431536"/>
              <a:gd name="connsiteY1" fmla="*/ 493776 h 2249424"/>
              <a:gd name="connsiteX2" fmla="*/ 237744 w 5431536"/>
              <a:gd name="connsiteY2" fmla="*/ 603504 h 2249424"/>
              <a:gd name="connsiteX3" fmla="*/ 274320 w 5431536"/>
              <a:gd name="connsiteY3" fmla="*/ 658368 h 2249424"/>
              <a:gd name="connsiteX4" fmla="*/ 347472 w 5431536"/>
              <a:gd name="connsiteY4" fmla="*/ 713232 h 2249424"/>
              <a:gd name="connsiteX5" fmla="*/ 493776 w 5431536"/>
              <a:gd name="connsiteY5" fmla="*/ 877824 h 2249424"/>
              <a:gd name="connsiteX6" fmla="*/ 548640 w 5431536"/>
              <a:gd name="connsiteY6" fmla="*/ 914400 h 2249424"/>
              <a:gd name="connsiteX7" fmla="*/ 603504 w 5431536"/>
              <a:gd name="connsiteY7" fmla="*/ 969264 h 2249424"/>
              <a:gd name="connsiteX8" fmla="*/ 676656 w 5431536"/>
              <a:gd name="connsiteY8" fmla="*/ 1005840 h 2249424"/>
              <a:gd name="connsiteX9" fmla="*/ 822960 w 5431536"/>
              <a:gd name="connsiteY9" fmla="*/ 1115568 h 2249424"/>
              <a:gd name="connsiteX10" fmla="*/ 877824 w 5431536"/>
              <a:gd name="connsiteY10" fmla="*/ 1152144 h 2249424"/>
              <a:gd name="connsiteX11" fmla="*/ 932688 w 5431536"/>
              <a:gd name="connsiteY11" fmla="*/ 1207008 h 2249424"/>
              <a:gd name="connsiteX12" fmla="*/ 987552 w 5431536"/>
              <a:gd name="connsiteY12" fmla="*/ 1243584 h 2249424"/>
              <a:gd name="connsiteX13" fmla="*/ 1097280 w 5431536"/>
              <a:gd name="connsiteY13" fmla="*/ 1353312 h 2249424"/>
              <a:gd name="connsiteX14" fmla="*/ 1170432 w 5431536"/>
              <a:gd name="connsiteY14" fmla="*/ 1389888 h 2249424"/>
              <a:gd name="connsiteX15" fmla="*/ 1298448 w 5431536"/>
              <a:gd name="connsiteY15" fmla="*/ 1481328 h 2249424"/>
              <a:gd name="connsiteX16" fmla="*/ 1408176 w 5431536"/>
              <a:gd name="connsiteY16" fmla="*/ 1554480 h 2249424"/>
              <a:gd name="connsiteX17" fmla="*/ 1463040 w 5431536"/>
              <a:gd name="connsiteY17" fmla="*/ 1591056 h 2249424"/>
              <a:gd name="connsiteX18" fmla="*/ 1517904 w 5431536"/>
              <a:gd name="connsiteY18" fmla="*/ 1645920 h 2249424"/>
              <a:gd name="connsiteX19" fmla="*/ 1572768 w 5431536"/>
              <a:gd name="connsiteY19" fmla="*/ 1682496 h 2249424"/>
              <a:gd name="connsiteX20" fmla="*/ 1645920 w 5431536"/>
              <a:gd name="connsiteY20" fmla="*/ 1737360 h 2249424"/>
              <a:gd name="connsiteX21" fmla="*/ 1737360 w 5431536"/>
              <a:gd name="connsiteY21" fmla="*/ 1773936 h 2249424"/>
              <a:gd name="connsiteX22" fmla="*/ 1865376 w 5431536"/>
              <a:gd name="connsiteY22" fmla="*/ 1847088 h 2249424"/>
              <a:gd name="connsiteX23" fmla="*/ 1975104 w 5431536"/>
              <a:gd name="connsiteY23" fmla="*/ 1883664 h 2249424"/>
              <a:gd name="connsiteX24" fmla="*/ 2029968 w 5431536"/>
              <a:gd name="connsiteY24" fmla="*/ 1920240 h 2249424"/>
              <a:gd name="connsiteX25" fmla="*/ 2121408 w 5431536"/>
              <a:gd name="connsiteY25" fmla="*/ 1938528 h 2249424"/>
              <a:gd name="connsiteX26" fmla="*/ 2194560 w 5431536"/>
              <a:gd name="connsiteY26" fmla="*/ 1956816 h 2249424"/>
              <a:gd name="connsiteX27" fmla="*/ 2304288 w 5431536"/>
              <a:gd name="connsiteY27" fmla="*/ 1993392 h 2249424"/>
              <a:gd name="connsiteX28" fmla="*/ 2450592 w 5431536"/>
              <a:gd name="connsiteY28" fmla="*/ 2029968 h 2249424"/>
              <a:gd name="connsiteX29" fmla="*/ 2615184 w 5431536"/>
              <a:gd name="connsiteY29" fmla="*/ 2103120 h 2249424"/>
              <a:gd name="connsiteX30" fmla="*/ 2761488 w 5431536"/>
              <a:gd name="connsiteY30" fmla="*/ 2176272 h 2249424"/>
              <a:gd name="connsiteX31" fmla="*/ 2926080 w 5431536"/>
              <a:gd name="connsiteY31" fmla="*/ 2249424 h 2249424"/>
              <a:gd name="connsiteX32" fmla="*/ 3273552 w 5431536"/>
              <a:gd name="connsiteY32" fmla="*/ 2121408 h 2249424"/>
              <a:gd name="connsiteX33" fmla="*/ 3438144 w 5431536"/>
              <a:gd name="connsiteY33" fmla="*/ 2029968 h 2249424"/>
              <a:gd name="connsiteX34" fmla="*/ 3566160 w 5431536"/>
              <a:gd name="connsiteY34" fmla="*/ 1956816 h 2249424"/>
              <a:gd name="connsiteX35" fmla="*/ 3621024 w 5431536"/>
              <a:gd name="connsiteY35" fmla="*/ 1938528 h 2249424"/>
              <a:gd name="connsiteX36" fmla="*/ 3785616 w 5431536"/>
              <a:gd name="connsiteY36" fmla="*/ 1847088 h 2249424"/>
              <a:gd name="connsiteX37" fmla="*/ 3858768 w 5431536"/>
              <a:gd name="connsiteY37" fmla="*/ 1828800 h 2249424"/>
              <a:gd name="connsiteX38" fmla="*/ 4005072 w 5431536"/>
              <a:gd name="connsiteY38" fmla="*/ 1773936 h 2249424"/>
              <a:gd name="connsiteX39" fmla="*/ 4059936 w 5431536"/>
              <a:gd name="connsiteY39" fmla="*/ 1737360 h 2249424"/>
              <a:gd name="connsiteX40" fmla="*/ 4114800 w 5431536"/>
              <a:gd name="connsiteY40" fmla="*/ 1719072 h 2249424"/>
              <a:gd name="connsiteX41" fmla="*/ 4334256 w 5431536"/>
              <a:gd name="connsiteY41" fmla="*/ 1481328 h 2249424"/>
              <a:gd name="connsiteX42" fmla="*/ 4498848 w 5431536"/>
              <a:gd name="connsiteY42" fmla="*/ 1316736 h 2249424"/>
              <a:gd name="connsiteX43" fmla="*/ 4645152 w 5431536"/>
              <a:gd name="connsiteY43" fmla="*/ 1152144 h 2249424"/>
              <a:gd name="connsiteX44" fmla="*/ 4700016 w 5431536"/>
              <a:gd name="connsiteY44" fmla="*/ 1078992 h 2249424"/>
              <a:gd name="connsiteX45" fmla="*/ 4901184 w 5431536"/>
              <a:gd name="connsiteY45" fmla="*/ 877824 h 2249424"/>
              <a:gd name="connsiteX46" fmla="*/ 4956048 w 5431536"/>
              <a:gd name="connsiteY46" fmla="*/ 822960 h 2249424"/>
              <a:gd name="connsiteX47" fmla="*/ 5010912 w 5431536"/>
              <a:gd name="connsiteY47" fmla="*/ 749808 h 2249424"/>
              <a:gd name="connsiteX48" fmla="*/ 5084064 w 5431536"/>
              <a:gd name="connsiteY48" fmla="*/ 640080 h 2249424"/>
              <a:gd name="connsiteX49" fmla="*/ 5102352 w 5431536"/>
              <a:gd name="connsiteY49" fmla="*/ 585216 h 2249424"/>
              <a:gd name="connsiteX50" fmla="*/ 5138928 w 5431536"/>
              <a:gd name="connsiteY50" fmla="*/ 438912 h 2249424"/>
              <a:gd name="connsiteX51" fmla="*/ 5157216 w 5431536"/>
              <a:gd name="connsiteY51" fmla="*/ 384048 h 2249424"/>
              <a:gd name="connsiteX52" fmla="*/ 5303520 w 5431536"/>
              <a:gd name="connsiteY52" fmla="*/ 237744 h 2249424"/>
              <a:gd name="connsiteX53" fmla="*/ 5340096 w 5431536"/>
              <a:gd name="connsiteY53" fmla="*/ 164592 h 2249424"/>
              <a:gd name="connsiteX54" fmla="*/ 5413248 w 5431536"/>
              <a:gd name="connsiteY54" fmla="*/ 54864 h 2249424"/>
              <a:gd name="connsiteX55" fmla="*/ 5431536 w 5431536"/>
              <a:gd name="connsiteY55" fmla="*/ 0 h 224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31536" h="2249424">
                <a:moveTo>
                  <a:pt x="0" y="347472"/>
                </a:moveTo>
                <a:cubicBezTo>
                  <a:pt x="42672" y="396240"/>
                  <a:pt x="83922" y="446290"/>
                  <a:pt x="128016" y="493776"/>
                </a:cubicBezTo>
                <a:cubicBezTo>
                  <a:pt x="163213" y="531681"/>
                  <a:pt x="209051" y="560465"/>
                  <a:pt x="237744" y="603504"/>
                </a:cubicBezTo>
                <a:cubicBezTo>
                  <a:pt x="249936" y="621792"/>
                  <a:pt x="258778" y="642826"/>
                  <a:pt x="274320" y="658368"/>
                </a:cubicBezTo>
                <a:cubicBezTo>
                  <a:pt x="295873" y="679921"/>
                  <a:pt x="325919" y="691679"/>
                  <a:pt x="347472" y="713232"/>
                </a:cubicBezTo>
                <a:cubicBezTo>
                  <a:pt x="457414" y="823174"/>
                  <a:pt x="263372" y="724221"/>
                  <a:pt x="493776" y="877824"/>
                </a:cubicBezTo>
                <a:cubicBezTo>
                  <a:pt x="512064" y="890016"/>
                  <a:pt x="531755" y="900329"/>
                  <a:pt x="548640" y="914400"/>
                </a:cubicBezTo>
                <a:cubicBezTo>
                  <a:pt x="568509" y="930957"/>
                  <a:pt x="582458" y="954231"/>
                  <a:pt x="603504" y="969264"/>
                </a:cubicBezTo>
                <a:cubicBezTo>
                  <a:pt x="625688" y="985110"/>
                  <a:pt x="653973" y="990718"/>
                  <a:pt x="676656" y="1005840"/>
                </a:cubicBezTo>
                <a:cubicBezTo>
                  <a:pt x="727378" y="1039655"/>
                  <a:pt x="772238" y="1081753"/>
                  <a:pt x="822960" y="1115568"/>
                </a:cubicBezTo>
                <a:cubicBezTo>
                  <a:pt x="841248" y="1127760"/>
                  <a:pt x="860939" y="1138073"/>
                  <a:pt x="877824" y="1152144"/>
                </a:cubicBezTo>
                <a:cubicBezTo>
                  <a:pt x="897693" y="1168701"/>
                  <a:pt x="912819" y="1190451"/>
                  <a:pt x="932688" y="1207008"/>
                </a:cubicBezTo>
                <a:cubicBezTo>
                  <a:pt x="949573" y="1221079"/>
                  <a:pt x="971124" y="1228982"/>
                  <a:pt x="987552" y="1243584"/>
                </a:cubicBezTo>
                <a:cubicBezTo>
                  <a:pt x="1026213" y="1277949"/>
                  <a:pt x="1051015" y="1330179"/>
                  <a:pt x="1097280" y="1353312"/>
                </a:cubicBezTo>
                <a:cubicBezTo>
                  <a:pt x="1121664" y="1365504"/>
                  <a:pt x="1146762" y="1376362"/>
                  <a:pt x="1170432" y="1389888"/>
                </a:cubicBezTo>
                <a:cubicBezTo>
                  <a:pt x="1216676" y="1416313"/>
                  <a:pt x="1254835" y="1450799"/>
                  <a:pt x="1298448" y="1481328"/>
                </a:cubicBezTo>
                <a:cubicBezTo>
                  <a:pt x="1334461" y="1506537"/>
                  <a:pt x="1371600" y="1530096"/>
                  <a:pt x="1408176" y="1554480"/>
                </a:cubicBezTo>
                <a:cubicBezTo>
                  <a:pt x="1426464" y="1566672"/>
                  <a:pt x="1447498" y="1575514"/>
                  <a:pt x="1463040" y="1591056"/>
                </a:cubicBezTo>
                <a:cubicBezTo>
                  <a:pt x="1481328" y="1609344"/>
                  <a:pt x="1498035" y="1629363"/>
                  <a:pt x="1517904" y="1645920"/>
                </a:cubicBezTo>
                <a:cubicBezTo>
                  <a:pt x="1534789" y="1659991"/>
                  <a:pt x="1554883" y="1669721"/>
                  <a:pt x="1572768" y="1682496"/>
                </a:cubicBezTo>
                <a:cubicBezTo>
                  <a:pt x="1597571" y="1700212"/>
                  <a:pt x="1619276" y="1722558"/>
                  <a:pt x="1645920" y="1737360"/>
                </a:cubicBezTo>
                <a:cubicBezTo>
                  <a:pt x="1674617" y="1753303"/>
                  <a:pt x="1707998" y="1759255"/>
                  <a:pt x="1737360" y="1773936"/>
                </a:cubicBezTo>
                <a:cubicBezTo>
                  <a:pt x="1869327" y="1839919"/>
                  <a:pt x="1705066" y="1782964"/>
                  <a:pt x="1865376" y="1847088"/>
                </a:cubicBezTo>
                <a:cubicBezTo>
                  <a:pt x="1901173" y="1861407"/>
                  <a:pt x="1943025" y="1862278"/>
                  <a:pt x="1975104" y="1883664"/>
                </a:cubicBezTo>
                <a:cubicBezTo>
                  <a:pt x="1993392" y="1895856"/>
                  <a:pt x="2009388" y="1912523"/>
                  <a:pt x="2029968" y="1920240"/>
                </a:cubicBezTo>
                <a:cubicBezTo>
                  <a:pt x="2059073" y="1931154"/>
                  <a:pt x="2091065" y="1931785"/>
                  <a:pt x="2121408" y="1938528"/>
                </a:cubicBezTo>
                <a:cubicBezTo>
                  <a:pt x="2145944" y="1943980"/>
                  <a:pt x="2170486" y="1949594"/>
                  <a:pt x="2194560" y="1956816"/>
                </a:cubicBezTo>
                <a:cubicBezTo>
                  <a:pt x="2231489" y="1967895"/>
                  <a:pt x="2266885" y="1984041"/>
                  <a:pt x="2304288" y="1993392"/>
                </a:cubicBezTo>
                <a:lnTo>
                  <a:pt x="2450592" y="2029968"/>
                </a:lnTo>
                <a:cubicBezTo>
                  <a:pt x="2701967" y="2180793"/>
                  <a:pt x="2409697" y="2017500"/>
                  <a:pt x="2615184" y="2103120"/>
                </a:cubicBezTo>
                <a:cubicBezTo>
                  <a:pt x="2665514" y="2124091"/>
                  <a:pt x="2709762" y="2159030"/>
                  <a:pt x="2761488" y="2176272"/>
                </a:cubicBezTo>
                <a:cubicBezTo>
                  <a:pt x="2892068" y="2219799"/>
                  <a:pt x="2839137" y="2191462"/>
                  <a:pt x="2926080" y="2249424"/>
                </a:cubicBezTo>
                <a:cubicBezTo>
                  <a:pt x="2996672" y="2225893"/>
                  <a:pt x="3214408" y="2156894"/>
                  <a:pt x="3273552" y="2121408"/>
                </a:cubicBezTo>
                <a:cubicBezTo>
                  <a:pt x="3502395" y="1984102"/>
                  <a:pt x="3245745" y="2134913"/>
                  <a:pt x="3438144" y="2029968"/>
                </a:cubicBezTo>
                <a:cubicBezTo>
                  <a:pt x="3481290" y="2006434"/>
                  <a:pt x="3522201" y="1978795"/>
                  <a:pt x="3566160" y="1956816"/>
                </a:cubicBezTo>
                <a:cubicBezTo>
                  <a:pt x="3583402" y="1948195"/>
                  <a:pt x="3603782" y="1947149"/>
                  <a:pt x="3621024" y="1938528"/>
                </a:cubicBezTo>
                <a:cubicBezTo>
                  <a:pt x="3690863" y="1903608"/>
                  <a:pt x="3715167" y="1873506"/>
                  <a:pt x="3785616" y="1847088"/>
                </a:cubicBezTo>
                <a:cubicBezTo>
                  <a:pt x="3809150" y="1838263"/>
                  <a:pt x="3835234" y="1837625"/>
                  <a:pt x="3858768" y="1828800"/>
                </a:cubicBezTo>
                <a:cubicBezTo>
                  <a:pt x="4050034" y="1757075"/>
                  <a:pt x="3817303" y="1820878"/>
                  <a:pt x="4005072" y="1773936"/>
                </a:cubicBezTo>
                <a:cubicBezTo>
                  <a:pt x="4023360" y="1761744"/>
                  <a:pt x="4040277" y="1747190"/>
                  <a:pt x="4059936" y="1737360"/>
                </a:cubicBezTo>
                <a:cubicBezTo>
                  <a:pt x="4077178" y="1728739"/>
                  <a:pt x="4099880" y="1731279"/>
                  <a:pt x="4114800" y="1719072"/>
                </a:cubicBezTo>
                <a:cubicBezTo>
                  <a:pt x="4303883" y="1564368"/>
                  <a:pt x="4209430" y="1615756"/>
                  <a:pt x="4334256" y="1481328"/>
                </a:cubicBezTo>
                <a:cubicBezTo>
                  <a:pt x="4387052" y="1424471"/>
                  <a:pt x="4450378" y="1377323"/>
                  <a:pt x="4498848" y="1316736"/>
                </a:cubicBezTo>
                <a:cubicBezTo>
                  <a:pt x="4745601" y="1008294"/>
                  <a:pt x="4410062" y="1420818"/>
                  <a:pt x="4645152" y="1152144"/>
                </a:cubicBezTo>
                <a:cubicBezTo>
                  <a:pt x="4665223" y="1129205"/>
                  <a:pt x="4679513" y="1101545"/>
                  <a:pt x="4700016" y="1078992"/>
                </a:cubicBezTo>
                <a:lnTo>
                  <a:pt x="4901184" y="877824"/>
                </a:lnTo>
                <a:cubicBezTo>
                  <a:pt x="4919472" y="859536"/>
                  <a:pt x="4940530" y="843651"/>
                  <a:pt x="4956048" y="822960"/>
                </a:cubicBezTo>
                <a:cubicBezTo>
                  <a:pt x="4974336" y="798576"/>
                  <a:pt x="4993433" y="774778"/>
                  <a:pt x="5010912" y="749808"/>
                </a:cubicBezTo>
                <a:cubicBezTo>
                  <a:pt x="5036121" y="713795"/>
                  <a:pt x="5070163" y="681783"/>
                  <a:pt x="5084064" y="640080"/>
                </a:cubicBezTo>
                <a:cubicBezTo>
                  <a:pt x="5090160" y="621792"/>
                  <a:pt x="5097280" y="603814"/>
                  <a:pt x="5102352" y="585216"/>
                </a:cubicBezTo>
                <a:cubicBezTo>
                  <a:pt x="5115579" y="536718"/>
                  <a:pt x="5123032" y="486601"/>
                  <a:pt x="5138928" y="438912"/>
                </a:cubicBezTo>
                <a:cubicBezTo>
                  <a:pt x="5145024" y="420624"/>
                  <a:pt x="5145009" y="398968"/>
                  <a:pt x="5157216" y="384048"/>
                </a:cubicBezTo>
                <a:cubicBezTo>
                  <a:pt x="5200889" y="330669"/>
                  <a:pt x="5272676" y="299431"/>
                  <a:pt x="5303520" y="237744"/>
                </a:cubicBezTo>
                <a:cubicBezTo>
                  <a:pt x="5315712" y="213360"/>
                  <a:pt x="5326070" y="187969"/>
                  <a:pt x="5340096" y="164592"/>
                </a:cubicBezTo>
                <a:cubicBezTo>
                  <a:pt x="5362713" y="126898"/>
                  <a:pt x="5399347" y="96567"/>
                  <a:pt x="5413248" y="54864"/>
                </a:cubicBezTo>
                <a:lnTo>
                  <a:pt x="5431536" y="0"/>
                </a:ln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E2E1C-37FE-D34F-9F2D-1A3A38AE88AB}"/>
              </a:ext>
            </a:extLst>
          </p:cNvPr>
          <p:cNvSpPr txBox="1"/>
          <p:nvPr/>
        </p:nvSpPr>
        <p:spPr>
          <a:xfrm>
            <a:off x="372844" y="5837725"/>
            <a:ext cx="741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adjust model and/or data to reach </a:t>
            </a: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6352C331-9662-A844-B76C-8425C0E61C04}"/>
              </a:ext>
            </a:extLst>
          </p:cNvPr>
          <p:cNvSpPr/>
          <p:nvPr/>
        </p:nvSpPr>
        <p:spPr>
          <a:xfrm>
            <a:off x="4992624" y="2962656"/>
            <a:ext cx="810107" cy="78967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22" name="Heart 21">
            <a:extLst>
              <a:ext uri="{FF2B5EF4-FFF2-40B4-BE49-F238E27FC236}">
                <a16:creationId xmlns:a16="http://schemas.microsoft.com/office/drawing/2014/main" id="{7D137E7C-EBE3-2E4B-AA75-6935C5F701CD}"/>
              </a:ext>
            </a:extLst>
          </p:cNvPr>
          <p:cNvSpPr/>
          <p:nvPr/>
        </p:nvSpPr>
        <p:spPr>
          <a:xfrm>
            <a:off x="7543393" y="5819813"/>
            <a:ext cx="689960" cy="67309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9DC82F-8786-9441-B87D-44D6926E4EA2}"/>
              </a:ext>
            </a:extLst>
          </p:cNvPr>
          <p:cNvCxnSpPr>
            <a:cxnSpLocks/>
          </p:cNvCxnSpPr>
          <p:nvPr/>
        </p:nvCxnSpPr>
        <p:spPr>
          <a:xfrm flipV="1">
            <a:off x="7233314" y="4700016"/>
            <a:ext cx="0" cy="113771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E7B9D-129F-9E4B-BC2F-09BDD41A8B79}"/>
              </a:ext>
            </a:extLst>
          </p:cNvPr>
          <p:cNvSpPr txBox="1"/>
          <p:nvPr/>
        </p:nvSpPr>
        <p:spPr>
          <a:xfrm>
            <a:off x="6686607" y="4076351"/>
            <a:ext cx="463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“critical value” (d/m=1)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9DC83-3F7B-0A41-80B8-A2461A9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56A-5FD8-F34F-9480-CF06D3D9CC57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1E8C-0D49-0E4B-BC63-60C061D6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What I want to teach you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A33A-5F14-F04B-8946-6406BCFF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recap of model training, validation and selection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basic idea of regularization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basic idea of data augmentation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equivalence between regularization and data </a:t>
            </a:r>
            <a:r>
              <a:rPr lang="en-US" sz="4000" dirty="0" err="1"/>
              <a:t>aug.</a:t>
            </a:r>
            <a:endParaRPr lang="en-US" sz="4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9C0D3-B32E-CE44-93BF-89BC0521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9A9E2-0E21-464B-AC77-B1DE5C35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1981-CB55-0A47-96F1-72DC2D453519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10549" y="1421408"/>
            <a:ext cx="97904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how to bring d/m below critical value?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FC33-B5A0-0C42-ACFA-024F25A1E8BB}"/>
              </a:ext>
            </a:extLst>
          </p:cNvPr>
          <p:cNvSpPr txBox="1"/>
          <p:nvPr/>
        </p:nvSpPr>
        <p:spPr>
          <a:xfrm>
            <a:off x="703389" y="2770265"/>
            <a:ext cx="11253488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increase m by using more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decrease d by using smaller hypothesis space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B45CA-9DE4-9F4C-B76C-6AC25742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646F-F7DC-9742-93CE-BDC2C19B11A1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10549" y="1421408"/>
            <a:ext cx="97904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how to bring d/m below critical value?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FC33-B5A0-0C42-ACFA-024F25A1E8BB}"/>
              </a:ext>
            </a:extLst>
          </p:cNvPr>
          <p:cNvSpPr txBox="1"/>
          <p:nvPr/>
        </p:nvSpPr>
        <p:spPr>
          <a:xfrm>
            <a:off x="703389" y="2770265"/>
            <a:ext cx="11253488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increase m by using more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decrease d by using smaller hypothesis space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95199-6184-754C-A4D5-859BB0CE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12E-1767-E447-9C7E-8AE37A32AC6F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1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FC33-B5A0-0C42-ACFA-024F25A1E8BB}"/>
              </a:ext>
            </a:extLst>
          </p:cNvPr>
          <p:cNvSpPr txBox="1"/>
          <p:nvPr/>
        </p:nvSpPr>
        <p:spPr>
          <a:xfrm>
            <a:off x="1319513" y="2300186"/>
            <a:ext cx="10235178" cy="174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0" dirty="0"/>
              <a:t>Data Augmentation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649AD-6585-5D43-A047-61C84CB5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ABB3-A162-3647-A8E9-3EE342CF45A4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4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033-5B8A-5445-ABF5-4AC3149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58" y="149655"/>
            <a:ext cx="10546545" cy="1172256"/>
          </a:xfrm>
        </p:spPr>
        <p:txBody>
          <a:bodyPr>
            <a:normAutofit/>
          </a:bodyPr>
          <a:lstStyle/>
          <a:p>
            <a:r>
              <a:rPr lang="en-US" sz="6000" b="1" dirty="0"/>
              <a:t>add a bit of noise to features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63DA07-1658-AE4C-B0D3-BE08B4F549BC}"/>
              </a:ext>
            </a:extLst>
          </p:cNvPr>
          <p:cNvSpPr/>
          <p:nvPr/>
        </p:nvSpPr>
        <p:spPr>
          <a:xfrm>
            <a:off x="2860866" y="4466740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66AD2-24B1-E646-ADC8-578BD09D6631}"/>
              </a:ext>
            </a:extLst>
          </p:cNvPr>
          <p:cNvSpPr/>
          <p:nvPr/>
        </p:nvSpPr>
        <p:spPr>
          <a:xfrm>
            <a:off x="4383358" y="215111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08904-6A29-5B49-A0A9-03D8AF657411}"/>
              </a:ext>
            </a:extLst>
          </p:cNvPr>
          <p:cNvSpPr/>
          <p:nvPr/>
        </p:nvSpPr>
        <p:spPr>
          <a:xfrm>
            <a:off x="5473631" y="365337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FAF9E-662A-734E-B7BA-4DB344EEEB65}"/>
              </a:ext>
            </a:extLst>
          </p:cNvPr>
          <p:cNvSpPr txBox="1"/>
          <p:nvPr/>
        </p:nvSpPr>
        <p:spPr>
          <a:xfrm>
            <a:off x="9700341" y="4453158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6D7F81-B1E5-074C-9A3C-3DE471A9CCD5}"/>
              </a:ext>
            </a:extLst>
          </p:cNvPr>
          <p:cNvCxnSpPr/>
          <p:nvPr/>
        </p:nvCxnSpPr>
        <p:spPr>
          <a:xfrm>
            <a:off x="997324" y="5218179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420D5D-F634-504B-ACB9-83B92C5B31CB}"/>
              </a:ext>
            </a:extLst>
          </p:cNvPr>
          <p:cNvCxnSpPr>
            <a:cxnSpLocks/>
          </p:cNvCxnSpPr>
          <p:nvPr/>
        </p:nvCxnSpPr>
        <p:spPr>
          <a:xfrm flipV="1">
            <a:off x="1701209" y="2052195"/>
            <a:ext cx="0" cy="34135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256298-C97A-A844-8A35-98B9B28C73A9}"/>
              </a:ext>
            </a:extLst>
          </p:cNvPr>
          <p:cNvSpPr txBox="1"/>
          <p:nvPr/>
        </p:nvSpPr>
        <p:spPr>
          <a:xfrm>
            <a:off x="892005" y="1465094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1A3686-EA3D-6246-8C2F-0960D288C510}"/>
              </a:ext>
            </a:extLst>
          </p:cNvPr>
          <p:cNvSpPr/>
          <p:nvPr/>
        </p:nvSpPr>
        <p:spPr>
          <a:xfrm>
            <a:off x="5771343" y="3613869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0D184B-2082-EA4D-B7E5-198DD006479E}"/>
              </a:ext>
            </a:extLst>
          </p:cNvPr>
          <p:cNvSpPr/>
          <p:nvPr/>
        </p:nvSpPr>
        <p:spPr>
          <a:xfrm>
            <a:off x="4098973" y="2151115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9E0726-FDE3-3045-A551-C5A9E2EAD201}"/>
              </a:ext>
            </a:extLst>
          </p:cNvPr>
          <p:cNvSpPr/>
          <p:nvPr/>
        </p:nvSpPr>
        <p:spPr>
          <a:xfrm>
            <a:off x="4701849" y="2151115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5AA782-BD65-6D49-884E-792A792CFE91}"/>
              </a:ext>
            </a:extLst>
          </p:cNvPr>
          <p:cNvSpPr/>
          <p:nvPr/>
        </p:nvSpPr>
        <p:spPr>
          <a:xfrm>
            <a:off x="5145368" y="3645121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C67674-76F7-2E4E-A9FB-E7435235174B}"/>
              </a:ext>
            </a:extLst>
          </p:cNvPr>
          <p:cNvSpPr/>
          <p:nvPr/>
        </p:nvSpPr>
        <p:spPr>
          <a:xfrm>
            <a:off x="3166528" y="4477476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CE3039-E501-9541-BFE2-59B672FDE51A}"/>
              </a:ext>
            </a:extLst>
          </p:cNvPr>
          <p:cNvSpPr/>
          <p:nvPr/>
        </p:nvSpPr>
        <p:spPr>
          <a:xfrm>
            <a:off x="2506204" y="4466739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A20EE0-3D95-E94C-9E92-59AA215E7EFE}"/>
              </a:ext>
            </a:extLst>
          </p:cNvPr>
          <p:cNvSpPr/>
          <p:nvPr/>
        </p:nvSpPr>
        <p:spPr>
          <a:xfrm>
            <a:off x="7644593" y="148942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C6534-C770-2742-97C2-A94497D6EA4A}"/>
              </a:ext>
            </a:extLst>
          </p:cNvPr>
          <p:cNvSpPr txBox="1"/>
          <p:nvPr/>
        </p:nvSpPr>
        <p:spPr>
          <a:xfrm>
            <a:off x="8057351" y="1278681"/>
            <a:ext cx="387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original datapoint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33160A-79EF-EE4B-9BE0-4DD602AA9AA2}"/>
              </a:ext>
            </a:extLst>
          </p:cNvPr>
          <p:cNvSpPr/>
          <p:nvPr/>
        </p:nvSpPr>
        <p:spPr>
          <a:xfrm>
            <a:off x="7736048" y="2272958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E58B8-36E4-3349-B7BA-2480BDC63CE3}"/>
              </a:ext>
            </a:extLst>
          </p:cNvPr>
          <p:cNvSpPr txBox="1"/>
          <p:nvPr/>
        </p:nvSpPr>
        <p:spPr>
          <a:xfrm>
            <a:off x="8154629" y="2083827"/>
            <a:ext cx="2561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augmented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A6FF2-0B92-8746-A960-546487B8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ECB64-9D1B-E54D-85DD-205F8DD29D72}"/>
              </a:ext>
            </a:extLst>
          </p:cNvPr>
          <p:cNvSpPr txBox="1"/>
          <p:nvPr/>
        </p:nvSpPr>
        <p:spPr>
          <a:xfrm>
            <a:off x="2326935" y="5465760"/>
            <a:ext cx="7521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have increased the dataset by factor 3 !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ACAA3-17E7-3649-978B-CD5D6F27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982-4875-1945-8B51-FAF81C0066CD}" type="datetime1">
              <a:rPr lang="fi-FI" smtClean="0"/>
              <a:t>1.2.2022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1C9CE2-7C98-BF44-B21E-A740EF86321B}"/>
                  </a:ext>
                </a:extLst>
              </p14:cNvPr>
              <p14:cNvContentPartPr/>
              <p14:nvPr/>
            </p14:nvContentPartPr>
            <p14:xfrm>
              <a:off x="4905000" y="4272480"/>
              <a:ext cx="3789720" cy="53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1C9CE2-7C98-BF44-B21E-A740EF863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5640" y="4263120"/>
                <a:ext cx="380844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112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033-5B8A-5445-ABF5-4AC3149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15" y="557869"/>
            <a:ext cx="10546545" cy="1172256"/>
          </a:xfrm>
        </p:spPr>
        <p:txBody>
          <a:bodyPr>
            <a:normAutofit/>
          </a:bodyPr>
          <a:lstStyle/>
          <a:p>
            <a:r>
              <a:rPr lang="en-US" sz="6000" b="1" dirty="0"/>
              <a:t>rotated cat image is still cat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06E8-3441-A049-AEFD-2AEE69DF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6153-4CB2-F644-B2C8-1F6FE2510F0E}"/>
              </a:ext>
            </a:extLst>
          </p:cNvPr>
          <p:cNvSpPr/>
          <p:nvPr/>
        </p:nvSpPr>
        <p:spPr>
          <a:xfrm>
            <a:off x="1015999" y="2118849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at with solid fill">
            <a:extLst>
              <a:ext uri="{FF2B5EF4-FFF2-40B4-BE49-F238E27FC236}">
                <a16:creationId xmlns:a16="http://schemas.microsoft.com/office/drawing/2014/main" id="{BBEC7E18-DBD9-B345-96ED-1EFA93BEA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999" y="2533716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340E58-F0FB-114B-9B3C-25B682CB8E7B}"/>
              </a:ext>
            </a:extLst>
          </p:cNvPr>
          <p:cNvSpPr/>
          <p:nvPr/>
        </p:nvSpPr>
        <p:spPr>
          <a:xfrm>
            <a:off x="3979333" y="4925356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at with solid fill">
            <a:extLst>
              <a:ext uri="{FF2B5EF4-FFF2-40B4-BE49-F238E27FC236}">
                <a16:creationId xmlns:a16="http://schemas.microsoft.com/office/drawing/2014/main" id="{A6ECFE83-CFB5-1443-9C92-E75DFE714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7591">
            <a:off x="4233333" y="5340223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BA1CBEA-CD41-7C41-A54F-780D235C5F2B}"/>
              </a:ext>
            </a:extLst>
          </p:cNvPr>
          <p:cNvGrpSpPr/>
          <p:nvPr/>
        </p:nvGrpSpPr>
        <p:grpSpPr>
          <a:xfrm>
            <a:off x="5825187" y="1892703"/>
            <a:ext cx="1490134" cy="1744134"/>
            <a:chOff x="5113867" y="2299103"/>
            <a:chExt cx="1490134" cy="174413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917B89-6B3D-4248-A85E-11BB028C158E}"/>
                </a:ext>
              </a:extLst>
            </p:cNvPr>
            <p:cNvSpPr/>
            <p:nvPr/>
          </p:nvSpPr>
          <p:spPr>
            <a:xfrm>
              <a:off x="5113867" y="2299103"/>
              <a:ext cx="1490134" cy="1744134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at with solid fill">
              <a:extLst>
                <a:ext uri="{FF2B5EF4-FFF2-40B4-BE49-F238E27FC236}">
                  <a16:creationId xmlns:a16="http://schemas.microsoft.com/office/drawing/2014/main" id="{8DA28F42-8376-0A4D-81AA-960AACD98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544894">
              <a:off x="5367867" y="2713970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D054F55-7906-CD4A-B2A1-D13319DE4DA0}"/>
              </a:ext>
            </a:extLst>
          </p:cNvPr>
          <p:cNvSpPr/>
          <p:nvPr/>
        </p:nvSpPr>
        <p:spPr>
          <a:xfrm>
            <a:off x="7865533" y="4396654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at with solid fill">
            <a:extLst>
              <a:ext uri="{FF2B5EF4-FFF2-40B4-BE49-F238E27FC236}">
                <a16:creationId xmlns:a16="http://schemas.microsoft.com/office/drawing/2014/main" id="{92E27451-0B94-4942-B6B5-164E67E5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531291">
            <a:off x="8119533" y="4811521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516ACD-D7AB-D043-9CC1-EA2DE6D768C1}"/>
              </a:ext>
            </a:extLst>
          </p:cNvPr>
          <p:cNvCxnSpPr/>
          <p:nvPr/>
        </p:nvCxnSpPr>
        <p:spPr>
          <a:xfrm>
            <a:off x="3251200" y="2764770"/>
            <a:ext cx="23706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717E0E-1335-3B4E-B328-8E217CFF5E2C}"/>
              </a:ext>
            </a:extLst>
          </p:cNvPr>
          <p:cNvCxnSpPr>
            <a:cxnSpLocks/>
          </p:cNvCxnSpPr>
          <p:nvPr/>
        </p:nvCxnSpPr>
        <p:spPr>
          <a:xfrm>
            <a:off x="2858763" y="3867620"/>
            <a:ext cx="1120570" cy="820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248647-F6DE-2D40-8C7D-121CD76320BC}"/>
              </a:ext>
            </a:extLst>
          </p:cNvPr>
          <p:cNvCxnSpPr>
            <a:cxnSpLocks/>
          </p:cNvCxnSpPr>
          <p:nvPr/>
        </p:nvCxnSpPr>
        <p:spPr>
          <a:xfrm>
            <a:off x="2966302" y="3381461"/>
            <a:ext cx="4501298" cy="1769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13AC5EDB-DA70-6E4F-93F9-BF6747EB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BAF0-1A7B-984D-8400-ED862DF5E9DD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033-5B8A-5445-ABF5-4AC3149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15" y="557869"/>
            <a:ext cx="10546545" cy="1172256"/>
          </a:xfrm>
        </p:spPr>
        <p:txBody>
          <a:bodyPr>
            <a:normAutofit/>
          </a:bodyPr>
          <a:lstStyle/>
          <a:p>
            <a:r>
              <a:rPr lang="en-US" sz="6000" b="1" dirty="0"/>
              <a:t>flipped cat image is still cat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27792-86A2-B74F-87D1-69FBD055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4621C-F98B-474A-A324-9C762202E0DA}"/>
              </a:ext>
            </a:extLst>
          </p:cNvPr>
          <p:cNvSpPr/>
          <p:nvPr/>
        </p:nvSpPr>
        <p:spPr>
          <a:xfrm>
            <a:off x="1015999" y="2118849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at with solid fill">
            <a:extLst>
              <a:ext uri="{FF2B5EF4-FFF2-40B4-BE49-F238E27FC236}">
                <a16:creationId xmlns:a16="http://schemas.microsoft.com/office/drawing/2014/main" id="{A4F51B23-CBB3-5247-B749-AC84B3C30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999" y="253371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D0135F-1F29-2D4B-B83D-89CB0BFE8BB7}"/>
              </a:ext>
            </a:extLst>
          </p:cNvPr>
          <p:cNvSpPr/>
          <p:nvPr/>
        </p:nvSpPr>
        <p:spPr>
          <a:xfrm>
            <a:off x="3979333" y="4925356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t with solid fill">
            <a:extLst>
              <a:ext uri="{FF2B5EF4-FFF2-40B4-BE49-F238E27FC236}">
                <a16:creationId xmlns:a16="http://schemas.microsoft.com/office/drawing/2014/main" id="{693DA4E4-D3FE-6640-A361-6D0FE45B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233333" y="5340223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726175-4201-E546-8ECE-E249A61595F3}"/>
              </a:ext>
            </a:extLst>
          </p:cNvPr>
          <p:cNvSpPr/>
          <p:nvPr/>
        </p:nvSpPr>
        <p:spPr>
          <a:xfrm>
            <a:off x="5825187" y="1892703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at with solid fill">
            <a:extLst>
              <a:ext uri="{FF2B5EF4-FFF2-40B4-BE49-F238E27FC236}">
                <a16:creationId xmlns:a16="http://schemas.microsoft.com/office/drawing/2014/main" id="{75449288-685E-FA4E-B123-4DBC5489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79187" y="230757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CC3C0C-F896-0B42-B079-5D4AC3182B1E}"/>
              </a:ext>
            </a:extLst>
          </p:cNvPr>
          <p:cNvCxnSpPr/>
          <p:nvPr/>
        </p:nvCxnSpPr>
        <p:spPr>
          <a:xfrm>
            <a:off x="3251200" y="2764770"/>
            <a:ext cx="23706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22FD7-835A-E04E-9528-69399EE27C06}"/>
              </a:ext>
            </a:extLst>
          </p:cNvPr>
          <p:cNvCxnSpPr>
            <a:cxnSpLocks/>
          </p:cNvCxnSpPr>
          <p:nvPr/>
        </p:nvCxnSpPr>
        <p:spPr>
          <a:xfrm>
            <a:off x="2858763" y="3867620"/>
            <a:ext cx="1120570" cy="820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E34D7F9-F236-384D-B361-30FABE50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2EE-A2F7-8947-B630-65D87A5B8643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4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033-5B8A-5445-ABF5-4AC3149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15" y="557869"/>
            <a:ext cx="10546545" cy="1172256"/>
          </a:xfrm>
        </p:spPr>
        <p:txBody>
          <a:bodyPr>
            <a:normAutofit/>
          </a:bodyPr>
          <a:lstStyle/>
          <a:p>
            <a:r>
              <a:rPr lang="en-US" sz="6000" b="1" dirty="0"/>
              <a:t>shifted cat image is still cat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E467E-15AA-7443-8E84-3F084109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91DA0-DCF1-D742-B03B-AFF60B976BAF}"/>
              </a:ext>
            </a:extLst>
          </p:cNvPr>
          <p:cNvSpPr/>
          <p:nvPr/>
        </p:nvSpPr>
        <p:spPr>
          <a:xfrm>
            <a:off x="1015999" y="2118849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at with solid fill">
            <a:extLst>
              <a:ext uri="{FF2B5EF4-FFF2-40B4-BE49-F238E27FC236}">
                <a16:creationId xmlns:a16="http://schemas.microsoft.com/office/drawing/2014/main" id="{EAC498A9-EFEE-DA4C-B1ED-837F06395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999" y="253371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7D1851-2959-A34C-A3A6-19F03D4CDB2C}"/>
              </a:ext>
            </a:extLst>
          </p:cNvPr>
          <p:cNvSpPr/>
          <p:nvPr/>
        </p:nvSpPr>
        <p:spPr>
          <a:xfrm>
            <a:off x="3979333" y="4925356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t with solid fill">
            <a:extLst>
              <a:ext uri="{FF2B5EF4-FFF2-40B4-BE49-F238E27FC236}">
                <a16:creationId xmlns:a16="http://schemas.microsoft.com/office/drawing/2014/main" id="{FF3A1471-7992-6741-987D-DD989E5C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9333" y="499583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2E201-010A-5544-A46A-C207C213F10A}"/>
              </a:ext>
            </a:extLst>
          </p:cNvPr>
          <p:cNvSpPr/>
          <p:nvPr/>
        </p:nvSpPr>
        <p:spPr>
          <a:xfrm>
            <a:off x="5825187" y="1892703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at with solid fill">
            <a:extLst>
              <a:ext uri="{FF2B5EF4-FFF2-40B4-BE49-F238E27FC236}">
                <a16:creationId xmlns:a16="http://schemas.microsoft.com/office/drawing/2014/main" id="{B451CEF2-AFEC-B941-9A2B-74D084AC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6934" y="1950142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52E81E-95B7-F640-8B61-C87CE2044E14}"/>
              </a:ext>
            </a:extLst>
          </p:cNvPr>
          <p:cNvSpPr/>
          <p:nvPr/>
        </p:nvSpPr>
        <p:spPr>
          <a:xfrm>
            <a:off x="7865533" y="4396654"/>
            <a:ext cx="1490134" cy="174413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at with solid fill">
            <a:extLst>
              <a:ext uri="{FF2B5EF4-FFF2-40B4-BE49-F238E27FC236}">
                <a16:creationId xmlns:a16="http://schemas.microsoft.com/office/drawing/2014/main" id="{D07A0AFE-F4B2-9141-8AE4-2C6C66C6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3766" y="5194976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A923E-DE8E-004B-9DEF-E27032FA7078}"/>
              </a:ext>
            </a:extLst>
          </p:cNvPr>
          <p:cNvCxnSpPr/>
          <p:nvPr/>
        </p:nvCxnSpPr>
        <p:spPr>
          <a:xfrm>
            <a:off x="3251200" y="2764770"/>
            <a:ext cx="23706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3D3856-4E32-C449-B730-A572EE73CB7F}"/>
              </a:ext>
            </a:extLst>
          </p:cNvPr>
          <p:cNvCxnSpPr>
            <a:cxnSpLocks/>
          </p:cNvCxnSpPr>
          <p:nvPr/>
        </p:nvCxnSpPr>
        <p:spPr>
          <a:xfrm>
            <a:off x="2858763" y="3867620"/>
            <a:ext cx="1120570" cy="820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51E53F-9563-0A4F-939C-2AF49A284A88}"/>
              </a:ext>
            </a:extLst>
          </p:cNvPr>
          <p:cNvCxnSpPr>
            <a:cxnSpLocks/>
          </p:cNvCxnSpPr>
          <p:nvPr/>
        </p:nvCxnSpPr>
        <p:spPr>
          <a:xfrm>
            <a:off x="2966302" y="3381461"/>
            <a:ext cx="4501298" cy="1769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52D743D-996B-474A-944F-FD458369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300-D374-0C42-BD0F-C6999B153311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8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10549" y="1421408"/>
            <a:ext cx="97904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how to bring d/m below critical value?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FC33-B5A0-0C42-ACFA-024F25A1E8BB}"/>
              </a:ext>
            </a:extLst>
          </p:cNvPr>
          <p:cNvSpPr txBox="1"/>
          <p:nvPr/>
        </p:nvSpPr>
        <p:spPr>
          <a:xfrm>
            <a:off x="703389" y="2770265"/>
            <a:ext cx="11253488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increase m by using more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decrease d by using smaller hypothesis space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5BC7-D9BD-A94A-B167-ADE2CB56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4E1-F819-324D-8518-33D661DCEB05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3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384229" y="634914"/>
            <a:ext cx="54760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replace</a:t>
            </a:r>
            <a:r>
              <a:rPr lang="en-US" sz="4800" dirty="0"/>
              <a:t> original ERM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EB926-27DB-3648-A4B3-610C7CB7D713}"/>
                  </a:ext>
                </a:extLst>
              </p:cNvPr>
              <p:cNvSpPr txBox="1"/>
              <p:nvPr/>
            </p:nvSpPr>
            <p:spPr>
              <a:xfrm>
                <a:off x="723405" y="1656399"/>
                <a:ext cx="10273753" cy="160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36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f>
                        <m:fPr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6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6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EB926-27DB-3648-A4B3-610C7CB7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5" y="1656399"/>
                <a:ext cx="10273753" cy="1604606"/>
              </a:xfrm>
              <a:prstGeom prst="rect">
                <a:avLst/>
              </a:prstGeom>
              <a:blipFill>
                <a:blip r:embed="rId2"/>
                <a:stretch>
                  <a:fillRect t="-111811" b="-1700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2DD349-B413-704E-8455-0C06C1C147D3}"/>
                  </a:ext>
                </a:extLst>
              </p:cNvPr>
              <p:cNvSpPr/>
              <p:nvPr/>
            </p:nvSpPr>
            <p:spPr>
              <a:xfrm>
                <a:off x="384229" y="3451493"/>
                <a:ext cx="7632795" cy="85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/>
                  <a:t>with ERM on </a:t>
                </a:r>
                <a:r>
                  <a:rPr lang="en-US" sz="4800" dirty="0">
                    <a:solidFill>
                      <a:srgbClr val="FF0000"/>
                    </a:solidFill>
                  </a:rPr>
                  <a:t>smaller</a:t>
                </a:r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acc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2DD349-B413-704E-8455-0C06C1C14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9" y="3451493"/>
                <a:ext cx="7632795" cy="855747"/>
              </a:xfrm>
              <a:prstGeom prst="rect">
                <a:avLst/>
              </a:prstGeom>
              <a:blipFill>
                <a:blip r:embed="rId3"/>
                <a:stretch>
                  <a:fillRect l="-3654" t="-13043" b="-36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7D08A-BB30-834A-85F1-EB715F36E767}"/>
                  </a:ext>
                </a:extLst>
              </p:cNvPr>
              <p:cNvSpPr txBox="1"/>
              <p:nvPr/>
            </p:nvSpPr>
            <p:spPr>
              <a:xfrm>
                <a:off x="723404" y="4665722"/>
                <a:ext cx="10273753" cy="160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36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̂"/>
                              <m:ctrlP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e>
                          </m:acc>
                        </m:sub>
                      </m:sSub>
                      <m:f>
                        <m:fPr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6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6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7D08A-BB30-834A-85F1-EB715F36E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4" y="4665722"/>
                <a:ext cx="10273753" cy="1604606"/>
              </a:xfrm>
              <a:prstGeom prst="rect">
                <a:avLst/>
              </a:prstGeom>
              <a:blipFill>
                <a:blip r:embed="rId4"/>
                <a:stretch>
                  <a:fillRect t="-111811" b="-1700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DE53-8355-1D41-A39B-41C93898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AFC9-D6B8-6D43-8028-4F532840068A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7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A2FF8-1AE2-D34A-89A8-97894707F6E3}"/>
              </a:ext>
            </a:extLst>
          </p:cNvPr>
          <p:cNvSpPr/>
          <p:nvPr/>
        </p:nvSpPr>
        <p:spPr>
          <a:xfrm>
            <a:off x="838200" y="1534887"/>
            <a:ext cx="10167532" cy="518658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			degree 3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		  </a:t>
            </a:r>
            <a:r>
              <a:rPr lang="en-US" sz="3600" dirty="0" err="1">
                <a:solidFill>
                  <a:schemeClr val="tx1"/>
                </a:solidFill>
              </a:rPr>
              <a:t>polyn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D4860F-77B4-D242-9E69-2290C2BEA759}"/>
              </a:ext>
            </a:extLst>
          </p:cNvPr>
          <p:cNvSpPr/>
          <p:nvPr/>
        </p:nvSpPr>
        <p:spPr>
          <a:xfrm>
            <a:off x="952960" y="2155371"/>
            <a:ext cx="5790740" cy="3972379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	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degree 2 </a:t>
            </a:r>
          </a:p>
          <a:p>
            <a:pPr algn="ctr"/>
            <a:r>
              <a:rPr lang="en-US" sz="3600" dirty="0" err="1">
                <a:solidFill>
                  <a:schemeClr val="tx1"/>
                </a:solidFill>
              </a:rPr>
              <a:t>polyn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4BD63-1047-F04D-95EC-8B6B632D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Nested Models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9B688C-20B2-9646-9B45-66EE62349A22}"/>
              </a:ext>
            </a:extLst>
          </p:cNvPr>
          <p:cNvSpPr/>
          <p:nvPr/>
        </p:nvSpPr>
        <p:spPr>
          <a:xfrm>
            <a:off x="1186268" y="2778090"/>
            <a:ext cx="3059162" cy="208559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degree 1 </a:t>
            </a:r>
            <a:r>
              <a:rPr lang="en-US" sz="3600" dirty="0" err="1">
                <a:solidFill>
                  <a:schemeClr val="tx1"/>
                </a:solidFill>
              </a:rPr>
              <a:t>polyn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84B9E-A35B-7143-9B75-7652EFF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EDA3C-EDE5-D645-B8CB-EACD9D0B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C739-5C99-EC43-88A1-A151D392A11A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, letter, whiteboard&#10;&#10;Description automatically generated">
            <a:extLst>
              <a:ext uri="{FF2B5EF4-FFF2-40B4-BE49-F238E27FC236}">
                <a16:creationId xmlns:a16="http://schemas.microsoft.com/office/drawing/2014/main" id="{80FC2640-27E3-6045-ADE5-62553EE94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" t="15640"/>
          <a:stretch/>
        </p:blipFill>
        <p:spPr>
          <a:xfrm>
            <a:off x="656124" y="2724740"/>
            <a:ext cx="6359317" cy="2044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4BD63-1047-F04D-95EC-8B6B632D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41" y="84143"/>
            <a:ext cx="11617115" cy="1325563"/>
          </a:xfrm>
        </p:spPr>
        <p:txBody>
          <a:bodyPr>
            <a:normAutofit fontScale="90000"/>
          </a:bodyPr>
          <a:lstStyle/>
          <a:p>
            <a:r>
              <a:rPr lang="en-US" sz="8800" b="1" dirty="0"/>
              <a:t>Empirical Risk Minimization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84B9E-A35B-7143-9B75-7652EFF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D735C-03C9-EC41-AD6C-6750741C2F5D}"/>
              </a:ext>
            </a:extLst>
          </p:cNvPr>
          <p:cNvSpPr txBox="1"/>
          <p:nvPr/>
        </p:nvSpPr>
        <p:spPr>
          <a:xfrm>
            <a:off x="434788" y="1213306"/>
            <a:ext cx="11322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learn </a:t>
            </a:r>
            <a:r>
              <a:rPr lang="en-US" sz="3200" dirty="0">
                <a:solidFill>
                  <a:srgbClr val="FF0000"/>
                </a:solidFill>
              </a:rPr>
              <a:t>hypothesis</a:t>
            </a:r>
            <a:r>
              <a:rPr lang="en-US" sz="3200" dirty="0"/>
              <a:t> out of model that incurs minimum </a:t>
            </a:r>
            <a:r>
              <a:rPr lang="en-US" sz="3200" dirty="0">
                <a:solidFill>
                  <a:srgbClr val="FF0000"/>
                </a:solidFill>
              </a:rPr>
              <a:t>loss</a:t>
            </a:r>
            <a:r>
              <a:rPr lang="en-US" sz="3200" dirty="0"/>
              <a:t> when predicting </a:t>
            </a:r>
            <a:r>
              <a:rPr lang="en-US" sz="3200" dirty="0">
                <a:solidFill>
                  <a:srgbClr val="FF0000"/>
                </a:solidFill>
              </a:rPr>
              <a:t>labels</a:t>
            </a:r>
            <a:r>
              <a:rPr lang="en-US" sz="3200" dirty="0"/>
              <a:t> of datapoints based on their </a:t>
            </a:r>
            <a:r>
              <a:rPr lang="en-US" sz="3200" dirty="0">
                <a:solidFill>
                  <a:srgbClr val="FF0000"/>
                </a:solidFill>
              </a:rPr>
              <a:t>features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C1AA1-69AD-7C44-8452-7185F2848B36}"/>
              </a:ext>
            </a:extLst>
          </p:cNvPr>
          <p:cNvSpPr txBox="1"/>
          <p:nvPr/>
        </p:nvSpPr>
        <p:spPr>
          <a:xfrm>
            <a:off x="2523005" y="6151145"/>
            <a:ext cx="481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see Ch. 4.1 of mlbook.cs.aalto.fi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698A-F037-5B4B-82CF-43A4D2B7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7B46-506F-2843-BAAB-06CF428E15BF}" type="datetime1">
              <a:rPr lang="fi-FI" smtClean="0"/>
              <a:t>1.2.2022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CFCE97-3BFD-6E4D-BE20-BD801B156747}"/>
              </a:ext>
            </a:extLst>
          </p:cNvPr>
          <p:cNvCxnSpPr>
            <a:cxnSpLocks/>
          </p:cNvCxnSpPr>
          <p:nvPr/>
        </p:nvCxnSpPr>
        <p:spPr>
          <a:xfrm flipH="1">
            <a:off x="6602944" y="3701458"/>
            <a:ext cx="2275556" cy="2153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98FD22-E5C9-F740-AD7D-998FF9A1A52B}"/>
              </a:ext>
            </a:extLst>
          </p:cNvPr>
          <p:cNvSpPr txBox="1"/>
          <p:nvPr/>
        </p:nvSpPr>
        <p:spPr>
          <a:xfrm>
            <a:off x="9061682" y="3365402"/>
            <a:ext cx="198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2F48A0-929D-5E49-BADC-CDD3EB43B2B4}"/>
              </a:ext>
            </a:extLst>
          </p:cNvPr>
          <p:cNvCxnSpPr>
            <a:cxnSpLocks/>
          </p:cNvCxnSpPr>
          <p:nvPr/>
        </p:nvCxnSpPr>
        <p:spPr>
          <a:xfrm flipH="1" flipV="1">
            <a:off x="5176560" y="4307860"/>
            <a:ext cx="1426384" cy="13744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5CCF69-9178-3646-9155-7A4B2EE1251D}"/>
              </a:ext>
            </a:extLst>
          </p:cNvPr>
          <p:cNvSpPr txBox="1"/>
          <p:nvPr/>
        </p:nvSpPr>
        <p:spPr>
          <a:xfrm>
            <a:off x="7015441" y="4797591"/>
            <a:ext cx="380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 of </a:t>
            </a:r>
            <a:r>
              <a:rPr lang="en-US" sz="3200" dirty="0" err="1"/>
              <a:t>i-th</a:t>
            </a:r>
            <a:r>
              <a:rPr lang="en-US" sz="3200" dirty="0"/>
              <a:t> datapoint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BFC6F9-C663-8547-A792-540943C7D341}"/>
              </a:ext>
            </a:extLst>
          </p:cNvPr>
          <p:cNvCxnSpPr>
            <a:cxnSpLocks/>
          </p:cNvCxnSpPr>
          <p:nvPr/>
        </p:nvCxnSpPr>
        <p:spPr>
          <a:xfrm flipV="1">
            <a:off x="4403072" y="4250521"/>
            <a:ext cx="217914" cy="1155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D290D0-5D8E-2846-863C-C67F2F6023B3}"/>
              </a:ext>
            </a:extLst>
          </p:cNvPr>
          <p:cNvSpPr txBox="1"/>
          <p:nvPr/>
        </p:nvSpPr>
        <p:spPr>
          <a:xfrm>
            <a:off x="3297336" y="5406282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loss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DE3649-D00C-EB49-885D-15A52C8D6BA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896611" y="4250521"/>
            <a:ext cx="1118830" cy="8394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4A286B-DC41-904A-9EDD-6EDE2DCE3AC8}"/>
              </a:ext>
            </a:extLst>
          </p:cNvPr>
          <p:cNvSpPr txBox="1"/>
          <p:nvPr/>
        </p:nvSpPr>
        <p:spPr>
          <a:xfrm>
            <a:off x="6879771" y="5558683"/>
            <a:ext cx="436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features of </a:t>
            </a:r>
            <a:r>
              <a:rPr lang="en-US" sz="3200" dirty="0" err="1"/>
              <a:t>i-th</a:t>
            </a:r>
            <a:r>
              <a:rPr lang="en-US" sz="3200" dirty="0"/>
              <a:t> datapoint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04C61E-2841-AF4F-881A-F4A199213BA8}"/>
              </a:ext>
            </a:extLst>
          </p:cNvPr>
          <p:cNvCxnSpPr>
            <a:cxnSpLocks/>
          </p:cNvCxnSpPr>
          <p:nvPr/>
        </p:nvCxnSpPr>
        <p:spPr>
          <a:xfrm flipV="1">
            <a:off x="1652106" y="4592125"/>
            <a:ext cx="968320" cy="7958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8E34B5-74E2-B04A-AAB1-082269A3720A}"/>
              </a:ext>
            </a:extLst>
          </p:cNvPr>
          <p:cNvSpPr txBox="1"/>
          <p:nvPr/>
        </p:nvSpPr>
        <p:spPr>
          <a:xfrm>
            <a:off x="656124" y="5354042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E30233-7FDC-0B48-A949-136DDACF0C8D}"/>
                  </a:ext>
                </a:extLst>
              </p14:cNvPr>
              <p14:cNvContentPartPr/>
              <p14:nvPr/>
            </p14:nvContentPartPr>
            <p14:xfrm>
              <a:off x="2417040" y="2414160"/>
              <a:ext cx="5559840" cy="2278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E30233-7FDC-0B48-A949-136DDACF0C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7680" y="2404800"/>
                <a:ext cx="5578560" cy="22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41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FBC36B2-3081-994C-9C64-65A223918C62}"/>
              </a:ext>
            </a:extLst>
          </p:cNvPr>
          <p:cNvSpPr/>
          <p:nvPr/>
        </p:nvSpPr>
        <p:spPr>
          <a:xfrm>
            <a:off x="709786" y="1606095"/>
            <a:ext cx="10039857" cy="4690836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                          10000 iterations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A31BCD-39CD-3F49-AB1C-C9E1085307B9}"/>
              </a:ext>
            </a:extLst>
          </p:cNvPr>
          <p:cNvSpPr/>
          <p:nvPr/>
        </p:nvSpPr>
        <p:spPr>
          <a:xfrm>
            <a:off x="1105501" y="2829380"/>
            <a:ext cx="5670855" cy="2422525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100 iterations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4AFF4-1F6D-C84F-8C07-1B6B9E08AE22}"/>
              </a:ext>
            </a:extLst>
          </p:cNvPr>
          <p:cNvSpPr/>
          <p:nvPr/>
        </p:nvSpPr>
        <p:spPr>
          <a:xfrm>
            <a:off x="500558" y="388593"/>
            <a:ext cx="111908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Prune Hypospace by Early Stopping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A81703-8B10-0141-9932-7B9B0E6C089D}"/>
              </a:ext>
            </a:extLst>
          </p:cNvPr>
          <p:cNvSpPr/>
          <p:nvPr/>
        </p:nvSpPr>
        <p:spPr>
          <a:xfrm>
            <a:off x="1442357" y="3233057"/>
            <a:ext cx="3211286" cy="1045028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 iterations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96F-AC38-A74C-8F92-4027E7BC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9D80-2C54-8D49-BC87-609AE0DFDC40}" type="datetime1">
              <a:rPr lang="fi-FI" smtClean="0"/>
              <a:t>1.2.2022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13993A-D2AE-CF40-9FFE-5479CD191F4D}"/>
                  </a:ext>
                </a:extLst>
              </p14:cNvPr>
              <p14:cNvContentPartPr/>
              <p14:nvPr/>
            </p14:nvContentPartPr>
            <p14:xfrm>
              <a:off x="1720800" y="3389760"/>
              <a:ext cx="115776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13993A-D2AE-CF40-9FFE-5479CD191F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440" y="3380400"/>
                <a:ext cx="1176480" cy="3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243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7F83-8ADA-D343-B277-9213339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6" y="1914785"/>
            <a:ext cx="10682468" cy="3028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8800" dirty="0"/>
              <a:t>Soft Model Pruning </a:t>
            </a:r>
          </a:p>
          <a:p>
            <a:pPr marL="0" indent="0">
              <a:buNone/>
            </a:pPr>
            <a:r>
              <a:rPr lang="en-US" sz="8800" dirty="0"/>
              <a:t>via </a:t>
            </a:r>
          </a:p>
          <a:p>
            <a:pPr marL="0" indent="0">
              <a:buNone/>
            </a:pPr>
            <a:r>
              <a:rPr lang="en-US" sz="8800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0B568-77AD-1244-A869-3E1B72DF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55A8D-B1EE-B14A-95BD-2FBCB805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F62F-28DF-7547-89A5-459B20ED6605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0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E3E9-E524-8C4D-AAD8-30A44433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37898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Regularized 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84BFEA-DDAD-6B42-AC56-EB09AFF566A5}"/>
                  </a:ext>
                </a:extLst>
              </p:cNvPr>
              <p:cNvSpPr txBox="1"/>
              <p:nvPr/>
            </p:nvSpPr>
            <p:spPr>
              <a:xfrm>
                <a:off x="454300" y="1636787"/>
                <a:ext cx="776533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learn hypothesis </a:t>
                </a:r>
                <a14:m>
                  <m:oMath xmlns:m="http://schemas.openxmlformats.org/officeDocument/2006/math">
                    <m:r>
                      <a:rPr lang="de-AT" sz="4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4000" dirty="0"/>
                  <a:t> out of </a:t>
                </a:r>
              </a:p>
              <a:p>
                <a:r>
                  <a:rPr lang="en-US" sz="4000" dirty="0"/>
                  <a:t>model (</a:t>
                </a:r>
                <a:r>
                  <a:rPr lang="en-US" sz="4000" dirty="0" err="1"/>
                  <a:t>hypospace</a:t>
                </a:r>
                <a:r>
                  <a:rPr lang="en-US" sz="4000" dirty="0"/>
                  <a:t>)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4000" dirty="0"/>
                  <a:t> by minimizing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84BFEA-DDAD-6B42-AC56-EB09AFF5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00" y="1636787"/>
                <a:ext cx="7765331" cy="1323439"/>
              </a:xfrm>
              <a:prstGeom prst="rect">
                <a:avLst/>
              </a:prstGeom>
              <a:blipFill>
                <a:blip r:embed="rId2"/>
                <a:stretch>
                  <a:fillRect l="-2941" t="-7619" r="-179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58BBCF2-0790-DD4C-A9A7-DDCD06084DB9}"/>
              </a:ext>
            </a:extLst>
          </p:cNvPr>
          <p:cNvSpPr txBox="1"/>
          <p:nvPr/>
        </p:nvSpPr>
        <p:spPr>
          <a:xfrm>
            <a:off x="5560828" y="29771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80B03D6-0500-044D-8269-6A998CCD6F0A}"/>
              </a:ext>
            </a:extLst>
          </p:cNvPr>
          <p:cNvSpPr/>
          <p:nvPr/>
        </p:nvSpPr>
        <p:spPr>
          <a:xfrm rot="16200000">
            <a:off x="3574743" y="2107783"/>
            <a:ext cx="735250" cy="6660213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49FAB6-BB35-AC45-AF89-8B32DD66740E}"/>
              </a:ext>
            </a:extLst>
          </p:cNvPr>
          <p:cNvSpPr txBox="1"/>
          <p:nvPr/>
        </p:nvSpPr>
        <p:spPr>
          <a:xfrm>
            <a:off x="1000538" y="5752097"/>
            <a:ext cx="4707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average loss on training set</a:t>
            </a:r>
          </a:p>
          <a:p>
            <a:r>
              <a:rPr lang="en-US" sz="3200" dirty="0"/>
              <a:t>(empirical risk of 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167015-E4E6-D242-9974-C56A41F81E94}"/>
                  </a:ext>
                </a:extLst>
              </p:cNvPr>
              <p:cNvSpPr txBox="1"/>
              <p:nvPr/>
            </p:nvSpPr>
            <p:spPr>
              <a:xfrm>
                <a:off x="200891" y="2977116"/>
                <a:ext cx="10273753" cy="2360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5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5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5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5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5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5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sz="5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5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5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54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5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54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54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5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5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5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54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54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5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5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de-AT" sz="5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5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sz="5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de-AT" sz="5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AT" sz="5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AT" sz="5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167015-E4E6-D242-9974-C56A41F81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1" y="2977116"/>
                <a:ext cx="10273753" cy="2360774"/>
              </a:xfrm>
              <a:prstGeom prst="rect">
                <a:avLst/>
              </a:prstGeom>
              <a:blipFill>
                <a:blip r:embed="rId3"/>
                <a:stretch>
                  <a:fillRect l="-12099" t="-113904" b="-1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A65D06CA-98CC-E24E-8E2A-1F1FA4E7DD68}"/>
              </a:ext>
            </a:extLst>
          </p:cNvPr>
          <p:cNvSpPr/>
          <p:nvPr/>
        </p:nvSpPr>
        <p:spPr>
          <a:xfrm rot="16200000">
            <a:off x="8505934" y="4206705"/>
            <a:ext cx="735250" cy="1941328"/>
          </a:xfrm>
          <a:prstGeom prst="lef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C2F02-42EF-5549-BE27-EEE5830A02E9}"/>
              </a:ext>
            </a:extLst>
          </p:cNvPr>
          <p:cNvSpPr txBox="1"/>
          <p:nvPr/>
        </p:nvSpPr>
        <p:spPr>
          <a:xfrm>
            <a:off x="7272475" y="5762613"/>
            <a:ext cx="48276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 increase for datapoints </a:t>
            </a:r>
          </a:p>
          <a:p>
            <a:r>
              <a:rPr lang="en-US" sz="3200" dirty="0"/>
              <a:t>outside training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1AD2E5-CE0B-8543-B12A-87381749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41E0-A3C5-E341-B039-226AE4CC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4235-C486-784A-8AF8-7DEBEAFBC4B4}" type="datetime1">
              <a:rPr lang="fi-FI" smtClean="0"/>
              <a:t>1.2.2022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84B675-D453-A84B-97F8-82F4BC684C11}"/>
                  </a:ext>
                </a:extLst>
              </p14:cNvPr>
              <p14:cNvContentPartPr/>
              <p14:nvPr/>
            </p14:nvContentPartPr>
            <p14:xfrm>
              <a:off x="102240" y="2827440"/>
              <a:ext cx="9608040" cy="319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84B675-D453-A84B-97F8-82F4BC684C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80" y="2818080"/>
                <a:ext cx="9626760" cy="32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305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E3E9-E524-8C4D-AAD8-30A44433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37898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Regularized 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BBCF2-0790-DD4C-A9A7-DDCD06084DB9}"/>
              </a:ext>
            </a:extLst>
          </p:cNvPr>
          <p:cNvSpPr txBox="1"/>
          <p:nvPr/>
        </p:nvSpPr>
        <p:spPr>
          <a:xfrm>
            <a:off x="5560828" y="29771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167015-E4E6-D242-9974-C56A41F81E94}"/>
                  </a:ext>
                </a:extLst>
              </p:cNvPr>
              <p:cNvSpPr txBox="1"/>
              <p:nvPr/>
            </p:nvSpPr>
            <p:spPr>
              <a:xfrm>
                <a:off x="423951" y="3286243"/>
                <a:ext cx="10273753" cy="143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AT" sz="3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3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AT" sz="32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AT" sz="32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de-AT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AT" sz="32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de-AT" sz="32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de-AT" sz="3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AT" sz="32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AT" sz="32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AT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de-A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A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A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167015-E4E6-D242-9974-C56A41F81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" y="3286243"/>
                <a:ext cx="10273753" cy="1436675"/>
              </a:xfrm>
              <a:prstGeom prst="rect">
                <a:avLst/>
              </a:prstGeom>
              <a:blipFill>
                <a:blip r:embed="rId2"/>
                <a:stretch>
                  <a:fillRect t="-109649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54010F-B9A6-6140-A761-8BC7D293CC53}"/>
                  </a:ext>
                </a:extLst>
              </p:cNvPr>
              <p:cNvSpPr txBox="1"/>
              <p:nvPr/>
            </p:nvSpPr>
            <p:spPr>
              <a:xfrm>
                <a:off x="764661" y="4702595"/>
                <a:ext cx="10501144" cy="1738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FF0000"/>
                    </a:solidFill>
                  </a:rPr>
                  <a:t>ridge regression </a:t>
                </a:r>
                <a:r>
                  <a:rPr lang="en-US" sz="3600" dirty="0"/>
                  <a:t>uses </a:t>
                </a:r>
                <a14:m>
                  <m:oMath xmlns:m="http://schemas.openxmlformats.org/officeDocument/2006/math">
                    <m:r>
                      <a:rPr lang="de-AT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d>
                      <m:dPr>
                        <m:ctrlPr>
                          <a:rPr lang="de-AT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AT" sz="3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AT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de-AT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FF0000"/>
                    </a:solidFill>
                  </a:rPr>
                  <a:t>Lasso</a:t>
                </a:r>
                <a:r>
                  <a:rPr lang="en-US" sz="3600" dirty="0"/>
                  <a:t> uses </a:t>
                </a:r>
                <a14:m>
                  <m:oMath xmlns:m="http://schemas.openxmlformats.org/officeDocument/2006/math">
                    <m:r>
                      <a:rPr lang="de-AT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d>
                      <m:dPr>
                        <m:ctrlPr>
                          <a:rPr lang="de-AT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AT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AT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AT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AT" sz="3600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de-AT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54010F-B9A6-6140-A761-8BC7D293C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1" y="4702595"/>
                <a:ext cx="10501144" cy="1738425"/>
              </a:xfrm>
              <a:prstGeom prst="rect">
                <a:avLst/>
              </a:prstGeom>
              <a:blipFill>
                <a:blip r:embed="rId3"/>
                <a:stretch>
                  <a:fillRect l="-1570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35DF06-41C4-C347-B31F-FFE0B4D33FE3}"/>
                  </a:ext>
                </a:extLst>
              </p:cNvPr>
              <p:cNvSpPr txBox="1"/>
              <p:nvPr/>
            </p:nvSpPr>
            <p:spPr>
              <a:xfrm>
                <a:off x="764661" y="1642007"/>
                <a:ext cx="11236730" cy="16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/>
                  <a:t>squared error loss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/>
                  <a:t>linear hypothesis map </a:t>
                </a:r>
                <a14:m>
                  <m:oMath xmlns:m="http://schemas.openxmlformats.org/officeDocument/2006/math"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de-AT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de-AT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35DF06-41C4-C347-B31F-FFE0B4D33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1" y="1642007"/>
                <a:ext cx="11236730" cy="1664558"/>
              </a:xfrm>
              <a:prstGeom prst="rect">
                <a:avLst/>
              </a:prstGeom>
              <a:blipFill>
                <a:blip r:embed="rId4"/>
                <a:stretch>
                  <a:fillRect l="-146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C5EA3-746A-4E45-A942-BCFA48CB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3D94-9EAC-F54E-892B-D5156FB8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3B4A-2F67-314D-82F1-603F6D901A9A}" type="datetime1">
              <a:rPr lang="fi-FI" smtClean="0"/>
              <a:t>1.2.2022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173484-F9DC-C342-A019-77EE74A11E62}"/>
                  </a:ext>
                </a:extLst>
              </p14:cNvPr>
              <p14:cNvContentPartPr/>
              <p14:nvPr/>
            </p14:nvContentPartPr>
            <p14:xfrm>
              <a:off x="1065240" y="2511720"/>
              <a:ext cx="8740800" cy="401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173484-F9DC-C342-A019-77EE74A11E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5880" y="2502360"/>
                <a:ext cx="8759520" cy="40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617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E3E9-E524-8C4D-AAD8-30A44433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45" y="303841"/>
            <a:ext cx="11873655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Regularization = Implicit Pruning!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BBCF2-0790-DD4C-A9A7-DDCD06084DB9}"/>
              </a:ext>
            </a:extLst>
          </p:cNvPr>
          <p:cNvSpPr txBox="1"/>
          <p:nvPr/>
        </p:nvSpPr>
        <p:spPr>
          <a:xfrm>
            <a:off x="5560828" y="29771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167015-E4E6-D242-9974-C56A41F81E94}"/>
                  </a:ext>
                </a:extLst>
              </p:cNvPr>
              <p:cNvSpPr txBox="1"/>
              <p:nvPr/>
            </p:nvSpPr>
            <p:spPr>
              <a:xfrm>
                <a:off x="184562" y="1636787"/>
                <a:ext cx="10273753" cy="143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32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f>
                        <m:fPr>
                          <m:ctrlPr>
                            <a:rPr lang="en-US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2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2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2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2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de-AT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de-A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A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A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167015-E4E6-D242-9974-C56A41F81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" y="1636787"/>
                <a:ext cx="10273753" cy="1436675"/>
              </a:xfrm>
              <a:prstGeom prst="rect">
                <a:avLst/>
              </a:prstGeom>
              <a:blipFill>
                <a:blip r:embed="rId3"/>
                <a:stretch>
                  <a:fillRect t="-110619" b="-168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7CFF61-DE99-984F-BE83-872CA09033C1}"/>
              </a:ext>
            </a:extLst>
          </p:cNvPr>
          <p:cNvSpPr txBox="1"/>
          <p:nvPr/>
        </p:nvSpPr>
        <p:spPr>
          <a:xfrm>
            <a:off x="4309853" y="3212002"/>
            <a:ext cx="3334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equivalent to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B44128-01D4-8A4E-B5B2-8CB490BCC626}"/>
                  </a:ext>
                </a:extLst>
              </p:cNvPr>
              <p:cNvSpPr txBox="1"/>
              <p:nvPr/>
            </p:nvSpPr>
            <p:spPr>
              <a:xfrm>
                <a:off x="0" y="4193954"/>
                <a:ext cx="10273753" cy="143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32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e>
                            <m:sup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2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2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2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2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B44128-01D4-8A4E-B5B2-8CB490BC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3954"/>
                <a:ext cx="10273753" cy="1436675"/>
              </a:xfrm>
              <a:prstGeom prst="rect">
                <a:avLst/>
              </a:prstGeom>
              <a:blipFill>
                <a:blip r:embed="rId4"/>
                <a:stretch>
                  <a:fillRect t="-109649" b="-16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7EDE8-3169-D544-BE8B-C6F6E45A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6F8486-FD37-EF4A-A3FA-A3C0CB52ABAE}"/>
                  </a:ext>
                </a:extLst>
              </p:cNvPr>
              <p:cNvSpPr txBox="1"/>
              <p:nvPr/>
            </p:nvSpPr>
            <p:spPr>
              <a:xfrm>
                <a:off x="1802309" y="5803784"/>
                <a:ext cx="7169527" cy="801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with pruned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AT" sz="4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de-AT" sz="4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6F8486-FD37-EF4A-A3FA-A3C0CB52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09" y="5803784"/>
                <a:ext cx="7169527" cy="801245"/>
              </a:xfrm>
              <a:prstGeom prst="rect">
                <a:avLst/>
              </a:prstGeom>
              <a:blipFill>
                <a:blip r:embed="rId5"/>
                <a:stretch>
                  <a:fillRect l="-3540" t="-9231" r="-177" b="-3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D6D32D-3206-554D-A10E-493B0891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D54-12C6-B842-A5BE-BE0D1F23F018}" type="datetime1">
              <a:rPr lang="fi-FI" smtClean="0"/>
              <a:t>1.2.2022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1A6E8B-B369-824E-A265-5FFABB7F1617}"/>
                  </a:ext>
                </a:extLst>
              </p14:cNvPr>
              <p14:cNvContentPartPr/>
              <p14:nvPr/>
            </p14:nvContentPartPr>
            <p14:xfrm>
              <a:off x="3015000" y="1630800"/>
              <a:ext cx="6003000" cy="411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1A6E8B-B369-824E-A265-5FFABB7F16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5640" y="1621440"/>
                <a:ext cx="6021720" cy="41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644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E3E9-E524-8C4D-AAD8-30A44433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45" y="303841"/>
            <a:ext cx="11095061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Regularization = “Soft” Model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BBCF2-0790-DD4C-A9A7-DDCD06084DB9}"/>
              </a:ext>
            </a:extLst>
          </p:cNvPr>
          <p:cNvSpPr txBox="1"/>
          <p:nvPr/>
        </p:nvSpPr>
        <p:spPr>
          <a:xfrm>
            <a:off x="5560828" y="29771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E22659-7ECD-1C44-B1E2-0FBF4EA15CDB}"/>
              </a:ext>
            </a:extLst>
          </p:cNvPr>
          <p:cNvCxnSpPr/>
          <p:nvPr/>
        </p:nvCxnSpPr>
        <p:spPr>
          <a:xfrm>
            <a:off x="1564820" y="1798005"/>
            <a:ext cx="9062357" cy="195942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A701D2-370D-0D4F-89AF-D83A70C5EF1A}"/>
              </a:ext>
            </a:extLst>
          </p:cNvPr>
          <p:cNvCxnSpPr>
            <a:cxnSpLocks/>
          </p:cNvCxnSpPr>
          <p:nvPr/>
        </p:nvCxnSpPr>
        <p:spPr>
          <a:xfrm flipV="1">
            <a:off x="1564821" y="4402431"/>
            <a:ext cx="9062357" cy="215172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DA3C211D-FF13-8B4D-BC16-B0F9379AF7B7}"/>
                  </a:ext>
                </a:extLst>
              </p:cNvPr>
              <p:cNvSpPr/>
              <p:nvPr/>
            </p:nvSpPr>
            <p:spPr>
              <a:xfrm>
                <a:off x="2286002" y="2297488"/>
                <a:ext cx="2726266" cy="3747712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AT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AT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DA3C211D-FF13-8B4D-BC16-B0F9379AF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2" y="2297488"/>
                <a:ext cx="2726266" cy="3747712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57F7704A-64ED-7141-94AA-A9BDB840935E}"/>
                  </a:ext>
                </a:extLst>
              </p:cNvPr>
              <p:cNvSpPr/>
              <p:nvPr/>
            </p:nvSpPr>
            <p:spPr>
              <a:xfrm>
                <a:off x="5560828" y="2810932"/>
                <a:ext cx="1726489" cy="2606733"/>
              </a:xfrm>
              <a:prstGeom prst="diamond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AT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AT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57F7704A-64ED-7141-94AA-A9BDB8409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828" y="2810932"/>
                <a:ext cx="1726489" cy="2606733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iamond 16">
                <a:extLst>
                  <a:ext uri="{FF2B5EF4-FFF2-40B4-BE49-F238E27FC236}">
                    <a16:creationId xmlns:a16="http://schemas.microsoft.com/office/drawing/2014/main" id="{0B4352EB-9659-8F4C-A417-BE853D1D1E26}"/>
                  </a:ext>
                </a:extLst>
              </p:cNvPr>
              <p:cNvSpPr/>
              <p:nvPr/>
            </p:nvSpPr>
            <p:spPr>
              <a:xfrm>
                <a:off x="7643628" y="3265937"/>
                <a:ext cx="1726489" cy="1661663"/>
              </a:xfrm>
              <a:prstGeom prst="diamond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AT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AT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AT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Diamond 16">
                <a:extLst>
                  <a:ext uri="{FF2B5EF4-FFF2-40B4-BE49-F238E27FC236}">
                    <a16:creationId xmlns:a16="http://schemas.microsoft.com/office/drawing/2014/main" id="{0B4352EB-9659-8F4C-A417-BE853D1D1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628" y="3265937"/>
                <a:ext cx="1726489" cy="1661663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3B378E-B09B-CB48-B00E-018DA3A03CD5}"/>
              </a:ext>
            </a:extLst>
          </p:cNvPr>
          <p:cNvCxnSpPr/>
          <p:nvPr/>
        </p:nvCxnSpPr>
        <p:spPr>
          <a:xfrm>
            <a:off x="8229601" y="6062133"/>
            <a:ext cx="29467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88E5FA-A524-1540-B95D-6E352E21FBA0}"/>
                  </a:ext>
                </a:extLst>
              </p:cNvPr>
              <p:cNvSpPr/>
              <p:nvPr/>
            </p:nvSpPr>
            <p:spPr>
              <a:xfrm>
                <a:off x="10627177" y="5338650"/>
                <a:ext cx="5355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88E5FA-A524-1540-B95D-6E352E21F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177" y="5338650"/>
                <a:ext cx="535596" cy="646331"/>
              </a:xfrm>
              <a:prstGeom prst="rect">
                <a:avLst/>
              </a:prstGeom>
              <a:blipFill>
                <a:blip r:embed="rId6"/>
                <a:stretch>
                  <a:fillRect l="-2326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D1E3CED-D2EB-3A4A-B476-E6A62162B4FC}"/>
                  </a:ext>
                </a:extLst>
              </p:cNvPr>
              <p:cNvSpPr/>
              <p:nvPr/>
            </p:nvSpPr>
            <p:spPr>
              <a:xfrm>
                <a:off x="3649135" y="1440335"/>
                <a:ext cx="541879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A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A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de-AT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de-A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de-A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de-AT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&lt;</m:t>
                      </m:r>
                      <m:r>
                        <m:rPr>
                          <m:nor/>
                        </m:rPr>
                        <a:rPr lang="de-AT" sz="36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AT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de-A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A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D1E3CED-D2EB-3A4A-B476-E6A62162B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35" y="1440335"/>
                <a:ext cx="5418791" cy="646331"/>
              </a:xfrm>
              <a:prstGeom prst="rect">
                <a:avLst/>
              </a:prstGeom>
              <a:blipFill>
                <a:blip r:embed="rId7"/>
                <a:stretch>
                  <a:fillRect t="-11538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A4A59-8B86-014B-8FCE-E4F3693B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9BD8-6504-1442-8567-2F367223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37EA-0720-B342-8D97-4D8676CC3B6E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13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7F83-8ADA-D343-B277-9213339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23" y="364227"/>
            <a:ext cx="9416970" cy="12416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Regularization </a:t>
            </a:r>
          </a:p>
          <a:p>
            <a:pPr marL="0" indent="0">
              <a:buNone/>
            </a:pPr>
            <a:r>
              <a:rPr lang="en-US" sz="8000" dirty="0"/>
              <a:t>does implicit </a:t>
            </a:r>
          </a:p>
          <a:p>
            <a:pPr marL="0" indent="0">
              <a:buNone/>
            </a:pPr>
            <a:r>
              <a:rPr lang="en-US" sz="8000" dirty="0"/>
              <a:t>Data Augmentation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0B568-77AD-1244-A869-3E1B72DF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6B5AA-82FC-D24F-8659-6DE6338C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1FD1-763E-294B-8060-2CAFD96E0BA6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9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033-5B8A-5445-ABF5-4AC3149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58" y="149655"/>
            <a:ext cx="10546545" cy="1172256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augment with (infinitely many) realizations of RV!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63DA07-1658-AE4C-B0D3-BE08B4F549BC}"/>
              </a:ext>
            </a:extLst>
          </p:cNvPr>
          <p:cNvSpPr/>
          <p:nvPr/>
        </p:nvSpPr>
        <p:spPr>
          <a:xfrm>
            <a:off x="2860866" y="4466740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66AD2-24B1-E646-ADC8-578BD09D6631}"/>
              </a:ext>
            </a:extLst>
          </p:cNvPr>
          <p:cNvSpPr/>
          <p:nvPr/>
        </p:nvSpPr>
        <p:spPr>
          <a:xfrm>
            <a:off x="4383358" y="215111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08904-6A29-5B49-A0A9-03D8AF657411}"/>
              </a:ext>
            </a:extLst>
          </p:cNvPr>
          <p:cNvSpPr/>
          <p:nvPr/>
        </p:nvSpPr>
        <p:spPr>
          <a:xfrm>
            <a:off x="5473631" y="365337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FAF9E-662A-734E-B7BA-4DB344EEEB65}"/>
              </a:ext>
            </a:extLst>
          </p:cNvPr>
          <p:cNvSpPr txBox="1"/>
          <p:nvPr/>
        </p:nvSpPr>
        <p:spPr>
          <a:xfrm>
            <a:off x="9820020" y="5772955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6D7F81-B1E5-074C-9A3C-3DE471A9CCD5}"/>
              </a:ext>
            </a:extLst>
          </p:cNvPr>
          <p:cNvCxnSpPr/>
          <p:nvPr/>
        </p:nvCxnSpPr>
        <p:spPr>
          <a:xfrm>
            <a:off x="848468" y="6415212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420D5D-F634-504B-ACB9-83B92C5B31CB}"/>
              </a:ext>
            </a:extLst>
          </p:cNvPr>
          <p:cNvCxnSpPr>
            <a:cxnSpLocks/>
          </p:cNvCxnSpPr>
          <p:nvPr/>
        </p:nvCxnSpPr>
        <p:spPr>
          <a:xfrm flipV="1">
            <a:off x="1701209" y="2052195"/>
            <a:ext cx="0" cy="45841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256298-C97A-A844-8A35-98B9B28C73A9}"/>
              </a:ext>
            </a:extLst>
          </p:cNvPr>
          <p:cNvSpPr txBox="1"/>
          <p:nvPr/>
        </p:nvSpPr>
        <p:spPr>
          <a:xfrm>
            <a:off x="892005" y="1465094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1A3686-EA3D-6246-8C2F-0960D288C510}"/>
              </a:ext>
            </a:extLst>
          </p:cNvPr>
          <p:cNvSpPr/>
          <p:nvPr/>
        </p:nvSpPr>
        <p:spPr>
          <a:xfrm>
            <a:off x="5771343" y="3613869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0D184B-2082-EA4D-B7E5-198DD006479E}"/>
              </a:ext>
            </a:extLst>
          </p:cNvPr>
          <p:cNvSpPr/>
          <p:nvPr/>
        </p:nvSpPr>
        <p:spPr>
          <a:xfrm>
            <a:off x="4098973" y="2151115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9E0726-FDE3-3045-A551-C5A9E2EAD201}"/>
              </a:ext>
            </a:extLst>
          </p:cNvPr>
          <p:cNvSpPr/>
          <p:nvPr/>
        </p:nvSpPr>
        <p:spPr>
          <a:xfrm>
            <a:off x="4701849" y="2151115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5AA782-BD65-6D49-884E-792A792CFE91}"/>
              </a:ext>
            </a:extLst>
          </p:cNvPr>
          <p:cNvSpPr/>
          <p:nvPr/>
        </p:nvSpPr>
        <p:spPr>
          <a:xfrm>
            <a:off x="5145368" y="3645121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C67674-76F7-2E4E-A9FB-E7435235174B}"/>
              </a:ext>
            </a:extLst>
          </p:cNvPr>
          <p:cNvSpPr/>
          <p:nvPr/>
        </p:nvSpPr>
        <p:spPr>
          <a:xfrm>
            <a:off x="3166528" y="4477476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CE3039-E501-9541-BFE2-59B672FDE51A}"/>
              </a:ext>
            </a:extLst>
          </p:cNvPr>
          <p:cNvSpPr/>
          <p:nvPr/>
        </p:nvSpPr>
        <p:spPr>
          <a:xfrm>
            <a:off x="2506204" y="4466739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A20EE0-3D95-E94C-9E92-59AA215E7EFE}"/>
              </a:ext>
            </a:extLst>
          </p:cNvPr>
          <p:cNvSpPr/>
          <p:nvPr/>
        </p:nvSpPr>
        <p:spPr>
          <a:xfrm>
            <a:off x="7701391" y="1960253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C6534-C770-2742-97C2-A94497D6EA4A}"/>
              </a:ext>
            </a:extLst>
          </p:cNvPr>
          <p:cNvSpPr txBox="1"/>
          <p:nvPr/>
        </p:nvSpPr>
        <p:spPr>
          <a:xfrm>
            <a:off x="8105282" y="1760004"/>
            <a:ext cx="387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original datapoint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33160A-79EF-EE4B-9BE0-4DD602AA9AA2}"/>
              </a:ext>
            </a:extLst>
          </p:cNvPr>
          <p:cNvSpPr/>
          <p:nvPr/>
        </p:nvSpPr>
        <p:spPr>
          <a:xfrm>
            <a:off x="7705577" y="2644854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E58B8-36E4-3349-B7BA-2480BDC63CE3}"/>
              </a:ext>
            </a:extLst>
          </p:cNvPr>
          <p:cNvSpPr txBox="1"/>
          <p:nvPr/>
        </p:nvSpPr>
        <p:spPr>
          <a:xfrm>
            <a:off x="8139398" y="2467889"/>
            <a:ext cx="2561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augmented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40A76-A163-4E43-9853-5801EBC8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E8C53-106E-8442-AE61-A22FB5E0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2D3E-D6BC-F642-BC5D-F5A9DD49FA91}" type="datetime1">
              <a:rPr lang="fi-FI" smtClean="0"/>
              <a:t>1.2.2022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851782-F908-5C41-A3A1-D96DF9111A55}"/>
              </a:ext>
            </a:extLst>
          </p:cNvPr>
          <p:cNvSpPr/>
          <p:nvPr/>
        </p:nvSpPr>
        <p:spPr>
          <a:xfrm>
            <a:off x="4857060" y="2151115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5FA33D-56A6-6A43-A57E-7829F8C95B97}"/>
              </a:ext>
            </a:extLst>
          </p:cNvPr>
          <p:cNvSpPr/>
          <p:nvPr/>
        </p:nvSpPr>
        <p:spPr>
          <a:xfrm>
            <a:off x="4606083" y="2124234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762DC0-3F79-9E4E-9CF7-1629569A6610}"/>
              </a:ext>
            </a:extLst>
          </p:cNvPr>
          <p:cNvSpPr/>
          <p:nvPr/>
        </p:nvSpPr>
        <p:spPr>
          <a:xfrm>
            <a:off x="3889575" y="2138264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FE0E2D-24ED-1643-9969-5CEE15BD5362}"/>
              </a:ext>
            </a:extLst>
          </p:cNvPr>
          <p:cNvSpPr/>
          <p:nvPr/>
        </p:nvSpPr>
        <p:spPr>
          <a:xfrm>
            <a:off x="5119749" y="2168025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2D0161-83B8-A94B-9CDF-4D77C00F34C6}"/>
              </a:ext>
            </a:extLst>
          </p:cNvPr>
          <p:cNvSpPr/>
          <p:nvPr/>
        </p:nvSpPr>
        <p:spPr>
          <a:xfrm>
            <a:off x="6993453" y="4865354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C9ACF-1186-A34B-B225-36279A0D60D8}"/>
              </a:ext>
            </a:extLst>
          </p:cNvPr>
          <p:cNvSpPr txBox="1"/>
          <p:nvPr/>
        </p:nvSpPr>
        <p:spPr>
          <a:xfrm>
            <a:off x="7436351" y="464228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D94056-B7E6-F442-BA7C-88EC476D3998}"/>
              </a:ext>
            </a:extLst>
          </p:cNvPr>
          <p:cNvSpPr/>
          <p:nvPr/>
        </p:nvSpPr>
        <p:spPr>
          <a:xfrm>
            <a:off x="7956426" y="4849728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8FA6F-AC77-9D45-866C-EA73CD53E07A}"/>
              </a:ext>
            </a:extLst>
          </p:cNvPr>
          <p:cNvSpPr txBox="1"/>
          <p:nvPr/>
        </p:nvSpPr>
        <p:spPr>
          <a:xfrm>
            <a:off x="8360317" y="4633077"/>
            <a:ext cx="2201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 ”noise”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872CE-F65D-3844-849A-BC8F7C35EFF5}"/>
              </a:ext>
            </a:extLst>
          </p:cNvPr>
          <p:cNvSpPr/>
          <p:nvPr/>
        </p:nvSpPr>
        <p:spPr>
          <a:xfrm>
            <a:off x="6655981" y="4344261"/>
            <a:ext cx="3905516" cy="1205934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8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033-5B8A-5445-ABF5-4AC3149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58" y="149655"/>
            <a:ext cx="10546545" cy="1172256"/>
          </a:xfrm>
        </p:spPr>
        <p:txBody>
          <a:bodyPr>
            <a:normAutofit/>
          </a:bodyPr>
          <a:lstStyle/>
          <a:p>
            <a:r>
              <a:rPr lang="en-US" sz="6000" b="1" dirty="0"/>
              <a:t>Regularization =Implicit Data Aug.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63DA07-1658-AE4C-B0D3-BE08B4F549BC}"/>
              </a:ext>
            </a:extLst>
          </p:cNvPr>
          <p:cNvSpPr/>
          <p:nvPr/>
        </p:nvSpPr>
        <p:spPr>
          <a:xfrm>
            <a:off x="2860866" y="4466740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66AD2-24B1-E646-ADC8-578BD09D6631}"/>
              </a:ext>
            </a:extLst>
          </p:cNvPr>
          <p:cNvSpPr/>
          <p:nvPr/>
        </p:nvSpPr>
        <p:spPr>
          <a:xfrm>
            <a:off x="4383358" y="215111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08904-6A29-5B49-A0A9-03D8AF657411}"/>
              </a:ext>
            </a:extLst>
          </p:cNvPr>
          <p:cNvSpPr/>
          <p:nvPr/>
        </p:nvSpPr>
        <p:spPr>
          <a:xfrm>
            <a:off x="5473631" y="365337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FAF9E-662A-734E-B7BA-4DB344EEEB65}"/>
              </a:ext>
            </a:extLst>
          </p:cNvPr>
          <p:cNvSpPr txBox="1"/>
          <p:nvPr/>
        </p:nvSpPr>
        <p:spPr>
          <a:xfrm>
            <a:off x="9820020" y="5772955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6D7F81-B1E5-074C-9A3C-3DE471A9CCD5}"/>
              </a:ext>
            </a:extLst>
          </p:cNvPr>
          <p:cNvCxnSpPr/>
          <p:nvPr/>
        </p:nvCxnSpPr>
        <p:spPr>
          <a:xfrm>
            <a:off x="848468" y="6415212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420D5D-F634-504B-ACB9-83B92C5B31CB}"/>
              </a:ext>
            </a:extLst>
          </p:cNvPr>
          <p:cNvCxnSpPr>
            <a:cxnSpLocks/>
          </p:cNvCxnSpPr>
          <p:nvPr/>
        </p:nvCxnSpPr>
        <p:spPr>
          <a:xfrm flipV="1">
            <a:off x="1701209" y="2052195"/>
            <a:ext cx="0" cy="45841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256298-C97A-A844-8A35-98B9B28C73A9}"/>
              </a:ext>
            </a:extLst>
          </p:cNvPr>
          <p:cNvSpPr txBox="1"/>
          <p:nvPr/>
        </p:nvSpPr>
        <p:spPr>
          <a:xfrm>
            <a:off x="892005" y="1465094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1A3686-EA3D-6246-8C2F-0960D288C510}"/>
              </a:ext>
            </a:extLst>
          </p:cNvPr>
          <p:cNvSpPr/>
          <p:nvPr/>
        </p:nvSpPr>
        <p:spPr>
          <a:xfrm>
            <a:off x="5771343" y="3613869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0D184B-2082-EA4D-B7E5-198DD006479E}"/>
              </a:ext>
            </a:extLst>
          </p:cNvPr>
          <p:cNvSpPr/>
          <p:nvPr/>
        </p:nvSpPr>
        <p:spPr>
          <a:xfrm>
            <a:off x="4098973" y="2151115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9E0726-FDE3-3045-A551-C5A9E2EAD201}"/>
              </a:ext>
            </a:extLst>
          </p:cNvPr>
          <p:cNvSpPr/>
          <p:nvPr/>
        </p:nvSpPr>
        <p:spPr>
          <a:xfrm>
            <a:off x="4701849" y="2151115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5AA782-BD65-6D49-884E-792A792CFE91}"/>
              </a:ext>
            </a:extLst>
          </p:cNvPr>
          <p:cNvSpPr/>
          <p:nvPr/>
        </p:nvSpPr>
        <p:spPr>
          <a:xfrm>
            <a:off x="5145368" y="3645121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C67674-76F7-2E4E-A9FB-E7435235174B}"/>
              </a:ext>
            </a:extLst>
          </p:cNvPr>
          <p:cNvSpPr/>
          <p:nvPr/>
        </p:nvSpPr>
        <p:spPr>
          <a:xfrm>
            <a:off x="3166528" y="4477476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CE3039-E501-9541-BFE2-59B672FDE51A}"/>
              </a:ext>
            </a:extLst>
          </p:cNvPr>
          <p:cNvSpPr/>
          <p:nvPr/>
        </p:nvSpPr>
        <p:spPr>
          <a:xfrm>
            <a:off x="2506204" y="4466739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E02E07-4F8F-844E-9B60-E247167BD5DD}"/>
              </a:ext>
            </a:extLst>
          </p:cNvPr>
          <p:cNvSpPr/>
          <p:nvPr/>
        </p:nvSpPr>
        <p:spPr>
          <a:xfrm>
            <a:off x="8226055" y="157170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5B13F-4888-2B4E-B190-EF045C5836EB}"/>
              </a:ext>
            </a:extLst>
          </p:cNvPr>
          <p:cNvSpPr txBox="1"/>
          <p:nvPr/>
        </p:nvSpPr>
        <p:spPr>
          <a:xfrm>
            <a:off x="8523767" y="131862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raw datapoint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35E079-8B12-384F-8908-B61E4F6B802C}"/>
              </a:ext>
            </a:extLst>
          </p:cNvPr>
          <p:cNvSpPr/>
          <p:nvPr/>
        </p:nvSpPr>
        <p:spPr>
          <a:xfrm>
            <a:off x="8226055" y="2151116"/>
            <a:ext cx="297712" cy="3296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398DC-9A72-6842-BE53-0E8DD296A6E8}"/>
              </a:ext>
            </a:extLst>
          </p:cNvPr>
          <p:cNvSpPr txBox="1"/>
          <p:nvPr/>
        </p:nvSpPr>
        <p:spPr>
          <a:xfrm>
            <a:off x="8657085" y="2071112"/>
            <a:ext cx="2847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“perturbed” </a:t>
            </a:r>
          </a:p>
          <a:p>
            <a:r>
              <a:rPr lang="en-US" sz="4000" dirty="0"/>
              <a:t>datapoint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688513-E38C-134C-A161-EAA066A45F2A}"/>
              </a:ext>
            </a:extLst>
          </p:cNvPr>
          <p:cNvCxnSpPr>
            <a:cxnSpLocks/>
          </p:cNvCxnSpPr>
          <p:nvPr/>
        </p:nvCxnSpPr>
        <p:spPr>
          <a:xfrm flipV="1">
            <a:off x="687661" y="2467435"/>
            <a:ext cx="6413668" cy="1886421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872CA8-EBC3-094B-A9A7-E164D7B4C349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32214" y="2480741"/>
            <a:ext cx="0" cy="756558"/>
          </a:xfrm>
          <a:prstGeom prst="line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6F26CC-C4C7-5641-8E2B-CF45D27647B9}"/>
              </a:ext>
            </a:extLst>
          </p:cNvPr>
          <p:cNvCxnSpPr>
            <a:cxnSpLocks/>
          </p:cNvCxnSpPr>
          <p:nvPr/>
        </p:nvCxnSpPr>
        <p:spPr>
          <a:xfrm>
            <a:off x="5622931" y="2888563"/>
            <a:ext cx="0" cy="756558"/>
          </a:xfrm>
          <a:prstGeom prst="line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E2010A-B028-4E4A-AD46-4FFC73563605}"/>
              </a:ext>
            </a:extLst>
          </p:cNvPr>
          <p:cNvCxnSpPr>
            <a:cxnSpLocks/>
          </p:cNvCxnSpPr>
          <p:nvPr/>
        </p:nvCxnSpPr>
        <p:spPr>
          <a:xfrm>
            <a:off x="5929564" y="2857311"/>
            <a:ext cx="0" cy="75655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88BA74-571F-E34F-BB47-4CDC3E0C38DA}"/>
              </a:ext>
            </a:extLst>
          </p:cNvPr>
          <p:cNvCxnSpPr>
            <a:cxnSpLocks/>
          </p:cNvCxnSpPr>
          <p:nvPr/>
        </p:nvCxnSpPr>
        <p:spPr>
          <a:xfrm>
            <a:off x="5251835" y="3022123"/>
            <a:ext cx="0" cy="75655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6E8223-F713-224F-BF47-2A6117545A46}"/>
              </a:ext>
            </a:extLst>
          </p:cNvPr>
          <p:cNvCxnSpPr>
            <a:cxnSpLocks/>
          </p:cNvCxnSpPr>
          <p:nvPr/>
        </p:nvCxnSpPr>
        <p:spPr>
          <a:xfrm>
            <a:off x="4850705" y="2354552"/>
            <a:ext cx="0" cy="75655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B4AAF9A-005B-B04F-A956-09082E2185DB}"/>
                  </a:ext>
                </a:extLst>
              </p:cNvPr>
              <p:cNvSpPr txBox="1"/>
              <p:nvPr/>
            </p:nvSpPr>
            <p:spPr>
              <a:xfrm>
                <a:off x="4309372" y="4174551"/>
                <a:ext cx="6317531" cy="160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6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6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3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de-AT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de-AT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AT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AT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B4AAF9A-005B-B04F-A956-09082E218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72" y="4174551"/>
                <a:ext cx="6317531" cy="1604606"/>
              </a:xfrm>
              <a:prstGeom prst="rect">
                <a:avLst/>
              </a:prstGeom>
              <a:blipFill>
                <a:blip r:embed="rId3"/>
                <a:stretch>
                  <a:fillRect l="-17470" t="-110156" r="-602" b="-1679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BA18C474-46E5-B143-8B5B-B7562481827F}"/>
              </a:ext>
            </a:extLst>
          </p:cNvPr>
          <p:cNvSpPr txBox="1"/>
          <p:nvPr/>
        </p:nvSpPr>
        <p:spPr>
          <a:xfrm>
            <a:off x="6777078" y="1922003"/>
            <a:ext cx="987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h(x)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25A2E6-3362-4B4D-AC11-CBD01D90A49B}"/>
              </a:ext>
            </a:extLst>
          </p:cNvPr>
          <p:cNvCxnSpPr>
            <a:cxnSpLocks/>
          </p:cNvCxnSpPr>
          <p:nvPr/>
        </p:nvCxnSpPr>
        <p:spPr>
          <a:xfrm>
            <a:off x="4269235" y="2510284"/>
            <a:ext cx="0" cy="75655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F820DDD-00EE-6940-A4FE-CFF681E4E0B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315384" y="3645121"/>
            <a:ext cx="0" cy="83235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EA38477-1F8A-4E40-940F-70EA36C4AFD7}"/>
              </a:ext>
            </a:extLst>
          </p:cNvPr>
          <p:cNvCxnSpPr>
            <a:cxnSpLocks/>
          </p:cNvCxnSpPr>
          <p:nvPr/>
        </p:nvCxnSpPr>
        <p:spPr>
          <a:xfrm>
            <a:off x="3009722" y="3653371"/>
            <a:ext cx="0" cy="881868"/>
          </a:xfrm>
          <a:prstGeom prst="line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20FCA7B-096C-6A45-8A32-087868C13F20}"/>
              </a:ext>
            </a:extLst>
          </p:cNvPr>
          <p:cNvCxnSpPr>
            <a:cxnSpLocks/>
          </p:cNvCxnSpPr>
          <p:nvPr/>
        </p:nvCxnSpPr>
        <p:spPr>
          <a:xfrm>
            <a:off x="2655060" y="3745128"/>
            <a:ext cx="0" cy="83235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94504-788C-7349-A92D-6BAA479C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B262F-F06C-3348-BCD1-56D770FDAFDA}"/>
              </a:ext>
            </a:extLst>
          </p:cNvPr>
          <p:cNvSpPr txBox="1"/>
          <p:nvPr/>
        </p:nvSpPr>
        <p:spPr>
          <a:xfrm>
            <a:off x="2424528" y="5834510"/>
            <a:ext cx="6361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see Chapter 7.3 of </a:t>
            </a:r>
            <a:r>
              <a:rPr lang="en-US" sz="3200" dirty="0" err="1"/>
              <a:t>mlbook.cs.aalto.fi</a:t>
            </a:r>
            <a:r>
              <a:rPr lang="en-US" sz="3200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C397-DCBE-9849-AE99-008A1389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18D7-98F8-D848-86AC-99C9678CF127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6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1E8C-0D49-0E4B-BC63-60C061D6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7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To sum up,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A33A-5F14-F04B-8946-6406BCFF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24232"/>
            <a:ext cx="11772900" cy="5514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large ratio d/m leads to overfitting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reduce d by using smaller model (“pruning”)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increase m by using more data points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regularization is a soft model pruning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regularization does implicit data augmentation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9C0D3-B32E-CE44-93BF-89BC0521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2127F-906D-314D-84BA-299DB4F1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C799-EDF0-6B44-8134-3F1D079E20ED}" type="datetime1">
              <a:rPr lang="fi-FI" smtClean="0"/>
              <a:t>1.2.2022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EC6F02-C711-ED40-A1E8-B86A4CEE396F}"/>
                  </a:ext>
                </a:extLst>
              </p14:cNvPr>
              <p14:cNvContentPartPr/>
              <p14:nvPr/>
            </p14:nvContentPartPr>
            <p14:xfrm>
              <a:off x="507240" y="665280"/>
              <a:ext cx="10346040" cy="558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EC6F02-C711-ED40-A1E8-B86A4CEE3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880" y="655920"/>
                <a:ext cx="10364760" cy="56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82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10" y="215093"/>
            <a:ext cx="11069955" cy="1325563"/>
          </a:xfrm>
        </p:spPr>
        <p:txBody>
          <a:bodyPr>
            <a:normAutofit fontScale="90000"/>
          </a:bodyPr>
          <a:lstStyle/>
          <a:p>
            <a:r>
              <a:rPr lang="en-AT" sz="8000" b="1" dirty="0"/>
              <a:t>ERM is only Approximation!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CS-C3240 Machine Learning (A. Jung)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4</a:t>
            </a:fld>
            <a:endParaRPr lang="en-A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CD2F2-783D-4B4E-BA91-41F23CC8DDA8}"/>
              </a:ext>
            </a:extLst>
          </p:cNvPr>
          <p:cNvCxnSpPr/>
          <p:nvPr/>
        </p:nvCxnSpPr>
        <p:spPr>
          <a:xfrm>
            <a:off x="1631156" y="5567363"/>
            <a:ext cx="89296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E9FCD2-FDBE-4246-A7F1-C718A56A01DD}"/>
              </a:ext>
            </a:extLst>
          </p:cNvPr>
          <p:cNvSpPr txBox="1"/>
          <p:nvPr/>
        </p:nvSpPr>
        <p:spPr>
          <a:xfrm>
            <a:off x="9617869" y="5567363"/>
            <a:ext cx="2387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hypothesis h 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B380B78-E1AE-7748-8C55-84AFE4D28C2F}"/>
              </a:ext>
            </a:extLst>
          </p:cNvPr>
          <p:cNvSpPr/>
          <p:nvPr/>
        </p:nvSpPr>
        <p:spPr>
          <a:xfrm>
            <a:off x="1738312" y="1883057"/>
            <a:ext cx="7348538" cy="3565829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1CBE154-EFA7-D744-AD8E-CF77C69E24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10" y="1898890"/>
            <a:ext cx="1079500" cy="5588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D2E28B5-64C3-3E4F-9D93-D784840321D0}"/>
              </a:ext>
            </a:extLst>
          </p:cNvPr>
          <p:cNvSpPr/>
          <p:nvPr/>
        </p:nvSpPr>
        <p:spPr>
          <a:xfrm>
            <a:off x="4987764" y="1813894"/>
            <a:ext cx="3900488" cy="2008214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B12E8E45-D598-614C-B4CF-A8E3EEAB4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0335" y="1695417"/>
            <a:ext cx="2266254" cy="61377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0A4383-6F4E-204E-A6A6-2107E8893BA4}"/>
              </a:ext>
            </a:extLst>
          </p:cNvPr>
          <p:cNvSpPr/>
          <p:nvPr/>
        </p:nvSpPr>
        <p:spPr>
          <a:xfrm>
            <a:off x="7486649" y="1790047"/>
            <a:ext cx="1228725" cy="4362087"/>
          </a:xfrm>
          <a:prstGeom prst="rect">
            <a:avLst/>
          </a:prstGeom>
          <a:solidFill>
            <a:schemeClr val="accent1">
              <a:alpha val="216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DDEB72-39C0-694E-96CA-56F7D596AC81}"/>
              </a:ext>
            </a:extLst>
          </p:cNvPr>
          <p:cNvCxnSpPr/>
          <p:nvPr/>
        </p:nvCxnSpPr>
        <p:spPr>
          <a:xfrm>
            <a:off x="7486649" y="5014913"/>
            <a:ext cx="122872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889860D-29B7-214D-A45B-BE469B5F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1" y="4506909"/>
            <a:ext cx="355600" cy="3429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D9A8D-323E-8449-AB39-8BE7C181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C0B3-15EF-2349-8208-F5F6C52814BE}" type="datetime1">
              <a:rPr lang="en-US" smtClean="0"/>
              <a:t>2/1/22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D53443-6C68-1548-AD6E-8B42344882F9}"/>
                  </a:ext>
                </a:extLst>
              </p14:cNvPr>
              <p14:cNvContentPartPr/>
              <p14:nvPr/>
            </p14:nvContentPartPr>
            <p14:xfrm>
              <a:off x="1819800" y="1326960"/>
              <a:ext cx="7040880" cy="4986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D53443-6C68-1548-AD6E-8B42344882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440" y="1317600"/>
                <a:ext cx="7059600" cy="50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008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EC7B-539E-B346-8CCA-761128C5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800879"/>
            <a:ext cx="6019800" cy="12562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9600" dirty="0"/>
              <a:t>Questions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187A-24E9-5445-B692-736CC5AB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6231-7DEC-554D-8D02-D9E0C384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A176-6920-B047-AA2C-D8CE6B3D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26417-D1B9-A746-A58F-D624000C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4EFC95-F3B2-FA41-A5B2-29DFC96E4D19}"/>
              </a:ext>
            </a:extLst>
          </p:cNvPr>
          <p:cNvSpPr txBox="1">
            <a:spLocks/>
          </p:cNvSpPr>
          <p:nvPr/>
        </p:nvSpPr>
        <p:spPr>
          <a:xfrm>
            <a:off x="838199" y="1628808"/>
            <a:ext cx="11710481" cy="3273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/>
              <a:t>Transfer Learning </a:t>
            </a:r>
          </a:p>
          <a:p>
            <a:r>
              <a:rPr lang="en-US" sz="8000" b="1" dirty="0"/>
              <a:t>via </a:t>
            </a:r>
          </a:p>
          <a:p>
            <a:r>
              <a:rPr lang="en-US" sz="8000" b="1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664242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981075"/>
                <a:ext cx="11353800" cy="48958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500" dirty="0"/>
                  <a:t>Problem I: classify image as “shows border collie” vs. “not”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Problem II: classify image as “shows a dog” vs. “not”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ML Problem I is our main interest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only little training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de-AT" sz="3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/>
                  <a:t>for Problem I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much more labeled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500" dirty="0"/>
                  <a:t> for Problem II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pre-train a hypothesis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AT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/>
                  <a:t>, fine-tune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de-AT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5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981075"/>
                <a:ext cx="11353800" cy="4895850"/>
              </a:xfrm>
              <a:blipFill>
                <a:blip r:embed="rId2"/>
                <a:stretch>
                  <a:fillRect l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B08-C682-4E4D-82D4-1CA2F0A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403E-5618-9848-ADD7-1F98ECB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1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0963" y="4758663"/>
                <a:ext cx="2451691" cy="13368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AT" sz="4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0963" y="4758663"/>
                <a:ext cx="2451691" cy="13368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B08-C682-4E4D-82D4-1CA2F0A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403E-5618-9848-ADD7-1F98ECB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43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54C25-9913-0D42-B195-755D1920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800" y="2126850"/>
            <a:ext cx="739030" cy="103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234F10-8D11-FB43-A82A-37F75B23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4045" y="3162403"/>
            <a:ext cx="868997" cy="10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F65443-9785-5F4C-BEB6-9D9A31F2B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3502" y="4797573"/>
                <a:ext cx="2451691" cy="1336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AT" sz="480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F65443-9785-5F4C-BEB6-9D9A31F2B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2" y="4797573"/>
                <a:ext cx="2451691" cy="1336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2D9DE5-AB69-0048-BBA0-6362B31771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4530" y="136525"/>
            <a:ext cx="4898213" cy="4898213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C67A7CEC-FC52-5E4E-9B99-5BAF1F721DB3}"/>
              </a:ext>
            </a:extLst>
          </p:cNvPr>
          <p:cNvSpPr/>
          <p:nvPr/>
        </p:nvSpPr>
        <p:spPr>
          <a:xfrm>
            <a:off x="463054" y="1041991"/>
            <a:ext cx="3152016" cy="3934046"/>
          </a:xfrm>
          <a:custGeom>
            <a:avLst/>
            <a:gdLst>
              <a:gd name="connsiteX0" fmla="*/ 578937 w 3152016"/>
              <a:gd name="connsiteY0" fmla="*/ 3615069 h 3934046"/>
              <a:gd name="connsiteX1" fmla="*/ 430081 w 3152016"/>
              <a:gd name="connsiteY1" fmla="*/ 3402418 h 3934046"/>
              <a:gd name="connsiteX2" fmla="*/ 408816 w 3152016"/>
              <a:gd name="connsiteY2" fmla="*/ 3317358 h 3934046"/>
              <a:gd name="connsiteX3" fmla="*/ 366286 w 3152016"/>
              <a:gd name="connsiteY3" fmla="*/ 3232297 h 3934046"/>
              <a:gd name="connsiteX4" fmla="*/ 345020 w 3152016"/>
              <a:gd name="connsiteY4" fmla="*/ 3147237 h 3934046"/>
              <a:gd name="connsiteX5" fmla="*/ 217430 w 3152016"/>
              <a:gd name="connsiteY5" fmla="*/ 2785730 h 3934046"/>
              <a:gd name="connsiteX6" fmla="*/ 196165 w 3152016"/>
              <a:gd name="connsiteY6" fmla="*/ 2594344 h 3934046"/>
              <a:gd name="connsiteX7" fmla="*/ 153634 w 3152016"/>
              <a:gd name="connsiteY7" fmla="*/ 2402958 h 3934046"/>
              <a:gd name="connsiteX8" fmla="*/ 111104 w 3152016"/>
              <a:gd name="connsiteY8" fmla="*/ 2105246 h 3934046"/>
              <a:gd name="connsiteX9" fmla="*/ 89839 w 3152016"/>
              <a:gd name="connsiteY9" fmla="*/ 1956390 h 3934046"/>
              <a:gd name="connsiteX10" fmla="*/ 26044 w 3152016"/>
              <a:gd name="connsiteY10" fmla="*/ 1403497 h 3934046"/>
              <a:gd name="connsiteX11" fmla="*/ 26044 w 3152016"/>
              <a:gd name="connsiteY11" fmla="*/ 786809 h 3934046"/>
              <a:gd name="connsiteX12" fmla="*/ 68574 w 3152016"/>
              <a:gd name="connsiteY12" fmla="*/ 616688 h 3934046"/>
              <a:gd name="connsiteX13" fmla="*/ 89839 w 3152016"/>
              <a:gd name="connsiteY13" fmla="*/ 552893 h 3934046"/>
              <a:gd name="connsiteX14" fmla="*/ 132369 w 3152016"/>
              <a:gd name="connsiteY14" fmla="*/ 510362 h 3934046"/>
              <a:gd name="connsiteX15" fmla="*/ 323755 w 3152016"/>
              <a:gd name="connsiteY15" fmla="*/ 297711 h 3934046"/>
              <a:gd name="connsiteX16" fmla="*/ 493876 w 3152016"/>
              <a:gd name="connsiteY16" fmla="*/ 170121 h 3934046"/>
              <a:gd name="connsiteX17" fmla="*/ 621467 w 3152016"/>
              <a:gd name="connsiteY17" fmla="*/ 127590 h 3934046"/>
              <a:gd name="connsiteX18" fmla="*/ 685262 w 3152016"/>
              <a:gd name="connsiteY18" fmla="*/ 85060 h 3934046"/>
              <a:gd name="connsiteX19" fmla="*/ 961709 w 3152016"/>
              <a:gd name="connsiteY19" fmla="*/ 42530 h 3934046"/>
              <a:gd name="connsiteX20" fmla="*/ 1301951 w 3152016"/>
              <a:gd name="connsiteY20" fmla="*/ 0 h 3934046"/>
              <a:gd name="connsiteX21" fmla="*/ 2024965 w 3152016"/>
              <a:gd name="connsiteY21" fmla="*/ 21265 h 3934046"/>
              <a:gd name="connsiteX22" fmla="*/ 2088760 w 3152016"/>
              <a:gd name="connsiteY22" fmla="*/ 63795 h 3934046"/>
              <a:gd name="connsiteX23" fmla="*/ 2258881 w 3152016"/>
              <a:gd name="connsiteY23" fmla="*/ 191386 h 3934046"/>
              <a:gd name="connsiteX24" fmla="*/ 2471532 w 3152016"/>
              <a:gd name="connsiteY24" fmla="*/ 425302 h 3934046"/>
              <a:gd name="connsiteX25" fmla="*/ 2662918 w 3152016"/>
              <a:gd name="connsiteY25" fmla="*/ 659218 h 3934046"/>
              <a:gd name="connsiteX26" fmla="*/ 2896834 w 3152016"/>
              <a:gd name="connsiteY26" fmla="*/ 1041990 h 3934046"/>
              <a:gd name="connsiteX27" fmla="*/ 2960630 w 3152016"/>
              <a:gd name="connsiteY27" fmla="*/ 1148316 h 3934046"/>
              <a:gd name="connsiteX28" fmla="*/ 3045690 w 3152016"/>
              <a:gd name="connsiteY28" fmla="*/ 1360967 h 3934046"/>
              <a:gd name="connsiteX29" fmla="*/ 3066955 w 3152016"/>
              <a:gd name="connsiteY29" fmla="*/ 1467293 h 3934046"/>
              <a:gd name="connsiteX30" fmla="*/ 3109486 w 3152016"/>
              <a:gd name="connsiteY30" fmla="*/ 1658679 h 3934046"/>
              <a:gd name="connsiteX31" fmla="*/ 3152016 w 3152016"/>
              <a:gd name="connsiteY31" fmla="*/ 2232837 h 3934046"/>
              <a:gd name="connsiteX32" fmla="*/ 3130751 w 3152016"/>
              <a:gd name="connsiteY32" fmla="*/ 2551814 h 3934046"/>
              <a:gd name="connsiteX33" fmla="*/ 3088220 w 3152016"/>
              <a:gd name="connsiteY33" fmla="*/ 2679404 h 3934046"/>
              <a:gd name="connsiteX34" fmla="*/ 3045690 w 3152016"/>
              <a:gd name="connsiteY34" fmla="*/ 2806995 h 3934046"/>
              <a:gd name="connsiteX35" fmla="*/ 3003160 w 3152016"/>
              <a:gd name="connsiteY35" fmla="*/ 2934586 h 3934046"/>
              <a:gd name="connsiteX36" fmla="*/ 2981895 w 3152016"/>
              <a:gd name="connsiteY36" fmla="*/ 2998381 h 3934046"/>
              <a:gd name="connsiteX37" fmla="*/ 2875569 w 3152016"/>
              <a:gd name="connsiteY37" fmla="*/ 3168502 h 3934046"/>
              <a:gd name="connsiteX38" fmla="*/ 2854304 w 3152016"/>
              <a:gd name="connsiteY38" fmla="*/ 3232297 h 3934046"/>
              <a:gd name="connsiteX39" fmla="*/ 2811774 w 3152016"/>
              <a:gd name="connsiteY39" fmla="*/ 3317358 h 3934046"/>
              <a:gd name="connsiteX40" fmla="*/ 2790509 w 3152016"/>
              <a:gd name="connsiteY40" fmla="*/ 3381153 h 3934046"/>
              <a:gd name="connsiteX41" fmla="*/ 2747979 w 3152016"/>
              <a:gd name="connsiteY41" fmla="*/ 3444949 h 3934046"/>
              <a:gd name="connsiteX42" fmla="*/ 2726713 w 3152016"/>
              <a:gd name="connsiteY42" fmla="*/ 3508744 h 3934046"/>
              <a:gd name="connsiteX43" fmla="*/ 2535327 w 3152016"/>
              <a:gd name="connsiteY43" fmla="*/ 3678865 h 3934046"/>
              <a:gd name="connsiteX44" fmla="*/ 2471532 w 3152016"/>
              <a:gd name="connsiteY44" fmla="*/ 3700130 h 3934046"/>
              <a:gd name="connsiteX45" fmla="*/ 2386472 w 3152016"/>
              <a:gd name="connsiteY45" fmla="*/ 3763925 h 3934046"/>
              <a:gd name="connsiteX46" fmla="*/ 2173820 w 3152016"/>
              <a:gd name="connsiteY46" fmla="*/ 3827721 h 3934046"/>
              <a:gd name="connsiteX47" fmla="*/ 1982434 w 3152016"/>
              <a:gd name="connsiteY47" fmla="*/ 3870251 h 3934046"/>
              <a:gd name="connsiteX48" fmla="*/ 1897374 w 3152016"/>
              <a:gd name="connsiteY48" fmla="*/ 3891516 h 3934046"/>
              <a:gd name="connsiteX49" fmla="*/ 1663458 w 3152016"/>
              <a:gd name="connsiteY49" fmla="*/ 3934046 h 3934046"/>
              <a:gd name="connsiteX50" fmla="*/ 1068034 w 3152016"/>
              <a:gd name="connsiteY50" fmla="*/ 3912781 h 3934046"/>
              <a:gd name="connsiteX51" fmla="*/ 940444 w 3152016"/>
              <a:gd name="connsiteY51" fmla="*/ 3870251 h 3934046"/>
              <a:gd name="connsiteX52" fmla="*/ 876648 w 3152016"/>
              <a:gd name="connsiteY52" fmla="*/ 3848986 h 3934046"/>
              <a:gd name="connsiteX53" fmla="*/ 749058 w 3152016"/>
              <a:gd name="connsiteY53" fmla="*/ 3763925 h 3934046"/>
              <a:gd name="connsiteX54" fmla="*/ 663997 w 3152016"/>
              <a:gd name="connsiteY54" fmla="*/ 3657600 h 3934046"/>
              <a:gd name="connsiteX55" fmla="*/ 621467 w 3152016"/>
              <a:gd name="connsiteY55" fmla="*/ 3615069 h 3934046"/>
              <a:gd name="connsiteX56" fmla="*/ 600202 w 3152016"/>
              <a:gd name="connsiteY56" fmla="*/ 3551274 h 393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52016" h="3934046">
                <a:moveTo>
                  <a:pt x="578937" y="3615069"/>
                </a:moveTo>
                <a:cubicBezTo>
                  <a:pt x="529318" y="3544185"/>
                  <a:pt x="473009" y="3477542"/>
                  <a:pt x="430081" y="3402418"/>
                </a:cubicBezTo>
                <a:cubicBezTo>
                  <a:pt x="415581" y="3377043"/>
                  <a:pt x="419078" y="3344723"/>
                  <a:pt x="408816" y="3317358"/>
                </a:cubicBezTo>
                <a:cubicBezTo>
                  <a:pt x="397685" y="3287676"/>
                  <a:pt x="377417" y="3261979"/>
                  <a:pt x="366286" y="3232297"/>
                </a:cubicBezTo>
                <a:cubicBezTo>
                  <a:pt x="356024" y="3204932"/>
                  <a:pt x="354747" y="3174797"/>
                  <a:pt x="345020" y="3147237"/>
                </a:cubicBezTo>
                <a:cubicBezTo>
                  <a:pt x="204843" y="2750070"/>
                  <a:pt x="269556" y="2994233"/>
                  <a:pt x="217430" y="2785730"/>
                </a:cubicBezTo>
                <a:cubicBezTo>
                  <a:pt x="210342" y="2721935"/>
                  <a:pt x="206718" y="2657659"/>
                  <a:pt x="196165" y="2594344"/>
                </a:cubicBezTo>
                <a:cubicBezTo>
                  <a:pt x="185421" y="2529882"/>
                  <a:pt x="166451" y="2467040"/>
                  <a:pt x="153634" y="2402958"/>
                </a:cubicBezTo>
                <a:cubicBezTo>
                  <a:pt x="131223" y="2290904"/>
                  <a:pt x="126783" y="2222842"/>
                  <a:pt x="111104" y="2105246"/>
                </a:cubicBezTo>
                <a:cubicBezTo>
                  <a:pt x="104480" y="2055563"/>
                  <a:pt x="94826" y="2006264"/>
                  <a:pt x="89839" y="1956390"/>
                </a:cubicBezTo>
                <a:cubicBezTo>
                  <a:pt x="35837" y="1416372"/>
                  <a:pt x="100363" y="1626459"/>
                  <a:pt x="26044" y="1403497"/>
                </a:cubicBezTo>
                <a:cubicBezTo>
                  <a:pt x="-4458" y="1128979"/>
                  <a:pt x="-12664" y="1148082"/>
                  <a:pt x="26044" y="786809"/>
                </a:cubicBezTo>
                <a:cubicBezTo>
                  <a:pt x="32271" y="728689"/>
                  <a:pt x="50090" y="672141"/>
                  <a:pt x="68574" y="616688"/>
                </a:cubicBezTo>
                <a:cubicBezTo>
                  <a:pt x="75662" y="595423"/>
                  <a:pt x="78307" y="572114"/>
                  <a:pt x="89839" y="552893"/>
                </a:cubicBezTo>
                <a:cubicBezTo>
                  <a:pt x="100154" y="535701"/>
                  <a:pt x="119534" y="525764"/>
                  <a:pt x="132369" y="510362"/>
                </a:cubicBezTo>
                <a:cubicBezTo>
                  <a:pt x="298831" y="310608"/>
                  <a:pt x="58119" y="563347"/>
                  <a:pt x="323755" y="297711"/>
                </a:cubicBezTo>
                <a:cubicBezTo>
                  <a:pt x="391141" y="230325"/>
                  <a:pt x="396997" y="214157"/>
                  <a:pt x="493876" y="170121"/>
                </a:cubicBezTo>
                <a:cubicBezTo>
                  <a:pt x="534689" y="151570"/>
                  <a:pt x="580500" y="145798"/>
                  <a:pt x="621467" y="127590"/>
                </a:cubicBezTo>
                <a:cubicBezTo>
                  <a:pt x="644822" y="117210"/>
                  <a:pt x="661332" y="94034"/>
                  <a:pt x="685262" y="85060"/>
                </a:cubicBezTo>
                <a:cubicBezTo>
                  <a:pt x="735250" y="66315"/>
                  <a:pt x="933406" y="46573"/>
                  <a:pt x="961709" y="42530"/>
                </a:cubicBezTo>
                <a:cubicBezTo>
                  <a:pt x="1269490" y="-1439"/>
                  <a:pt x="864782" y="43716"/>
                  <a:pt x="1301951" y="0"/>
                </a:cubicBezTo>
                <a:cubicBezTo>
                  <a:pt x="1542956" y="7088"/>
                  <a:pt x="1784645" y="1780"/>
                  <a:pt x="2024965" y="21265"/>
                </a:cubicBezTo>
                <a:cubicBezTo>
                  <a:pt x="2050439" y="23330"/>
                  <a:pt x="2068091" y="48763"/>
                  <a:pt x="2088760" y="63795"/>
                </a:cubicBezTo>
                <a:cubicBezTo>
                  <a:pt x="2146086" y="105487"/>
                  <a:pt x="2214600" y="136035"/>
                  <a:pt x="2258881" y="191386"/>
                </a:cubicBezTo>
                <a:cubicBezTo>
                  <a:pt x="2519227" y="516818"/>
                  <a:pt x="2129353" y="37499"/>
                  <a:pt x="2471532" y="425302"/>
                </a:cubicBezTo>
                <a:cubicBezTo>
                  <a:pt x="2538187" y="500844"/>
                  <a:pt x="2607035" y="575393"/>
                  <a:pt x="2662918" y="659218"/>
                </a:cubicBezTo>
                <a:cubicBezTo>
                  <a:pt x="2977147" y="1130563"/>
                  <a:pt x="2732560" y="740822"/>
                  <a:pt x="2896834" y="1041990"/>
                </a:cubicBezTo>
                <a:cubicBezTo>
                  <a:pt x="2916626" y="1078275"/>
                  <a:pt x="2943151" y="1110861"/>
                  <a:pt x="2960630" y="1148316"/>
                </a:cubicBezTo>
                <a:cubicBezTo>
                  <a:pt x="2992915" y="1217498"/>
                  <a:pt x="3045690" y="1360967"/>
                  <a:pt x="3045690" y="1360967"/>
                </a:cubicBezTo>
                <a:cubicBezTo>
                  <a:pt x="3052778" y="1396409"/>
                  <a:pt x="3058189" y="1432228"/>
                  <a:pt x="3066955" y="1467293"/>
                </a:cubicBezTo>
                <a:cubicBezTo>
                  <a:pt x="3104094" y="1615850"/>
                  <a:pt x="3080227" y="1424615"/>
                  <a:pt x="3109486" y="1658679"/>
                </a:cubicBezTo>
                <a:cubicBezTo>
                  <a:pt x="3135367" y="1865723"/>
                  <a:pt x="3139099" y="2013245"/>
                  <a:pt x="3152016" y="2232837"/>
                </a:cubicBezTo>
                <a:cubicBezTo>
                  <a:pt x="3144928" y="2339163"/>
                  <a:pt x="3145821" y="2446323"/>
                  <a:pt x="3130751" y="2551814"/>
                </a:cubicBezTo>
                <a:cubicBezTo>
                  <a:pt x="3124411" y="2596194"/>
                  <a:pt x="3102397" y="2636874"/>
                  <a:pt x="3088220" y="2679404"/>
                </a:cubicBezTo>
                <a:lnTo>
                  <a:pt x="3045690" y="2806995"/>
                </a:lnTo>
                <a:lnTo>
                  <a:pt x="3003160" y="2934586"/>
                </a:lnTo>
                <a:cubicBezTo>
                  <a:pt x="2996072" y="2955851"/>
                  <a:pt x="2995344" y="2980449"/>
                  <a:pt x="2981895" y="2998381"/>
                </a:cubicBezTo>
                <a:cubicBezTo>
                  <a:pt x="2920836" y="3079792"/>
                  <a:pt x="2914489" y="3077688"/>
                  <a:pt x="2875569" y="3168502"/>
                </a:cubicBezTo>
                <a:cubicBezTo>
                  <a:pt x="2866739" y="3189105"/>
                  <a:pt x="2863134" y="3211694"/>
                  <a:pt x="2854304" y="3232297"/>
                </a:cubicBezTo>
                <a:cubicBezTo>
                  <a:pt x="2841817" y="3261434"/>
                  <a:pt x="2824261" y="3288221"/>
                  <a:pt x="2811774" y="3317358"/>
                </a:cubicBezTo>
                <a:cubicBezTo>
                  <a:pt x="2802944" y="3337961"/>
                  <a:pt x="2800533" y="3361104"/>
                  <a:pt x="2790509" y="3381153"/>
                </a:cubicBezTo>
                <a:cubicBezTo>
                  <a:pt x="2779079" y="3404012"/>
                  <a:pt x="2759409" y="3422090"/>
                  <a:pt x="2747979" y="3444949"/>
                </a:cubicBezTo>
                <a:cubicBezTo>
                  <a:pt x="2737954" y="3464998"/>
                  <a:pt x="2740475" y="3491050"/>
                  <a:pt x="2726713" y="3508744"/>
                </a:cubicBezTo>
                <a:cubicBezTo>
                  <a:pt x="2690844" y="3554861"/>
                  <a:pt x="2602515" y="3645271"/>
                  <a:pt x="2535327" y="3678865"/>
                </a:cubicBezTo>
                <a:cubicBezTo>
                  <a:pt x="2515278" y="3688889"/>
                  <a:pt x="2492797" y="3693042"/>
                  <a:pt x="2471532" y="3700130"/>
                </a:cubicBezTo>
                <a:cubicBezTo>
                  <a:pt x="2443179" y="3721395"/>
                  <a:pt x="2418172" y="3748075"/>
                  <a:pt x="2386472" y="3763925"/>
                </a:cubicBezTo>
                <a:cubicBezTo>
                  <a:pt x="2319087" y="3797618"/>
                  <a:pt x="2245048" y="3807370"/>
                  <a:pt x="2173820" y="3827721"/>
                </a:cubicBezTo>
                <a:cubicBezTo>
                  <a:pt x="1980685" y="3882902"/>
                  <a:pt x="2302246" y="3806289"/>
                  <a:pt x="1982434" y="3870251"/>
                </a:cubicBezTo>
                <a:cubicBezTo>
                  <a:pt x="1953776" y="3875983"/>
                  <a:pt x="1926129" y="3886288"/>
                  <a:pt x="1897374" y="3891516"/>
                </a:cubicBezTo>
                <a:cubicBezTo>
                  <a:pt x="1617993" y="3942312"/>
                  <a:pt x="1856382" y="3885815"/>
                  <a:pt x="1663458" y="3934046"/>
                </a:cubicBezTo>
                <a:cubicBezTo>
                  <a:pt x="1464983" y="3926958"/>
                  <a:pt x="1265867" y="3930237"/>
                  <a:pt x="1068034" y="3912781"/>
                </a:cubicBezTo>
                <a:cubicBezTo>
                  <a:pt x="1023377" y="3908841"/>
                  <a:pt x="982974" y="3884428"/>
                  <a:pt x="940444" y="3870251"/>
                </a:cubicBezTo>
                <a:lnTo>
                  <a:pt x="876648" y="3848986"/>
                </a:lnTo>
                <a:cubicBezTo>
                  <a:pt x="714430" y="3686766"/>
                  <a:pt x="902929" y="3856247"/>
                  <a:pt x="749058" y="3763925"/>
                </a:cubicBezTo>
                <a:cubicBezTo>
                  <a:pt x="709560" y="3740226"/>
                  <a:pt x="690745" y="3691035"/>
                  <a:pt x="663997" y="3657600"/>
                </a:cubicBezTo>
                <a:cubicBezTo>
                  <a:pt x="651473" y="3641944"/>
                  <a:pt x="635644" y="3629246"/>
                  <a:pt x="621467" y="3615069"/>
                </a:cubicBezTo>
                <a:lnTo>
                  <a:pt x="600202" y="3551274"/>
                </a:lnTo>
              </a:path>
            </a:pathLst>
          </a:cu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88B207-99F4-9045-95ED-4B11EDEAF02C}"/>
                  </a:ext>
                </a:extLst>
              </p:cNvPr>
              <p:cNvSpPr txBox="1"/>
              <p:nvPr/>
            </p:nvSpPr>
            <p:spPr>
              <a:xfrm>
                <a:off x="6388673" y="5658061"/>
                <a:ext cx="5375189" cy="805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pre-train hypothesis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4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88B207-99F4-9045-95ED-4B11EDEAF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673" y="5658061"/>
                <a:ext cx="5375189" cy="805670"/>
              </a:xfrm>
              <a:prstGeom prst="rect">
                <a:avLst/>
              </a:prstGeom>
              <a:blipFill>
                <a:blip r:embed="rId7"/>
                <a:stretch>
                  <a:fillRect l="-4717" t="-14063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C49DB-F21E-4845-9F1C-6EFC75A34AF2}"/>
                  </a:ext>
                </a:extLst>
              </p:cNvPr>
              <p:cNvSpPr txBox="1"/>
              <p:nvPr/>
            </p:nvSpPr>
            <p:spPr>
              <a:xfrm>
                <a:off x="107889" y="5658061"/>
                <a:ext cx="5694636" cy="805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learn h by fine-tuning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4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C49DB-F21E-4845-9F1C-6EFC75A3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9" y="5658061"/>
                <a:ext cx="5694636" cy="805670"/>
              </a:xfrm>
              <a:prstGeom prst="rect">
                <a:avLst/>
              </a:prstGeom>
              <a:blipFill>
                <a:blip r:embed="rId8"/>
                <a:stretch>
                  <a:fillRect l="-4454" t="-14063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68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F27A-9329-6944-B2BB-B749787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FF003-6DDC-9149-8ACD-D330B050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/>
              <p:nvPr/>
            </p:nvSpPr>
            <p:spPr>
              <a:xfrm>
                <a:off x="838200" y="1977319"/>
                <a:ext cx="10025630" cy="1940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44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f>
                        <m:fPr>
                          <m:ctrlPr>
                            <a:rPr lang="en-US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de-AT" sz="4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4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e-AT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AT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AT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7319"/>
                <a:ext cx="10025630" cy="1940724"/>
              </a:xfrm>
              <a:prstGeom prst="rect">
                <a:avLst/>
              </a:prstGeom>
              <a:blipFill>
                <a:blip r:embed="rId2"/>
                <a:stretch>
                  <a:fillRect l="-127" t="-112338" r="-759" b="-170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12E0A84E-E694-3642-BD0D-D80AE455FCDE}"/>
              </a:ext>
            </a:extLst>
          </p:cNvPr>
          <p:cNvSpPr/>
          <p:nvPr/>
        </p:nvSpPr>
        <p:spPr>
          <a:xfrm rot="16200000">
            <a:off x="5078651" y="1543682"/>
            <a:ext cx="679315" cy="542803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1DA0A1-D898-9644-AD09-FE04EAF0AF36}"/>
                  </a:ext>
                </a:extLst>
              </p:cNvPr>
              <p:cNvSpPr txBox="1"/>
              <p:nvPr/>
            </p:nvSpPr>
            <p:spPr>
              <a:xfrm>
                <a:off x="3340142" y="4943501"/>
                <a:ext cx="3371629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fine tuning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1DA0A1-D898-9644-AD09-FE04EAF0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42" y="4943501"/>
                <a:ext cx="3371629" cy="605294"/>
              </a:xfrm>
              <a:prstGeom prst="rect">
                <a:avLst/>
              </a:prstGeom>
              <a:blipFill>
                <a:blip r:embed="rId3"/>
                <a:stretch>
                  <a:fillRect l="-4511" t="-104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B4357436-2B1C-0846-8A33-0AD7F3F032DE}"/>
              </a:ext>
            </a:extLst>
          </p:cNvPr>
          <p:cNvSpPr/>
          <p:nvPr/>
        </p:nvSpPr>
        <p:spPr>
          <a:xfrm rot="16200000">
            <a:off x="9642542" y="2800982"/>
            <a:ext cx="679316" cy="291343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/>
              <p:nvPr/>
            </p:nvSpPr>
            <p:spPr>
              <a:xfrm>
                <a:off x="8075582" y="4661210"/>
                <a:ext cx="3835281" cy="1616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distance to</a:t>
                </a:r>
              </a:p>
              <a:p>
                <a:r>
                  <a:rPr lang="en-US" sz="3200" dirty="0"/>
                  <a:t>hypothesis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AT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3200" dirty="0"/>
                  <a:t> which is </a:t>
                </a:r>
              </a:p>
              <a:p>
                <a:r>
                  <a:rPr lang="en-US" sz="3200" dirty="0"/>
                  <a:t>pre-trained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82" y="4661210"/>
                <a:ext cx="3835281" cy="1616596"/>
              </a:xfrm>
              <a:prstGeom prst="rect">
                <a:avLst/>
              </a:prstGeom>
              <a:blipFill>
                <a:blip r:embed="rId4"/>
                <a:stretch>
                  <a:fillRect l="-3974" t="-5469" r="-3311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167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A176-6920-B047-AA2C-D8CE6B3D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26417-D1B9-A746-A58F-D624000C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4EFC95-F3B2-FA41-A5B2-29DFC96E4D19}"/>
              </a:ext>
            </a:extLst>
          </p:cNvPr>
          <p:cNvSpPr txBox="1">
            <a:spLocks/>
          </p:cNvSpPr>
          <p:nvPr/>
        </p:nvSpPr>
        <p:spPr>
          <a:xfrm>
            <a:off x="838199" y="1628808"/>
            <a:ext cx="11710481" cy="3273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/>
              <a:t>Multi-Task Learning </a:t>
            </a:r>
          </a:p>
          <a:p>
            <a:r>
              <a:rPr lang="en-US" sz="8000" b="1" dirty="0"/>
              <a:t>via </a:t>
            </a:r>
          </a:p>
          <a:p>
            <a:r>
              <a:rPr lang="en-US" sz="8000" b="1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000777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981075"/>
                <a:ext cx="113538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500" dirty="0"/>
                  <a:t>Problem I: classify image as “shows border colly” vs. “not”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Problem II: classify image as “shows husky” vs. “not”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training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de-AT" sz="3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/>
                  <a:t>for Problem I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500" dirty="0"/>
                  <a:t> for Problem II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jointly learn hypothesis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5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5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sz="3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5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de-AT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require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500" dirty="0"/>
                  <a:t> to be “similar”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35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981075"/>
                <a:ext cx="11353800" cy="4895850"/>
              </a:xfrm>
              <a:blipFill>
                <a:blip r:embed="rId2"/>
                <a:stretch>
                  <a:fillRect l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B08-C682-4E4D-82D4-1CA2F0A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403E-5618-9848-ADD7-1F98ECB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17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1084" y="4210493"/>
                <a:ext cx="2451691" cy="13368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AT" sz="4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084" y="4210493"/>
                <a:ext cx="2451691" cy="13368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B08-C682-4E4D-82D4-1CA2F0A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403E-5618-9848-ADD7-1F98ECB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47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54C25-9913-0D42-B195-755D1920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57" y="1550078"/>
            <a:ext cx="739030" cy="103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234F10-8D11-FB43-A82A-37F75B23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6210" y="2585631"/>
            <a:ext cx="868997" cy="10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F65443-9785-5F4C-BEB6-9D9A31F2B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10493"/>
                <a:ext cx="2451691" cy="1336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AT" sz="480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F65443-9785-5F4C-BEB6-9D9A31F2B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10493"/>
                <a:ext cx="2451691" cy="1336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C67A7CEC-FC52-5E4E-9B99-5BAF1F721DB3}"/>
              </a:ext>
            </a:extLst>
          </p:cNvPr>
          <p:cNvSpPr/>
          <p:nvPr/>
        </p:nvSpPr>
        <p:spPr>
          <a:xfrm>
            <a:off x="463054" y="1041991"/>
            <a:ext cx="3118346" cy="3168502"/>
          </a:xfrm>
          <a:custGeom>
            <a:avLst/>
            <a:gdLst>
              <a:gd name="connsiteX0" fmla="*/ 578937 w 3152016"/>
              <a:gd name="connsiteY0" fmla="*/ 3615069 h 3934046"/>
              <a:gd name="connsiteX1" fmla="*/ 430081 w 3152016"/>
              <a:gd name="connsiteY1" fmla="*/ 3402418 h 3934046"/>
              <a:gd name="connsiteX2" fmla="*/ 408816 w 3152016"/>
              <a:gd name="connsiteY2" fmla="*/ 3317358 h 3934046"/>
              <a:gd name="connsiteX3" fmla="*/ 366286 w 3152016"/>
              <a:gd name="connsiteY3" fmla="*/ 3232297 h 3934046"/>
              <a:gd name="connsiteX4" fmla="*/ 345020 w 3152016"/>
              <a:gd name="connsiteY4" fmla="*/ 3147237 h 3934046"/>
              <a:gd name="connsiteX5" fmla="*/ 217430 w 3152016"/>
              <a:gd name="connsiteY5" fmla="*/ 2785730 h 3934046"/>
              <a:gd name="connsiteX6" fmla="*/ 196165 w 3152016"/>
              <a:gd name="connsiteY6" fmla="*/ 2594344 h 3934046"/>
              <a:gd name="connsiteX7" fmla="*/ 153634 w 3152016"/>
              <a:gd name="connsiteY7" fmla="*/ 2402958 h 3934046"/>
              <a:gd name="connsiteX8" fmla="*/ 111104 w 3152016"/>
              <a:gd name="connsiteY8" fmla="*/ 2105246 h 3934046"/>
              <a:gd name="connsiteX9" fmla="*/ 89839 w 3152016"/>
              <a:gd name="connsiteY9" fmla="*/ 1956390 h 3934046"/>
              <a:gd name="connsiteX10" fmla="*/ 26044 w 3152016"/>
              <a:gd name="connsiteY10" fmla="*/ 1403497 h 3934046"/>
              <a:gd name="connsiteX11" fmla="*/ 26044 w 3152016"/>
              <a:gd name="connsiteY11" fmla="*/ 786809 h 3934046"/>
              <a:gd name="connsiteX12" fmla="*/ 68574 w 3152016"/>
              <a:gd name="connsiteY12" fmla="*/ 616688 h 3934046"/>
              <a:gd name="connsiteX13" fmla="*/ 89839 w 3152016"/>
              <a:gd name="connsiteY13" fmla="*/ 552893 h 3934046"/>
              <a:gd name="connsiteX14" fmla="*/ 132369 w 3152016"/>
              <a:gd name="connsiteY14" fmla="*/ 510362 h 3934046"/>
              <a:gd name="connsiteX15" fmla="*/ 323755 w 3152016"/>
              <a:gd name="connsiteY15" fmla="*/ 297711 h 3934046"/>
              <a:gd name="connsiteX16" fmla="*/ 493876 w 3152016"/>
              <a:gd name="connsiteY16" fmla="*/ 170121 h 3934046"/>
              <a:gd name="connsiteX17" fmla="*/ 621467 w 3152016"/>
              <a:gd name="connsiteY17" fmla="*/ 127590 h 3934046"/>
              <a:gd name="connsiteX18" fmla="*/ 685262 w 3152016"/>
              <a:gd name="connsiteY18" fmla="*/ 85060 h 3934046"/>
              <a:gd name="connsiteX19" fmla="*/ 961709 w 3152016"/>
              <a:gd name="connsiteY19" fmla="*/ 42530 h 3934046"/>
              <a:gd name="connsiteX20" fmla="*/ 1301951 w 3152016"/>
              <a:gd name="connsiteY20" fmla="*/ 0 h 3934046"/>
              <a:gd name="connsiteX21" fmla="*/ 2024965 w 3152016"/>
              <a:gd name="connsiteY21" fmla="*/ 21265 h 3934046"/>
              <a:gd name="connsiteX22" fmla="*/ 2088760 w 3152016"/>
              <a:gd name="connsiteY22" fmla="*/ 63795 h 3934046"/>
              <a:gd name="connsiteX23" fmla="*/ 2258881 w 3152016"/>
              <a:gd name="connsiteY23" fmla="*/ 191386 h 3934046"/>
              <a:gd name="connsiteX24" fmla="*/ 2471532 w 3152016"/>
              <a:gd name="connsiteY24" fmla="*/ 425302 h 3934046"/>
              <a:gd name="connsiteX25" fmla="*/ 2662918 w 3152016"/>
              <a:gd name="connsiteY25" fmla="*/ 659218 h 3934046"/>
              <a:gd name="connsiteX26" fmla="*/ 2896834 w 3152016"/>
              <a:gd name="connsiteY26" fmla="*/ 1041990 h 3934046"/>
              <a:gd name="connsiteX27" fmla="*/ 2960630 w 3152016"/>
              <a:gd name="connsiteY27" fmla="*/ 1148316 h 3934046"/>
              <a:gd name="connsiteX28" fmla="*/ 3045690 w 3152016"/>
              <a:gd name="connsiteY28" fmla="*/ 1360967 h 3934046"/>
              <a:gd name="connsiteX29" fmla="*/ 3066955 w 3152016"/>
              <a:gd name="connsiteY29" fmla="*/ 1467293 h 3934046"/>
              <a:gd name="connsiteX30" fmla="*/ 3109486 w 3152016"/>
              <a:gd name="connsiteY30" fmla="*/ 1658679 h 3934046"/>
              <a:gd name="connsiteX31" fmla="*/ 3152016 w 3152016"/>
              <a:gd name="connsiteY31" fmla="*/ 2232837 h 3934046"/>
              <a:gd name="connsiteX32" fmla="*/ 3130751 w 3152016"/>
              <a:gd name="connsiteY32" fmla="*/ 2551814 h 3934046"/>
              <a:gd name="connsiteX33" fmla="*/ 3088220 w 3152016"/>
              <a:gd name="connsiteY33" fmla="*/ 2679404 h 3934046"/>
              <a:gd name="connsiteX34" fmla="*/ 3045690 w 3152016"/>
              <a:gd name="connsiteY34" fmla="*/ 2806995 h 3934046"/>
              <a:gd name="connsiteX35" fmla="*/ 3003160 w 3152016"/>
              <a:gd name="connsiteY35" fmla="*/ 2934586 h 3934046"/>
              <a:gd name="connsiteX36" fmla="*/ 2981895 w 3152016"/>
              <a:gd name="connsiteY36" fmla="*/ 2998381 h 3934046"/>
              <a:gd name="connsiteX37" fmla="*/ 2875569 w 3152016"/>
              <a:gd name="connsiteY37" fmla="*/ 3168502 h 3934046"/>
              <a:gd name="connsiteX38" fmla="*/ 2854304 w 3152016"/>
              <a:gd name="connsiteY38" fmla="*/ 3232297 h 3934046"/>
              <a:gd name="connsiteX39" fmla="*/ 2811774 w 3152016"/>
              <a:gd name="connsiteY39" fmla="*/ 3317358 h 3934046"/>
              <a:gd name="connsiteX40" fmla="*/ 2790509 w 3152016"/>
              <a:gd name="connsiteY40" fmla="*/ 3381153 h 3934046"/>
              <a:gd name="connsiteX41" fmla="*/ 2747979 w 3152016"/>
              <a:gd name="connsiteY41" fmla="*/ 3444949 h 3934046"/>
              <a:gd name="connsiteX42" fmla="*/ 2726713 w 3152016"/>
              <a:gd name="connsiteY42" fmla="*/ 3508744 h 3934046"/>
              <a:gd name="connsiteX43" fmla="*/ 2535327 w 3152016"/>
              <a:gd name="connsiteY43" fmla="*/ 3678865 h 3934046"/>
              <a:gd name="connsiteX44" fmla="*/ 2471532 w 3152016"/>
              <a:gd name="connsiteY44" fmla="*/ 3700130 h 3934046"/>
              <a:gd name="connsiteX45" fmla="*/ 2386472 w 3152016"/>
              <a:gd name="connsiteY45" fmla="*/ 3763925 h 3934046"/>
              <a:gd name="connsiteX46" fmla="*/ 2173820 w 3152016"/>
              <a:gd name="connsiteY46" fmla="*/ 3827721 h 3934046"/>
              <a:gd name="connsiteX47" fmla="*/ 1982434 w 3152016"/>
              <a:gd name="connsiteY47" fmla="*/ 3870251 h 3934046"/>
              <a:gd name="connsiteX48" fmla="*/ 1897374 w 3152016"/>
              <a:gd name="connsiteY48" fmla="*/ 3891516 h 3934046"/>
              <a:gd name="connsiteX49" fmla="*/ 1663458 w 3152016"/>
              <a:gd name="connsiteY49" fmla="*/ 3934046 h 3934046"/>
              <a:gd name="connsiteX50" fmla="*/ 1068034 w 3152016"/>
              <a:gd name="connsiteY50" fmla="*/ 3912781 h 3934046"/>
              <a:gd name="connsiteX51" fmla="*/ 940444 w 3152016"/>
              <a:gd name="connsiteY51" fmla="*/ 3870251 h 3934046"/>
              <a:gd name="connsiteX52" fmla="*/ 876648 w 3152016"/>
              <a:gd name="connsiteY52" fmla="*/ 3848986 h 3934046"/>
              <a:gd name="connsiteX53" fmla="*/ 749058 w 3152016"/>
              <a:gd name="connsiteY53" fmla="*/ 3763925 h 3934046"/>
              <a:gd name="connsiteX54" fmla="*/ 663997 w 3152016"/>
              <a:gd name="connsiteY54" fmla="*/ 3657600 h 3934046"/>
              <a:gd name="connsiteX55" fmla="*/ 621467 w 3152016"/>
              <a:gd name="connsiteY55" fmla="*/ 3615069 h 3934046"/>
              <a:gd name="connsiteX56" fmla="*/ 600202 w 3152016"/>
              <a:gd name="connsiteY56" fmla="*/ 3551274 h 393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52016" h="3934046">
                <a:moveTo>
                  <a:pt x="578937" y="3615069"/>
                </a:moveTo>
                <a:cubicBezTo>
                  <a:pt x="529318" y="3544185"/>
                  <a:pt x="473009" y="3477542"/>
                  <a:pt x="430081" y="3402418"/>
                </a:cubicBezTo>
                <a:cubicBezTo>
                  <a:pt x="415581" y="3377043"/>
                  <a:pt x="419078" y="3344723"/>
                  <a:pt x="408816" y="3317358"/>
                </a:cubicBezTo>
                <a:cubicBezTo>
                  <a:pt x="397685" y="3287676"/>
                  <a:pt x="377417" y="3261979"/>
                  <a:pt x="366286" y="3232297"/>
                </a:cubicBezTo>
                <a:cubicBezTo>
                  <a:pt x="356024" y="3204932"/>
                  <a:pt x="354747" y="3174797"/>
                  <a:pt x="345020" y="3147237"/>
                </a:cubicBezTo>
                <a:cubicBezTo>
                  <a:pt x="204843" y="2750070"/>
                  <a:pt x="269556" y="2994233"/>
                  <a:pt x="217430" y="2785730"/>
                </a:cubicBezTo>
                <a:cubicBezTo>
                  <a:pt x="210342" y="2721935"/>
                  <a:pt x="206718" y="2657659"/>
                  <a:pt x="196165" y="2594344"/>
                </a:cubicBezTo>
                <a:cubicBezTo>
                  <a:pt x="185421" y="2529882"/>
                  <a:pt x="166451" y="2467040"/>
                  <a:pt x="153634" y="2402958"/>
                </a:cubicBezTo>
                <a:cubicBezTo>
                  <a:pt x="131223" y="2290904"/>
                  <a:pt x="126783" y="2222842"/>
                  <a:pt x="111104" y="2105246"/>
                </a:cubicBezTo>
                <a:cubicBezTo>
                  <a:pt x="104480" y="2055563"/>
                  <a:pt x="94826" y="2006264"/>
                  <a:pt x="89839" y="1956390"/>
                </a:cubicBezTo>
                <a:cubicBezTo>
                  <a:pt x="35837" y="1416372"/>
                  <a:pt x="100363" y="1626459"/>
                  <a:pt x="26044" y="1403497"/>
                </a:cubicBezTo>
                <a:cubicBezTo>
                  <a:pt x="-4458" y="1128979"/>
                  <a:pt x="-12664" y="1148082"/>
                  <a:pt x="26044" y="786809"/>
                </a:cubicBezTo>
                <a:cubicBezTo>
                  <a:pt x="32271" y="728689"/>
                  <a:pt x="50090" y="672141"/>
                  <a:pt x="68574" y="616688"/>
                </a:cubicBezTo>
                <a:cubicBezTo>
                  <a:pt x="75662" y="595423"/>
                  <a:pt x="78307" y="572114"/>
                  <a:pt x="89839" y="552893"/>
                </a:cubicBezTo>
                <a:cubicBezTo>
                  <a:pt x="100154" y="535701"/>
                  <a:pt x="119534" y="525764"/>
                  <a:pt x="132369" y="510362"/>
                </a:cubicBezTo>
                <a:cubicBezTo>
                  <a:pt x="298831" y="310608"/>
                  <a:pt x="58119" y="563347"/>
                  <a:pt x="323755" y="297711"/>
                </a:cubicBezTo>
                <a:cubicBezTo>
                  <a:pt x="391141" y="230325"/>
                  <a:pt x="396997" y="214157"/>
                  <a:pt x="493876" y="170121"/>
                </a:cubicBezTo>
                <a:cubicBezTo>
                  <a:pt x="534689" y="151570"/>
                  <a:pt x="580500" y="145798"/>
                  <a:pt x="621467" y="127590"/>
                </a:cubicBezTo>
                <a:cubicBezTo>
                  <a:pt x="644822" y="117210"/>
                  <a:pt x="661332" y="94034"/>
                  <a:pt x="685262" y="85060"/>
                </a:cubicBezTo>
                <a:cubicBezTo>
                  <a:pt x="735250" y="66315"/>
                  <a:pt x="933406" y="46573"/>
                  <a:pt x="961709" y="42530"/>
                </a:cubicBezTo>
                <a:cubicBezTo>
                  <a:pt x="1269490" y="-1439"/>
                  <a:pt x="864782" y="43716"/>
                  <a:pt x="1301951" y="0"/>
                </a:cubicBezTo>
                <a:cubicBezTo>
                  <a:pt x="1542956" y="7088"/>
                  <a:pt x="1784645" y="1780"/>
                  <a:pt x="2024965" y="21265"/>
                </a:cubicBezTo>
                <a:cubicBezTo>
                  <a:pt x="2050439" y="23330"/>
                  <a:pt x="2068091" y="48763"/>
                  <a:pt x="2088760" y="63795"/>
                </a:cubicBezTo>
                <a:cubicBezTo>
                  <a:pt x="2146086" y="105487"/>
                  <a:pt x="2214600" y="136035"/>
                  <a:pt x="2258881" y="191386"/>
                </a:cubicBezTo>
                <a:cubicBezTo>
                  <a:pt x="2519227" y="516818"/>
                  <a:pt x="2129353" y="37499"/>
                  <a:pt x="2471532" y="425302"/>
                </a:cubicBezTo>
                <a:cubicBezTo>
                  <a:pt x="2538187" y="500844"/>
                  <a:pt x="2607035" y="575393"/>
                  <a:pt x="2662918" y="659218"/>
                </a:cubicBezTo>
                <a:cubicBezTo>
                  <a:pt x="2977147" y="1130563"/>
                  <a:pt x="2732560" y="740822"/>
                  <a:pt x="2896834" y="1041990"/>
                </a:cubicBezTo>
                <a:cubicBezTo>
                  <a:pt x="2916626" y="1078275"/>
                  <a:pt x="2943151" y="1110861"/>
                  <a:pt x="2960630" y="1148316"/>
                </a:cubicBezTo>
                <a:cubicBezTo>
                  <a:pt x="2992915" y="1217498"/>
                  <a:pt x="3045690" y="1360967"/>
                  <a:pt x="3045690" y="1360967"/>
                </a:cubicBezTo>
                <a:cubicBezTo>
                  <a:pt x="3052778" y="1396409"/>
                  <a:pt x="3058189" y="1432228"/>
                  <a:pt x="3066955" y="1467293"/>
                </a:cubicBezTo>
                <a:cubicBezTo>
                  <a:pt x="3104094" y="1615850"/>
                  <a:pt x="3080227" y="1424615"/>
                  <a:pt x="3109486" y="1658679"/>
                </a:cubicBezTo>
                <a:cubicBezTo>
                  <a:pt x="3135367" y="1865723"/>
                  <a:pt x="3139099" y="2013245"/>
                  <a:pt x="3152016" y="2232837"/>
                </a:cubicBezTo>
                <a:cubicBezTo>
                  <a:pt x="3144928" y="2339163"/>
                  <a:pt x="3145821" y="2446323"/>
                  <a:pt x="3130751" y="2551814"/>
                </a:cubicBezTo>
                <a:cubicBezTo>
                  <a:pt x="3124411" y="2596194"/>
                  <a:pt x="3102397" y="2636874"/>
                  <a:pt x="3088220" y="2679404"/>
                </a:cubicBezTo>
                <a:lnTo>
                  <a:pt x="3045690" y="2806995"/>
                </a:lnTo>
                <a:lnTo>
                  <a:pt x="3003160" y="2934586"/>
                </a:lnTo>
                <a:cubicBezTo>
                  <a:pt x="2996072" y="2955851"/>
                  <a:pt x="2995344" y="2980449"/>
                  <a:pt x="2981895" y="2998381"/>
                </a:cubicBezTo>
                <a:cubicBezTo>
                  <a:pt x="2920836" y="3079792"/>
                  <a:pt x="2914489" y="3077688"/>
                  <a:pt x="2875569" y="3168502"/>
                </a:cubicBezTo>
                <a:cubicBezTo>
                  <a:pt x="2866739" y="3189105"/>
                  <a:pt x="2863134" y="3211694"/>
                  <a:pt x="2854304" y="3232297"/>
                </a:cubicBezTo>
                <a:cubicBezTo>
                  <a:pt x="2841817" y="3261434"/>
                  <a:pt x="2824261" y="3288221"/>
                  <a:pt x="2811774" y="3317358"/>
                </a:cubicBezTo>
                <a:cubicBezTo>
                  <a:pt x="2802944" y="3337961"/>
                  <a:pt x="2800533" y="3361104"/>
                  <a:pt x="2790509" y="3381153"/>
                </a:cubicBezTo>
                <a:cubicBezTo>
                  <a:pt x="2779079" y="3404012"/>
                  <a:pt x="2759409" y="3422090"/>
                  <a:pt x="2747979" y="3444949"/>
                </a:cubicBezTo>
                <a:cubicBezTo>
                  <a:pt x="2737954" y="3464998"/>
                  <a:pt x="2740475" y="3491050"/>
                  <a:pt x="2726713" y="3508744"/>
                </a:cubicBezTo>
                <a:cubicBezTo>
                  <a:pt x="2690844" y="3554861"/>
                  <a:pt x="2602515" y="3645271"/>
                  <a:pt x="2535327" y="3678865"/>
                </a:cubicBezTo>
                <a:cubicBezTo>
                  <a:pt x="2515278" y="3688889"/>
                  <a:pt x="2492797" y="3693042"/>
                  <a:pt x="2471532" y="3700130"/>
                </a:cubicBezTo>
                <a:cubicBezTo>
                  <a:pt x="2443179" y="3721395"/>
                  <a:pt x="2418172" y="3748075"/>
                  <a:pt x="2386472" y="3763925"/>
                </a:cubicBezTo>
                <a:cubicBezTo>
                  <a:pt x="2319087" y="3797618"/>
                  <a:pt x="2245048" y="3807370"/>
                  <a:pt x="2173820" y="3827721"/>
                </a:cubicBezTo>
                <a:cubicBezTo>
                  <a:pt x="1980685" y="3882902"/>
                  <a:pt x="2302246" y="3806289"/>
                  <a:pt x="1982434" y="3870251"/>
                </a:cubicBezTo>
                <a:cubicBezTo>
                  <a:pt x="1953776" y="3875983"/>
                  <a:pt x="1926129" y="3886288"/>
                  <a:pt x="1897374" y="3891516"/>
                </a:cubicBezTo>
                <a:cubicBezTo>
                  <a:pt x="1617993" y="3942312"/>
                  <a:pt x="1856382" y="3885815"/>
                  <a:pt x="1663458" y="3934046"/>
                </a:cubicBezTo>
                <a:cubicBezTo>
                  <a:pt x="1464983" y="3926958"/>
                  <a:pt x="1265867" y="3930237"/>
                  <a:pt x="1068034" y="3912781"/>
                </a:cubicBezTo>
                <a:cubicBezTo>
                  <a:pt x="1023377" y="3908841"/>
                  <a:pt x="982974" y="3884428"/>
                  <a:pt x="940444" y="3870251"/>
                </a:cubicBezTo>
                <a:lnTo>
                  <a:pt x="876648" y="3848986"/>
                </a:lnTo>
                <a:cubicBezTo>
                  <a:pt x="714430" y="3686766"/>
                  <a:pt x="902929" y="3856247"/>
                  <a:pt x="749058" y="3763925"/>
                </a:cubicBezTo>
                <a:cubicBezTo>
                  <a:pt x="709560" y="3740226"/>
                  <a:pt x="690745" y="3691035"/>
                  <a:pt x="663997" y="3657600"/>
                </a:cubicBezTo>
                <a:cubicBezTo>
                  <a:pt x="651473" y="3641944"/>
                  <a:pt x="635644" y="3629246"/>
                  <a:pt x="621467" y="3615069"/>
                </a:cubicBezTo>
                <a:lnTo>
                  <a:pt x="600202" y="3551274"/>
                </a:lnTo>
              </a:path>
            </a:pathLst>
          </a:cu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F0EF61-E4E7-1840-9CED-CB9F8BA5B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6516" y="964903"/>
            <a:ext cx="1214084" cy="16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A6F055-96B2-EF4E-B161-EA984EA9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3438" y="3020986"/>
            <a:ext cx="1292352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BE2EC59-2224-B640-917D-03CEEED2BF24}"/>
              </a:ext>
            </a:extLst>
          </p:cNvPr>
          <p:cNvSpPr/>
          <p:nvPr/>
        </p:nvSpPr>
        <p:spPr>
          <a:xfrm>
            <a:off x="6861904" y="355759"/>
            <a:ext cx="3891439" cy="3854733"/>
          </a:xfrm>
          <a:custGeom>
            <a:avLst/>
            <a:gdLst>
              <a:gd name="connsiteX0" fmla="*/ 578937 w 3152016"/>
              <a:gd name="connsiteY0" fmla="*/ 3615069 h 3934046"/>
              <a:gd name="connsiteX1" fmla="*/ 430081 w 3152016"/>
              <a:gd name="connsiteY1" fmla="*/ 3402418 h 3934046"/>
              <a:gd name="connsiteX2" fmla="*/ 408816 w 3152016"/>
              <a:gd name="connsiteY2" fmla="*/ 3317358 h 3934046"/>
              <a:gd name="connsiteX3" fmla="*/ 366286 w 3152016"/>
              <a:gd name="connsiteY3" fmla="*/ 3232297 h 3934046"/>
              <a:gd name="connsiteX4" fmla="*/ 345020 w 3152016"/>
              <a:gd name="connsiteY4" fmla="*/ 3147237 h 3934046"/>
              <a:gd name="connsiteX5" fmla="*/ 217430 w 3152016"/>
              <a:gd name="connsiteY5" fmla="*/ 2785730 h 3934046"/>
              <a:gd name="connsiteX6" fmla="*/ 196165 w 3152016"/>
              <a:gd name="connsiteY6" fmla="*/ 2594344 h 3934046"/>
              <a:gd name="connsiteX7" fmla="*/ 153634 w 3152016"/>
              <a:gd name="connsiteY7" fmla="*/ 2402958 h 3934046"/>
              <a:gd name="connsiteX8" fmla="*/ 111104 w 3152016"/>
              <a:gd name="connsiteY8" fmla="*/ 2105246 h 3934046"/>
              <a:gd name="connsiteX9" fmla="*/ 89839 w 3152016"/>
              <a:gd name="connsiteY9" fmla="*/ 1956390 h 3934046"/>
              <a:gd name="connsiteX10" fmla="*/ 26044 w 3152016"/>
              <a:gd name="connsiteY10" fmla="*/ 1403497 h 3934046"/>
              <a:gd name="connsiteX11" fmla="*/ 26044 w 3152016"/>
              <a:gd name="connsiteY11" fmla="*/ 786809 h 3934046"/>
              <a:gd name="connsiteX12" fmla="*/ 68574 w 3152016"/>
              <a:gd name="connsiteY12" fmla="*/ 616688 h 3934046"/>
              <a:gd name="connsiteX13" fmla="*/ 89839 w 3152016"/>
              <a:gd name="connsiteY13" fmla="*/ 552893 h 3934046"/>
              <a:gd name="connsiteX14" fmla="*/ 132369 w 3152016"/>
              <a:gd name="connsiteY14" fmla="*/ 510362 h 3934046"/>
              <a:gd name="connsiteX15" fmla="*/ 323755 w 3152016"/>
              <a:gd name="connsiteY15" fmla="*/ 297711 h 3934046"/>
              <a:gd name="connsiteX16" fmla="*/ 493876 w 3152016"/>
              <a:gd name="connsiteY16" fmla="*/ 170121 h 3934046"/>
              <a:gd name="connsiteX17" fmla="*/ 621467 w 3152016"/>
              <a:gd name="connsiteY17" fmla="*/ 127590 h 3934046"/>
              <a:gd name="connsiteX18" fmla="*/ 685262 w 3152016"/>
              <a:gd name="connsiteY18" fmla="*/ 85060 h 3934046"/>
              <a:gd name="connsiteX19" fmla="*/ 961709 w 3152016"/>
              <a:gd name="connsiteY19" fmla="*/ 42530 h 3934046"/>
              <a:gd name="connsiteX20" fmla="*/ 1301951 w 3152016"/>
              <a:gd name="connsiteY20" fmla="*/ 0 h 3934046"/>
              <a:gd name="connsiteX21" fmla="*/ 2024965 w 3152016"/>
              <a:gd name="connsiteY21" fmla="*/ 21265 h 3934046"/>
              <a:gd name="connsiteX22" fmla="*/ 2088760 w 3152016"/>
              <a:gd name="connsiteY22" fmla="*/ 63795 h 3934046"/>
              <a:gd name="connsiteX23" fmla="*/ 2258881 w 3152016"/>
              <a:gd name="connsiteY23" fmla="*/ 191386 h 3934046"/>
              <a:gd name="connsiteX24" fmla="*/ 2471532 w 3152016"/>
              <a:gd name="connsiteY24" fmla="*/ 425302 h 3934046"/>
              <a:gd name="connsiteX25" fmla="*/ 2662918 w 3152016"/>
              <a:gd name="connsiteY25" fmla="*/ 659218 h 3934046"/>
              <a:gd name="connsiteX26" fmla="*/ 2896834 w 3152016"/>
              <a:gd name="connsiteY26" fmla="*/ 1041990 h 3934046"/>
              <a:gd name="connsiteX27" fmla="*/ 2960630 w 3152016"/>
              <a:gd name="connsiteY27" fmla="*/ 1148316 h 3934046"/>
              <a:gd name="connsiteX28" fmla="*/ 3045690 w 3152016"/>
              <a:gd name="connsiteY28" fmla="*/ 1360967 h 3934046"/>
              <a:gd name="connsiteX29" fmla="*/ 3066955 w 3152016"/>
              <a:gd name="connsiteY29" fmla="*/ 1467293 h 3934046"/>
              <a:gd name="connsiteX30" fmla="*/ 3109486 w 3152016"/>
              <a:gd name="connsiteY30" fmla="*/ 1658679 h 3934046"/>
              <a:gd name="connsiteX31" fmla="*/ 3152016 w 3152016"/>
              <a:gd name="connsiteY31" fmla="*/ 2232837 h 3934046"/>
              <a:gd name="connsiteX32" fmla="*/ 3130751 w 3152016"/>
              <a:gd name="connsiteY32" fmla="*/ 2551814 h 3934046"/>
              <a:gd name="connsiteX33" fmla="*/ 3088220 w 3152016"/>
              <a:gd name="connsiteY33" fmla="*/ 2679404 h 3934046"/>
              <a:gd name="connsiteX34" fmla="*/ 3045690 w 3152016"/>
              <a:gd name="connsiteY34" fmla="*/ 2806995 h 3934046"/>
              <a:gd name="connsiteX35" fmla="*/ 3003160 w 3152016"/>
              <a:gd name="connsiteY35" fmla="*/ 2934586 h 3934046"/>
              <a:gd name="connsiteX36" fmla="*/ 2981895 w 3152016"/>
              <a:gd name="connsiteY36" fmla="*/ 2998381 h 3934046"/>
              <a:gd name="connsiteX37" fmla="*/ 2875569 w 3152016"/>
              <a:gd name="connsiteY37" fmla="*/ 3168502 h 3934046"/>
              <a:gd name="connsiteX38" fmla="*/ 2854304 w 3152016"/>
              <a:gd name="connsiteY38" fmla="*/ 3232297 h 3934046"/>
              <a:gd name="connsiteX39" fmla="*/ 2811774 w 3152016"/>
              <a:gd name="connsiteY39" fmla="*/ 3317358 h 3934046"/>
              <a:gd name="connsiteX40" fmla="*/ 2790509 w 3152016"/>
              <a:gd name="connsiteY40" fmla="*/ 3381153 h 3934046"/>
              <a:gd name="connsiteX41" fmla="*/ 2747979 w 3152016"/>
              <a:gd name="connsiteY41" fmla="*/ 3444949 h 3934046"/>
              <a:gd name="connsiteX42" fmla="*/ 2726713 w 3152016"/>
              <a:gd name="connsiteY42" fmla="*/ 3508744 h 3934046"/>
              <a:gd name="connsiteX43" fmla="*/ 2535327 w 3152016"/>
              <a:gd name="connsiteY43" fmla="*/ 3678865 h 3934046"/>
              <a:gd name="connsiteX44" fmla="*/ 2471532 w 3152016"/>
              <a:gd name="connsiteY44" fmla="*/ 3700130 h 3934046"/>
              <a:gd name="connsiteX45" fmla="*/ 2386472 w 3152016"/>
              <a:gd name="connsiteY45" fmla="*/ 3763925 h 3934046"/>
              <a:gd name="connsiteX46" fmla="*/ 2173820 w 3152016"/>
              <a:gd name="connsiteY46" fmla="*/ 3827721 h 3934046"/>
              <a:gd name="connsiteX47" fmla="*/ 1982434 w 3152016"/>
              <a:gd name="connsiteY47" fmla="*/ 3870251 h 3934046"/>
              <a:gd name="connsiteX48" fmla="*/ 1897374 w 3152016"/>
              <a:gd name="connsiteY48" fmla="*/ 3891516 h 3934046"/>
              <a:gd name="connsiteX49" fmla="*/ 1663458 w 3152016"/>
              <a:gd name="connsiteY49" fmla="*/ 3934046 h 3934046"/>
              <a:gd name="connsiteX50" fmla="*/ 1068034 w 3152016"/>
              <a:gd name="connsiteY50" fmla="*/ 3912781 h 3934046"/>
              <a:gd name="connsiteX51" fmla="*/ 940444 w 3152016"/>
              <a:gd name="connsiteY51" fmla="*/ 3870251 h 3934046"/>
              <a:gd name="connsiteX52" fmla="*/ 876648 w 3152016"/>
              <a:gd name="connsiteY52" fmla="*/ 3848986 h 3934046"/>
              <a:gd name="connsiteX53" fmla="*/ 749058 w 3152016"/>
              <a:gd name="connsiteY53" fmla="*/ 3763925 h 3934046"/>
              <a:gd name="connsiteX54" fmla="*/ 663997 w 3152016"/>
              <a:gd name="connsiteY54" fmla="*/ 3657600 h 3934046"/>
              <a:gd name="connsiteX55" fmla="*/ 621467 w 3152016"/>
              <a:gd name="connsiteY55" fmla="*/ 3615069 h 3934046"/>
              <a:gd name="connsiteX56" fmla="*/ 600202 w 3152016"/>
              <a:gd name="connsiteY56" fmla="*/ 3551274 h 393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52016" h="3934046">
                <a:moveTo>
                  <a:pt x="578937" y="3615069"/>
                </a:moveTo>
                <a:cubicBezTo>
                  <a:pt x="529318" y="3544185"/>
                  <a:pt x="473009" y="3477542"/>
                  <a:pt x="430081" y="3402418"/>
                </a:cubicBezTo>
                <a:cubicBezTo>
                  <a:pt x="415581" y="3377043"/>
                  <a:pt x="419078" y="3344723"/>
                  <a:pt x="408816" y="3317358"/>
                </a:cubicBezTo>
                <a:cubicBezTo>
                  <a:pt x="397685" y="3287676"/>
                  <a:pt x="377417" y="3261979"/>
                  <a:pt x="366286" y="3232297"/>
                </a:cubicBezTo>
                <a:cubicBezTo>
                  <a:pt x="356024" y="3204932"/>
                  <a:pt x="354747" y="3174797"/>
                  <a:pt x="345020" y="3147237"/>
                </a:cubicBezTo>
                <a:cubicBezTo>
                  <a:pt x="204843" y="2750070"/>
                  <a:pt x="269556" y="2994233"/>
                  <a:pt x="217430" y="2785730"/>
                </a:cubicBezTo>
                <a:cubicBezTo>
                  <a:pt x="210342" y="2721935"/>
                  <a:pt x="206718" y="2657659"/>
                  <a:pt x="196165" y="2594344"/>
                </a:cubicBezTo>
                <a:cubicBezTo>
                  <a:pt x="185421" y="2529882"/>
                  <a:pt x="166451" y="2467040"/>
                  <a:pt x="153634" y="2402958"/>
                </a:cubicBezTo>
                <a:cubicBezTo>
                  <a:pt x="131223" y="2290904"/>
                  <a:pt x="126783" y="2222842"/>
                  <a:pt x="111104" y="2105246"/>
                </a:cubicBezTo>
                <a:cubicBezTo>
                  <a:pt x="104480" y="2055563"/>
                  <a:pt x="94826" y="2006264"/>
                  <a:pt x="89839" y="1956390"/>
                </a:cubicBezTo>
                <a:cubicBezTo>
                  <a:pt x="35837" y="1416372"/>
                  <a:pt x="100363" y="1626459"/>
                  <a:pt x="26044" y="1403497"/>
                </a:cubicBezTo>
                <a:cubicBezTo>
                  <a:pt x="-4458" y="1128979"/>
                  <a:pt x="-12664" y="1148082"/>
                  <a:pt x="26044" y="786809"/>
                </a:cubicBezTo>
                <a:cubicBezTo>
                  <a:pt x="32271" y="728689"/>
                  <a:pt x="50090" y="672141"/>
                  <a:pt x="68574" y="616688"/>
                </a:cubicBezTo>
                <a:cubicBezTo>
                  <a:pt x="75662" y="595423"/>
                  <a:pt x="78307" y="572114"/>
                  <a:pt x="89839" y="552893"/>
                </a:cubicBezTo>
                <a:cubicBezTo>
                  <a:pt x="100154" y="535701"/>
                  <a:pt x="119534" y="525764"/>
                  <a:pt x="132369" y="510362"/>
                </a:cubicBezTo>
                <a:cubicBezTo>
                  <a:pt x="298831" y="310608"/>
                  <a:pt x="58119" y="563347"/>
                  <a:pt x="323755" y="297711"/>
                </a:cubicBezTo>
                <a:cubicBezTo>
                  <a:pt x="391141" y="230325"/>
                  <a:pt x="396997" y="214157"/>
                  <a:pt x="493876" y="170121"/>
                </a:cubicBezTo>
                <a:cubicBezTo>
                  <a:pt x="534689" y="151570"/>
                  <a:pt x="580500" y="145798"/>
                  <a:pt x="621467" y="127590"/>
                </a:cubicBezTo>
                <a:cubicBezTo>
                  <a:pt x="644822" y="117210"/>
                  <a:pt x="661332" y="94034"/>
                  <a:pt x="685262" y="85060"/>
                </a:cubicBezTo>
                <a:cubicBezTo>
                  <a:pt x="735250" y="66315"/>
                  <a:pt x="933406" y="46573"/>
                  <a:pt x="961709" y="42530"/>
                </a:cubicBezTo>
                <a:cubicBezTo>
                  <a:pt x="1269490" y="-1439"/>
                  <a:pt x="864782" y="43716"/>
                  <a:pt x="1301951" y="0"/>
                </a:cubicBezTo>
                <a:cubicBezTo>
                  <a:pt x="1542956" y="7088"/>
                  <a:pt x="1784645" y="1780"/>
                  <a:pt x="2024965" y="21265"/>
                </a:cubicBezTo>
                <a:cubicBezTo>
                  <a:pt x="2050439" y="23330"/>
                  <a:pt x="2068091" y="48763"/>
                  <a:pt x="2088760" y="63795"/>
                </a:cubicBezTo>
                <a:cubicBezTo>
                  <a:pt x="2146086" y="105487"/>
                  <a:pt x="2214600" y="136035"/>
                  <a:pt x="2258881" y="191386"/>
                </a:cubicBezTo>
                <a:cubicBezTo>
                  <a:pt x="2519227" y="516818"/>
                  <a:pt x="2129353" y="37499"/>
                  <a:pt x="2471532" y="425302"/>
                </a:cubicBezTo>
                <a:cubicBezTo>
                  <a:pt x="2538187" y="500844"/>
                  <a:pt x="2607035" y="575393"/>
                  <a:pt x="2662918" y="659218"/>
                </a:cubicBezTo>
                <a:cubicBezTo>
                  <a:pt x="2977147" y="1130563"/>
                  <a:pt x="2732560" y="740822"/>
                  <a:pt x="2896834" y="1041990"/>
                </a:cubicBezTo>
                <a:cubicBezTo>
                  <a:pt x="2916626" y="1078275"/>
                  <a:pt x="2943151" y="1110861"/>
                  <a:pt x="2960630" y="1148316"/>
                </a:cubicBezTo>
                <a:cubicBezTo>
                  <a:pt x="2992915" y="1217498"/>
                  <a:pt x="3045690" y="1360967"/>
                  <a:pt x="3045690" y="1360967"/>
                </a:cubicBezTo>
                <a:cubicBezTo>
                  <a:pt x="3052778" y="1396409"/>
                  <a:pt x="3058189" y="1432228"/>
                  <a:pt x="3066955" y="1467293"/>
                </a:cubicBezTo>
                <a:cubicBezTo>
                  <a:pt x="3104094" y="1615850"/>
                  <a:pt x="3080227" y="1424615"/>
                  <a:pt x="3109486" y="1658679"/>
                </a:cubicBezTo>
                <a:cubicBezTo>
                  <a:pt x="3135367" y="1865723"/>
                  <a:pt x="3139099" y="2013245"/>
                  <a:pt x="3152016" y="2232837"/>
                </a:cubicBezTo>
                <a:cubicBezTo>
                  <a:pt x="3144928" y="2339163"/>
                  <a:pt x="3145821" y="2446323"/>
                  <a:pt x="3130751" y="2551814"/>
                </a:cubicBezTo>
                <a:cubicBezTo>
                  <a:pt x="3124411" y="2596194"/>
                  <a:pt x="3102397" y="2636874"/>
                  <a:pt x="3088220" y="2679404"/>
                </a:cubicBezTo>
                <a:lnTo>
                  <a:pt x="3045690" y="2806995"/>
                </a:lnTo>
                <a:lnTo>
                  <a:pt x="3003160" y="2934586"/>
                </a:lnTo>
                <a:cubicBezTo>
                  <a:pt x="2996072" y="2955851"/>
                  <a:pt x="2995344" y="2980449"/>
                  <a:pt x="2981895" y="2998381"/>
                </a:cubicBezTo>
                <a:cubicBezTo>
                  <a:pt x="2920836" y="3079792"/>
                  <a:pt x="2914489" y="3077688"/>
                  <a:pt x="2875569" y="3168502"/>
                </a:cubicBezTo>
                <a:cubicBezTo>
                  <a:pt x="2866739" y="3189105"/>
                  <a:pt x="2863134" y="3211694"/>
                  <a:pt x="2854304" y="3232297"/>
                </a:cubicBezTo>
                <a:cubicBezTo>
                  <a:pt x="2841817" y="3261434"/>
                  <a:pt x="2824261" y="3288221"/>
                  <a:pt x="2811774" y="3317358"/>
                </a:cubicBezTo>
                <a:cubicBezTo>
                  <a:pt x="2802944" y="3337961"/>
                  <a:pt x="2800533" y="3361104"/>
                  <a:pt x="2790509" y="3381153"/>
                </a:cubicBezTo>
                <a:cubicBezTo>
                  <a:pt x="2779079" y="3404012"/>
                  <a:pt x="2759409" y="3422090"/>
                  <a:pt x="2747979" y="3444949"/>
                </a:cubicBezTo>
                <a:cubicBezTo>
                  <a:pt x="2737954" y="3464998"/>
                  <a:pt x="2740475" y="3491050"/>
                  <a:pt x="2726713" y="3508744"/>
                </a:cubicBezTo>
                <a:cubicBezTo>
                  <a:pt x="2690844" y="3554861"/>
                  <a:pt x="2602515" y="3645271"/>
                  <a:pt x="2535327" y="3678865"/>
                </a:cubicBezTo>
                <a:cubicBezTo>
                  <a:pt x="2515278" y="3688889"/>
                  <a:pt x="2492797" y="3693042"/>
                  <a:pt x="2471532" y="3700130"/>
                </a:cubicBezTo>
                <a:cubicBezTo>
                  <a:pt x="2443179" y="3721395"/>
                  <a:pt x="2418172" y="3748075"/>
                  <a:pt x="2386472" y="3763925"/>
                </a:cubicBezTo>
                <a:cubicBezTo>
                  <a:pt x="2319087" y="3797618"/>
                  <a:pt x="2245048" y="3807370"/>
                  <a:pt x="2173820" y="3827721"/>
                </a:cubicBezTo>
                <a:cubicBezTo>
                  <a:pt x="1980685" y="3882902"/>
                  <a:pt x="2302246" y="3806289"/>
                  <a:pt x="1982434" y="3870251"/>
                </a:cubicBezTo>
                <a:cubicBezTo>
                  <a:pt x="1953776" y="3875983"/>
                  <a:pt x="1926129" y="3886288"/>
                  <a:pt x="1897374" y="3891516"/>
                </a:cubicBezTo>
                <a:cubicBezTo>
                  <a:pt x="1617993" y="3942312"/>
                  <a:pt x="1856382" y="3885815"/>
                  <a:pt x="1663458" y="3934046"/>
                </a:cubicBezTo>
                <a:cubicBezTo>
                  <a:pt x="1464983" y="3926958"/>
                  <a:pt x="1265867" y="3930237"/>
                  <a:pt x="1068034" y="3912781"/>
                </a:cubicBezTo>
                <a:cubicBezTo>
                  <a:pt x="1023377" y="3908841"/>
                  <a:pt x="982974" y="3884428"/>
                  <a:pt x="940444" y="3870251"/>
                </a:cubicBezTo>
                <a:lnTo>
                  <a:pt x="876648" y="3848986"/>
                </a:lnTo>
                <a:cubicBezTo>
                  <a:pt x="714430" y="3686766"/>
                  <a:pt x="902929" y="3856247"/>
                  <a:pt x="749058" y="3763925"/>
                </a:cubicBezTo>
                <a:cubicBezTo>
                  <a:pt x="709560" y="3740226"/>
                  <a:pt x="690745" y="3691035"/>
                  <a:pt x="663997" y="3657600"/>
                </a:cubicBezTo>
                <a:cubicBezTo>
                  <a:pt x="651473" y="3641944"/>
                  <a:pt x="635644" y="3629246"/>
                  <a:pt x="621467" y="3615069"/>
                </a:cubicBezTo>
                <a:lnTo>
                  <a:pt x="600202" y="3551274"/>
                </a:lnTo>
              </a:path>
            </a:pathLst>
          </a:cu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D0D54F-C50A-B747-8901-CE76EC21DB30}"/>
                  </a:ext>
                </a:extLst>
              </p:cNvPr>
              <p:cNvSpPr txBox="1"/>
              <p:nvPr/>
            </p:nvSpPr>
            <p:spPr>
              <a:xfrm>
                <a:off x="3282896" y="4969252"/>
                <a:ext cx="7738913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/>
                  <a:t>jointly learn similar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4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4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4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4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4800" dirty="0"/>
                  <a:t> for each dataset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D0D54F-C50A-B747-8901-CE76EC21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896" y="4969252"/>
                <a:ext cx="7738913" cy="1600438"/>
              </a:xfrm>
              <a:prstGeom prst="rect">
                <a:avLst/>
              </a:prstGeom>
              <a:blipFill>
                <a:blip r:embed="rId8"/>
                <a:stretch>
                  <a:fillRect l="-3607" t="-8661" r="-2787" b="-18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831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F27A-9329-6944-B2BB-B749787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FF003-6DDC-9149-8ACD-D330B050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/>
              <p:nvPr/>
            </p:nvSpPr>
            <p:spPr>
              <a:xfrm>
                <a:off x="14905" y="2159049"/>
                <a:ext cx="9568132" cy="242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AT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AT" sz="4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AT" sz="4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eqArr>
                              <m:eqArrPr>
                                <m:ctrlPr>
                                  <a:rPr lang="de-AT" sz="4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AT" sz="4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  <m:d>
                                  <m:dPr>
                                    <m:ctrlPr>
                                      <a:rPr lang="de-AT" sz="4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𝒟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de-AT" sz="4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AT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  <m:d>
                                  <m:dPr>
                                    <m:ctrlPr>
                                      <a:rPr lang="de-AT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AT" sz="4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𝒟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AT" sz="4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4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de-AT" sz="4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AT" sz="4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de-AT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de-AT" sz="4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AT" sz="4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AT" sz="4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de-AT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AT" sz="4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  <m:e/>
                        </m:mr>
                      </m:m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" y="2159049"/>
                <a:ext cx="9568132" cy="2424638"/>
              </a:xfrm>
              <a:prstGeom prst="rect">
                <a:avLst/>
              </a:prstGeom>
              <a:blipFill>
                <a:blip r:embed="rId2"/>
                <a:stretch>
                  <a:fillRect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/>
              <p:nvPr/>
            </p:nvSpPr>
            <p:spPr>
              <a:xfrm>
                <a:off x="5402793" y="5167371"/>
                <a:ext cx="6415613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“distance”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793" y="5167371"/>
                <a:ext cx="6415613" cy="605294"/>
              </a:xfrm>
              <a:prstGeom prst="rect">
                <a:avLst/>
              </a:prstGeom>
              <a:blipFill>
                <a:blip r:embed="rId3"/>
                <a:stretch>
                  <a:fillRect l="-2372" t="-1041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83B3CE-E727-944A-82CA-990D0059BF83}"/>
              </a:ext>
            </a:extLst>
          </p:cNvPr>
          <p:cNvCxnSpPr/>
          <p:nvPr/>
        </p:nvCxnSpPr>
        <p:spPr>
          <a:xfrm flipH="1" flipV="1">
            <a:off x="7065818" y="3857105"/>
            <a:ext cx="764771" cy="13102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BD736-1620-B64D-9A1A-F18AC7EE44C7}"/>
              </a:ext>
            </a:extLst>
          </p:cNvPr>
          <p:cNvCxnSpPr>
            <a:cxnSpLocks/>
          </p:cNvCxnSpPr>
          <p:nvPr/>
        </p:nvCxnSpPr>
        <p:spPr>
          <a:xfrm>
            <a:off x="4027252" y="1516483"/>
            <a:ext cx="350424" cy="546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C8D34-D98F-2E4D-846B-AB4BA739F0D8}"/>
                  </a:ext>
                </a:extLst>
              </p:cNvPr>
              <p:cNvSpPr txBox="1"/>
              <p:nvPr/>
            </p:nvSpPr>
            <p:spPr>
              <a:xfrm>
                <a:off x="7237379" y="926924"/>
                <a:ext cx="3699474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training error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C8D34-D98F-2E4D-846B-AB4BA739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379" y="926924"/>
                <a:ext cx="3699474" cy="605294"/>
              </a:xfrm>
              <a:prstGeom prst="rect">
                <a:avLst/>
              </a:prstGeom>
              <a:blipFill>
                <a:blip r:embed="rId4"/>
                <a:stretch>
                  <a:fillRect l="-4096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53CB84-CCD4-ED40-ABBD-F1ED99E72097}"/>
                  </a:ext>
                </a:extLst>
              </p:cNvPr>
              <p:cNvSpPr txBox="1"/>
              <p:nvPr/>
            </p:nvSpPr>
            <p:spPr>
              <a:xfrm>
                <a:off x="1669915" y="819824"/>
                <a:ext cx="3699474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training error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53CB84-CCD4-ED40-ABBD-F1ED99E72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15" y="819824"/>
                <a:ext cx="3699474" cy="605294"/>
              </a:xfrm>
              <a:prstGeom prst="rect">
                <a:avLst/>
              </a:prstGeom>
              <a:blipFill>
                <a:blip r:embed="rId5"/>
                <a:stretch>
                  <a:fillRect l="-4110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5F743B-D371-2944-8BC8-867E7BF2CBC4}"/>
              </a:ext>
            </a:extLst>
          </p:cNvPr>
          <p:cNvCxnSpPr/>
          <p:nvPr/>
        </p:nvCxnSpPr>
        <p:spPr>
          <a:xfrm flipH="1">
            <a:off x="7448203" y="1532218"/>
            <a:ext cx="917584" cy="626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17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A176-6920-B047-AA2C-D8CE6B3D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26417-D1B9-A746-A58F-D624000C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49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4EFC95-F3B2-FA41-A5B2-29DFC96E4D19}"/>
              </a:ext>
            </a:extLst>
          </p:cNvPr>
          <p:cNvSpPr txBox="1">
            <a:spLocks/>
          </p:cNvSpPr>
          <p:nvPr/>
        </p:nvSpPr>
        <p:spPr>
          <a:xfrm>
            <a:off x="481519" y="1645434"/>
            <a:ext cx="11710481" cy="3273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/>
              <a:t>Semi-Supervised Learning </a:t>
            </a:r>
          </a:p>
          <a:p>
            <a:r>
              <a:rPr lang="en-US" sz="8000" b="1" dirty="0"/>
              <a:t>via </a:t>
            </a:r>
          </a:p>
          <a:p>
            <a:r>
              <a:rPr lang="en-US" sz="8000" b="1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23559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31899-10F8-DF4D-BA19-0677A050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757"/>
            <a:ext cx="10515600" cy="3159957"/>
          </a:xfrm>
        </p:spPr>
        <p:txBody>
          <a:bodyPr>
            <a:noAutofit/>
          </a:bodyPr>
          <a:lstStyle/>
          <a:p>
            <a:r>
              <a:rPr lang="en-US" sz="8800" b="1" dirty="0"/>
              <a:t>Model Validation </a:t>
            </a:r>
            <a:br>
              <a:rPr lang="en-US" sz="8800" b="1" dirty="0"/>
            </a:br>
            <a:r>
              <a:rPr lang="en-US" sz="8800" b="1" dirty="0"/>
              <a:t>and Selection</a:t>
            </a:r>
          </a:p>
        </p:txBody>
      </p:sp>
      <p:pic>
        <p:nvPicPr>
          <p:cNvPr id="24" name="Picture 2" descr="When your dreams all fail... - •6• - Wattpad">
            <a:extLst>
              <a:ext uri="{FF2B5EF4-FFF2-40B4-BE49-F238E27FC236}">
                <a16:creationId xmlns:a16="http://schemas.microsoft.com/office/drawing/2014/main" id="{D37789C5-164F-7740-851A-6A154F95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4875" y="3428999"/>
            <a:ext cx="3803390" cy="28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90D00-27CA-DD43-8632-30C61DCD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F8A54-F17A-2746-A350-42D8813C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2BE3-03C3-8740-8BC3-5E69436FD8FE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0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722" y="316056"/>
                <a:ext cx="11353800" cy="366052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500" dirty="0"/>
                  <a:t>classify image as “shows border colly” vs. “not”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small labeled dataset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3500" dirty="0"/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massive image database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500" dirty="0"/>
                  <a:t> with unlabeled images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500" dirty="0"/>
                  <a:t>train hypothesis h(.)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AT" sz="35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AT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/>
                  <a:t>with following structure: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722" y="316056"/>
                <a:ext cx="11353800" cy="3660521"/>
              </a:xfrm>
              <a:blipFill>
                <a:blip r:embed="rId2"/>
                <a:stretch>
                  <a:fillRect l="-1454" b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B08-C682-4E4D-82D4-1CA2F0A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403E-5618-9848-ADD7-1F98ECB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50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D7382F-C422-5D45-8F4C-1FF17D9B3A25}"/>
              </a:ext>
            </a:extLst>
          </p:cNvPr>
          <p:cNvCxnSpPr/>
          <p:nvPr/>
        </p:nvCxnSpPr>
        <p:spPr>
          <a:xfrm>
            <a:off x="1284766" y="5018556"/>
            <a:ext cx="72459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AB7D5EF-38E1-C74C-BF15-53AAD879DFF7}"/>
              </a:ext>
            </a:extLst>
          </p:cNvPr>
          <p:cNvSpPr/>
          <p:nvPr/>
        </p:nvSpPr>
        <p:spPr>
          <a:xfrm>
            <a:off x="2009359" y="4146696"/>
            <a:ext cx="4086641" cy="1743633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map</a:t>
            </a:r>
          </a:p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g(.)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349FE2-72E0-3941-AABC-6EFECB8FD729}"/>
              </a:ext>
            </a:extLst>
          </p:cNvPr>
          <p:cNvCxnSpPr>
            <a:cxnSpLocks/>
          </p:cNvCxnSpPr>
          <p:nvPr/>
        </p:nvCxnSpPr>
        <p:spPr>
          <a:xfrm>
            <a:off x="6096000" y="5018556"/>
            <a:ext cx="91370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7A372F-9AA3-264E-9229-6E1418694F51}"/>
              </a:ext>
            </a:extLst>
          </p:cNvPr>
          <p:cNvSpPr txBox="1"/>
          <p:nvPr/>
        </p:nvSpPr>
        <p:spPr>
          <a:xfrm>
            <a:off x="560173" y="4603013"/>
            <a:ext cx="535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FD968-11BD-B049-9310-D0CA2D52D2B8}"/>
              </a:ext>
            </a:extLst>
          </p:cNvPr>
          <p:cNvSpPr txBox="1"/>
          <p:nvPr/>
        </p:nvSpPr>
        <p:spPr>
          <a:xfrm>
            <a:off x="6285115" y="4082068"/>
            <a:ext cx="535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90891-CDCF-C94F-A58D-90BA2BD02C7F}"/>
              </a:ext>
            </a:extLst>
          </p:cNvPr>
          <p:cNvSpPr/>
          <p:nvPr/>
        </p:nvSpPr>
        <p:spPr>
          <a:xfrm>
            <a:off x="7009708" y="4146696"/>
            <a:ext cx="2538329" cy="1743633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lin. map</a:t>
            </a:r>
          </a:p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3DD684-D7E8-6249-8C93-B71058D12C80}"/>
              </a:ext>
            </a:extLst>
          </p:cNvPr>
          <p:cNvCxnSpPr>
            <a:cxnSpLocks/>
          </p:cNvCxnSpPr>
          <p:nvPr/>
        </p:nvCxnSpPr>
        <p:spPr>
          <a:xfrm>
            <a:off x="9525346" y="5018511"/>
            <a:ext cx="91370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341124-21D5-A348-90E4-980EE0C2247C}"/>
              </a:ext>
            </a:extLst>
          </p:cNvPr>
          <p:cNvSpPr txBox="1"/>
          <p:nvPr/>
        </p:nvSpPr>
        <p:spPr>
          <a:xfrm>
            <a:off x="10439054" y="4497566"/>
            <a:ext cx="121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2359156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0963" y="4758663"/>
                <a:ext cx="2451691" cy="13368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AT" sz="4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0963" y="4758663"/>
                <a:ext cx="2451691" cy="13368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B08-C682-4E4D-82D4-1CA2F0A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403E-5618-9848-ADD7-1F98ECB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51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54C25-9913-0D42-B195-755D1920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800" y="2126850"/>
            <a:ext cx="739030" cy="103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234F10-8D11-FB43-A82A-37F75B23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4045" y="3162403"/>
            <a:ext cx="868997" cy="10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F65443-9785-5F4C-BEB6-9D9A31F2B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3502" y="4797573"/>
                <a:ext cx="2451691" cy="1336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AT" sz="480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F65443-9785-5F4C-BEB6-9D9A31F2B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2" y="4797573"/>
                <a:ext cx="2451691" cy="1336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C67A7CEC-FC52-5E4E-9B99-5BAF1F721DB3}"/>
              </a:ext>
            </a:extLst>
          </p:cNvPr>
          <p:cNvSpPr/>
          <p:nvPr/>
        </p:nvSpPr>
        <p:spPr>
          <a:xfrm>
            <a:off x="463054" y="1041991"/>
            <a:ext cx="3152016" cy="3934046"/>
          </a:xfrm>
          <a:custGeom>
            <a:avLst/>
            <a:gdLst>
              <a:gd name="connsiteX0" fmla="*/ 578937 w 3152016"/>
              <a:gd name="connsiteY0" fmla="*/ 3615069 h 3934046"/>
              <a:gd name="connsiteX1" fmla="*/ 430081 w 3152016"/>
              <a:gd name="connsiteY1" fmla="*/ 3402418 h 3934046"/>
              <a:gd name="connsiteX2" fmla="*/ 408816 w 3152016"/>
              <a:gd name="connsiteY2" fmla="*/ 3317358 h 3934046"/>
              <a:gd name="connsiteX3" fmla="*/ 366286 w 3152016"/>
              <a:gd name="connsiteY3" fmla="*/ 3232297 h 3934046"/>
              <a:gd name="connsiteX4" fmla="*/ 345020 w 3152016"/>
              <a:gd name="connsiteY4" fmla="*/ 3147237 h 3934046"/>
              <a:gd name="connsiteX5" fmla="*/ 217430 w 3152016"/>
              <a:gd name="connsiteY5" fmla="*/ 2785730 h 3934046"/>
              <a:gd name="connsiteX6" fmla="*/ 196165 w 3152016"/>
              <a:gd name="connsiteY6" fmla="*/ 2594344 h 3934046"/>
              <a:gd name="connsiteX7" fmla="*/ 153634 w 3152016"/>
              <a:gd name="connsiteY7" fmla="*/ 2402958 h 3934046"/>
              <a:gd name="connsiteX8" fmla="*/ 111104 w 3152016"/>
              <a:gd name="connsiteY8" fmla="*/ 2105246 h 3934046"/>
              <a:gd name="connsiteX9" fmla="*/ 89839 w 3152016"/>
              <a:gd name="connsiteY9" fmla="*/ 1956390 h 3934046"/>
              <a:gd name="connsiteX10" fmla="*/ 26044 w 3152016"/>
              <a:gd name="connsiteY10" fmla="*/ 1403497 h 3934046"/>
              <a:gd name="connsiteX11" fmla="*/ 26044 w 3152016"/>
              <a:gd name="connsiteY11" fmla="*/ 786809 h 3934046"/>
              <a:gd name="connsiteX12" fmla="*/ 68574 w 3152016"/>
              <a:gd name="connsiteY12" fmla="*/ 616688 h 3934046"/>
              <a:gd name="connsiteX13" fmla="*/ 89839 w 3152016"/>
              <a:gd name="connsiteY13" fmla="*/ 552893 h 3934046"/>
              <a:gd name="connsiteX14" fmla="*/ 132369 w 3152016"/>
              <a:gd name="connsiteY14" fmla="*/ 510362 h 3934046"/>
              <a:gd name="connsiteX15" fmla="*/ 323755 w 3152016"/>
              <a:gd name="connsiteY15" fmla="*/ 297711 h 3934046"/>
              <a:gd name="connsiteX16" fmla="*/ 493876 w 3152016"/>
              <a:gd name="connsiteY16" fmla="*/ 170121 h 3934046"/>
              <a:gd name="connsiteX17" fmla="*/ 621467 w 3152016"/>
              <a:gd name="connsiteY17" fmla="*/ 127590 h 3934046"/>
              <a:gd name="connsiteX18" fmla="*/ 685262 w 3152016"/>
              <a:gd name="connsiteY18" fmla="*/ 85060 h 3934046"/>
              <a:gd name="connsiteX19" fmla="*/ 961709 w 3152016"/>
              <a:gd name="connsiteY19" fmla="*/ 42530 h 3934046"/>
              <a:gd name="connsiteX20" fmla="*/ 1301951 w 3152016"/>
              <a:gd name="connsiteY20" fmla="*/ 0 h 3934046"/>
              <a:gd name="connsiteX21" fmla="*/ 2024965 w 3152016"/>
              <a:gd name="connsiteY21" fmla="*/ 21265 h 3934046"/>
              <a:gd name="connsiteX22" fmla="*/ 2088760 w 3152016"/>
              <a:gd name="connsiteY22" fmla="*/ 63795 h 3934046"/>
              <a:gd name="connsiteX23" fmla="*/ 2258881 w 3152016"/>
              <a:gd name="connsiteY23" fmla="*/ 191386 h 3934046"/>
              <a:gd name="connsiteX24" fmla="*/ 2471532 w 3152016"/>
              <a:gd name="connsiteY24" fmla="*/ 425302 h 3934046"/>
              <a:gd name="connsiteX25" fmla="*/ 2662918 w 3152016"/>
              <a:gd name="connsiteY25" fmla="*/ 659218 h 3934046"/>
              <a:gd name="connsiteX26" fmla="*/ 2896834 w 3152016"/>
              <a:gd name="connsiteY26" fmla="*/ 1041990 h 3934046"/>
              <a:gd name="connsiteX27" fmla="*/ 2960630 w 3152016"/>
              <a:gd name="connsiteY27" fmla="*/ 1148316 h 3934046"/>
              <a:gd name="connsiteX28" fmla="*/ 3045690 w 3152016"/>
              <a:gd name="connsiteY28" fmla="*/ 1360967 h 3934046"/>
              <a:gd name="connsiteX29" fmla="*/ 3066955 w 3152016"/>
              <a:gd name="connsiteY29" fmla="*/ 1467293 h 3934046"/>
              <a:gd name="connsiteX30" fmla="*/ 3109486 w 3152016"/>
              <a:gd name="connsiteY30" fmla="*/ 1658679 h 3934046"/>
              <a:gd name="connsiteX31" fmla="*/ 3152016 w 3152016"/>
              <a:gd name="connsiteY31" fmla="*/ 2232837 h 3934046"/>
              <a:gd name="connsiteX32" fmla="*/ 3130751 w 3152016"/>
              <a:gd name="connsiteY32" fmla="*/ 2551814 h 3934046"/>
              <a:gd name="connsiteX33" fmla="*/ 3088220 w 3152016"/>
              <a:gd name="connsiteY33" fmla="*/ 2679404 h 3934046"/>
              <a:gd name="connsiteX34" fmla="*/ 3045690 w 3152016"/>
              <a:gd name="connsiteY34" fmla="*/ 2806995 h 3934046"/>
              <a:gd name="connsiteX35" fmla="*/ 3003160 w 3152016"/>
              <a:gd name="connsiteY35" fmla="*/ 2934586 h 3934046"/>
              <a:gd name="connsiteX36" fmla="*/ 2981895 w 3152016"/>
              <a:gd name="connsiteY36" fmla="*/ 2998381 h 3934046"/>
              <a:gd name="connsiteX37" fmla="*/ 2875569 w 3152016"/>
              <a:gd name="connsiteY37" fmla="*/ 3168502 h 3934046"/>
              <a:gd name="connsiteX38" fmla="*/ 2854304 w 3152016"/>
              <a:gd name="connsiteY38" fmla="*/ 3232297 h 3934046"/>
              <a:gd name="connsiteX39" fmla="*/ 2811774 w 3152016"/>
              <a:gd name="connsiteY39" fmla="*/ 3317358 h 3934046"/>
              <a:gd name="connsiteX40" fmla="*/ 2790509 w 3152016"/>
              <a:gd name="connsiteY40" fmla="*/ 3381153 h 3934046"/>
              <a:gd name="connsiteX41" fmla="*/ 2747979 w 3152016"/>
              <a:gd name="connsiteY41" fmla="*/ 3444949 h 3934046"/>
              <a:gd name="connsiteX42" fmla="*/ 2726713 w 3152016"/>
              <a:gd name="connsiteY42" fmla="*/ 3508744 h 3934046"/>
              <a:gd name="connsiteX43" fmla="*/ 2535327 w 3152016"/>
              <a:gd name="connsiteY43" fmla="*/ 3678865 h 3934046"/>
              <a:gd name="connsiteX44" fmla="*/ 2471532 w 3152016"/>
              <a:gd name="connsiteY44" fmla="*/ 3700130 h 3934046"/>
              <a:gd name="connsiteX45" fmla="*/ 2386472 w 3152016"/>
              <a:gd name="connsiteY45" fmla="*/ 3763925 h 3934046"/>
              <a:gd name="connsiteX46" fmla="*/ 2173820 w 3152016"/>
              <a:gd name="connsiteY46" fmla="*/ 3827721 h 3934046"/>
              <a:gd name="connsiteX47" fmla="*/ 1982434 w 3152016"/>
              <a:gd name="connsiteY47" fmla="*/ 3870251 h 3934046"/>
              <a:gd name="connsiteX48" fmla="*/ 1897374 w 3152016"/>
              <a:gd name="connsiteY48" fmla="*/ 3891516 h 3934046"/>
              <a:gd name="connsiteX49" fmla="*/ 1663458 w 3152016"/>
              <a:gd name="connsiteY49" fmla="*/ 3934046 h 3934046"/>
              <a:gd name="connsiteX50" fmla="*/ 1068034 w 3152016"/>
              <a:gd name="connsiteY50" fmla="*/ 3912781 h 3934046"/>
              <a:gd name="connsiteX51" fmla="*/ 940444 w 3152016"/>
              <a:gd name="connsiteY51" fmla="*/ 3870251 h 3934046"/>
              <a:gd name="connsiteX52" fmla="*/ 876648 w 3152016"/>
              <a:gd name="connsiteY52" fmla="*/ 3848986 h 3934046"/>
              <a:gd name="connsiteX53" fmla="*/ 749058 w 3152016"/>
              <a:gd name="connsiteY53" fmla="*/ 3763925 h 3934046"/>
              <a:gd name="connsiteX54" fmla="*/ 663997 w 3152016"/>
              <a:gd name="connsiteY54" fmla="*/ 3657600 h 3934046"/>
              <a:gd name="connsiteX55" fmla="*/ 621467 w 3152016"/>
              <a:gd name="connsiteY55" fmla="*/ 3615069 h 3934046"/>
              <a:gd name="connsiteX56" fmla="*/ 600202 w 3152016"/>
              <a:gd name="connsiteY56" fmla="*/ 3551274 h 393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52016" h="3934046">
                <a:moveTo>
                  <a:pt x="578937" y="3615069"/>
                </a:moveTo>
                <a:cubicBezTo>
                  <a:pt x="529318" y="3544185"/>
                  <a:pt x="473009" y="3477542"/>
                  <a:pt x="430081" y="3402418"/>
                </a:cubicBezTo>
                <a:cubicBezTo>
                  <a:pt x="415581" y="3377043"/>
                  <a:pt x="419078" y="3344723"/>
                  <a:pt x="408816" y="3317358"/>
                </a:cubicBezTo>
                <a:cubicBezTo>
                  <a:pt x="397685" y="3287676"/>
                  <a:pt x="377417" y="3261979"/>
                  <a:pt x="366286" y="3232297"/>
                </a:cubicBezTo>
                <a:cubicBezTo>
                  <a:pt x="356024" y="3204932"/>
                  <a:pt x="354747" y="3174797"/>
                  <a:pt x="345020" y="3147237"/>
                </a:cubicBezTo>
                <a:cubicBezTo>
                  <a:pt x="204843" y="2750070"/>
                  <a:pt x="269556" y="2994233"/>
                  <a:pt x="217430" y="2785730"/>
                </a:cubicBezTo>
                <a:cubicBezTo>
                  <a:pt x="210342" y="2721935"/>
                  <a:pt x="206718" y="2657659"/>
                  <a:pt x="196165" y="2594344"/>
                </a:cubicBezTo>
                <a:cubicBezTo>
                  <a:pt x="185421" y="2529882"/>
                  <a:pt x="166451" y="2467040"/>
                  <a:pt x="153634" y="2402958"/>
                </a:cubicBezTo>
                <a:cubicBezTo>
                  <a:pt x="131223" y="2290904"/>
                  <a:pt x="126783" y="2222842"/>
                  <a:pt x="111104" y="2105246"/>
                </a:cubicBezTo>
                <a:cubicBezTo>
                  <a:pt x="104480" y="2055563"/>
                  <a:pt x="94826" y="2006264"/>
                  <a:pt x="89839" y="1956390"/>
                </a:cubicBezTo>
                <a:cubicBezTo>
                  <a:pt x="35837" y="1416372"/>
                  <a:pt x="100363" y="1626459"/>
                  <a:pt x="26044" y="1403497"/>
                </a:cubicBezTo>
                <a:cubicBezTo>
                  <a:pt x="-4458" y="1128979"/>
                  <a:pt x="-12664" y="1148082"/>
                  <a:pt x="26044" y="786809"/>
                </a:cubicBezTo>
                <a:cubicBezTo>
                  <a:pt x="32271" y="728689"/>
                  <a:pt x="50090" y="672141"/>
                  <a:pt x="68574" y="616688"/>
                </a:cubicBezTo>
                <a:cubicBezTo>
                  <a:pt x="75662" y="595423"/>
                  <a:pt x="78307" y="572114"/>
                  <a:pt x="89839" y="552893"/>
                </a:cubicBezTo>
                <a:cubicBezTo>
                  <a:pt x="100154" y="535701"/>
                  <a:pt x="119534" y="525764"/>
                  <a:pt x="132369" y="510362"/>
                </a:cubicBezTo>
                <a:cubicBezTo>
                  <a:pt x="298831" y="310608"/>
                  <a:pt x="58119" y="563347"/>
                  <a:pt x="323755" y="297711"/>
                </a:cubicBezTo>
                <a:cubicBezTo>
                  <a:pt x="391141" y="230325"/>
                  <a:pt x="396997" y="214157"/>
                  <a:pt x="493876" y="170121"/>
                </a:cubicBezTo>
                <a:cubicBezTo>
                  <a:pt x="534689" y="151570"/>
                  <a:pt x="580500" y="145798"/>
                  <a:pt x="621467" y="127590"/>
                </a:cubicBezTo>
                <a:cubicBezTo>
                  <a:pt x="644822" y="117210"/>
                  <a:pt x="661332" y="94034"/>
                  <a:pt x="685262" y="85060"/>
                </a:cubicBezTo>
                <a:cubicBezTo>
                  <a:pt x="735250" y="66315"/>
                  <a:pt x="933406" y="46573"/>
                  <a:pt x="961709" y="42530"/>
                </a:cubicBezTo>
                <a:cubicBezTo>
                  <a:pt x="1269490" y="-1439"/>
                  <a:pt x="864782" y="43716"/>
                  <a:pt x="1301951" y="0"/>
                </a:cubicBezTo>
                <a:cubicBezTo>
                  <a:pt x="1542956" y="7088"/>
                  <a:pt x="1784645" y="1780"/>
                  <a:pt x="2024965" y="21265"/>
                </a:cubicBezTo>
                <a:cubicBezTo>
                  <a:pt x="2050439" y="23330"/>
                  <a:pt x="2068091" y="48763"/>
                  <a:pt x="2088760" y="63795"/>
                </a:cubicBezTo>
                <a:cubicBezTo>
                  <a:pt x="2146086" y="105487"/>
                  <a:pt x="2214600" y="136035"/>
                  <a:pt x="2258881" y="191386"/>
                </a:cubicBezTo>
                <a:cubicBezTo>
                  <a:pt x="2519227" y="516818"/>
                  <a:pt x="2129353" y="37499"/>
                  <a:pt x="2471532" y="425302"/>
                </a:cubicBezTo>
                <a:cubicBezTo>
                  <a:pt x="2538187" y="500844"/>
                  <a:pt x="2607035" y="575393"/>
                  <a:pt x="2662918" y="659218"/>
                </a:cubicBezTo>
                <a:cubicBezTo>
                  <a:pt x="2977147" y="1130563"/>
                  <a:pt x="2732560" y="740822"/>
                  <a:pt x="2896834" y="1041990"/>
                </a:cubicBezTo>
                <a:cubicBezTo>
                  <a:pt x="2916626" y="1078275"/>
                  <a:pt x="2943151" y="1110861"/>
                  <a:pt x="2960630" y="1148316"/>
                </a:cubicBezTo>
                <a:cubicBezTo>
                  <a:pt x="2992915" y="1217498"/>
                  <a:pt x="3045690" y="1360967"/>
                  <a:pt x="3045690" y="1360967"/>
                </a:cubicBezTo>
                <a:cubicBezTo>
                  <a:pt x="3052778" y="1396409"/>
                  <a:pt x="3058189" y="1432228"/>
                  <a:pt x="3066955" y="1467293"/>
                </a:cubicBezTo>
                <a:cubicBezTo>
                  <a:pt x="3104094" y="1615850"/>
                  <a:pt x="3080227" y="1424615"/>
                  <a:pt x="3109486" y="1658679"/>
                </a:cubicBezTo>
                <a:cubicBezTo>
                  <a:pt x="3135367" y="1865723"/>
                  <a:pt x="3139099" y="2013245"/>
                  <a:pt x="3152016" y="2232837"/>
                </a:cubicBezTo>
                <a:cubicBezTo>
                  <a:pt x="3144928" y="2339163"/>
                  <a:pt x="3145821" y="2446323"/>
                  <a:pt x="3130751" y="2551814"/>
                </a:cubicBezTo>
                <a:cubicBezTo>
                  <a:pt x="3124411" y="2596194"/>
                  <a:pt x="3102397" y="2636874"/>
                  <a:pt x="3088220" y="2679404"/>
                </a:cubicBezTo>
                <a:lnTo>
                  <a:pt x="3045690" y="2806995"/>
                </a:lnTo>
                <a:lnTo>
                  <a:pt x="3003160" y="2934586"/>
                </a:lnTo>
                <a:cubicBezTo>
                  <a:pt x="2996072" y="2955851"/>
                  <a:pt x="2995344" y="2980449"/>
                  <a:pt x="2981895" y="2998381"/>
                </a:cubicBezTo>
                <a:cubicBezTo>
                  <a:pt x="2920836" y="3079792"/>
                  <a:pt x="2914489" y="3077688"/>
                  <a:pt x="2875569" y="3168502"/>
                </a:cubicBezTo>
                <a:cubicBezTo>
                  <a:pt x="2866739" y="3189105"/>
                  <a:pt x="2863134" y="3211694"/>
                  <a:pt x="2854304" y="3232297"/>
                </a:cubicBezTo>
                <a:cubicBezTo>
                  <a:pt x="2841817" y="3261434"/>
                  <a:pt x="2824261" y="3288221"/>
                  <a:pt x="2811774" y="3317358"/>
                </a:cubicBezTo>
                <a:cubicBezTo>
                  <a:pt x="2802944" y="3337961"/>
                  <a:pt x="2800533" y="3361104"/>
                  <a:pt x="2790509" y="3381153"/>
                </a:cubicBezTo>
                <a:cubicBezTo>
                  <a:pt x="2779079" y="3404012"/>
                  <a:pt x="2759409" y="3422090"/>
                  <a:pt x="2747979" y="3444949"/>
                </a:cubicBezTo>
                <a:cubicBezTo>
                  <a:pt x="2737954" y="3464998"/>
                  <a:pt x="2740475" y="3491050"/>
                  <a:pt x="2726713" y="3508744"/>
                </a:cubicBezTo>
                <a:cubicBezTo>
                  <a:pt x="2690844" y="3554861"/>
                  <a:pt x="2602515" y="3645271"/>
                  <a:pt x="2535327" y="3678865"/>
                </a:cubicBezTo>
                <a:cubicBezTo>
                  <a:pt x="2515278" y="3688889"/>
                  <a:pt x="2492797" y="3693042"/>
                  <a:pt x="2471532" y="3700130"/>
                </a:cubicBezTo>
                <a:cubicBezTo>
                  <a:pt x="2443179" y="3721395"/>
                  <a:pt x="2418172" y="3748075"/>
                  <a:pt x="2386472" y="3763925"/>
                </a:cubicBezTo>
                <a:cubicBezTo>
                  <a:pt x="2319087" y="3797618"/>
                  <a:pt x="2245048" y="3807370"/>
                  <a:pt x="2173820" y="3827721"/>
                </a:cubicBezTo>
                <a:cubicBezTo>
                  <a:pt x="1980685" y="3882902"/>
                  <a:pt x="2302246" y="3806289"/>
                  <a:pt x="1982434" y="3870251"/>
                </a:cubicBezTo>
                <a:cubicBezTo>
                  <a:pt x="1953776" y="3875983"/>
                  <a:pt x="1926129" y="3886288"/>
                  <a:pt x="1897374" y="3891516"/>
                </a:cubicBezTo>
                <a:cubicBezTo>
                  <a:pt x="1617993" y="3942312"/>
                  <a:pt x="1856382" y="3885815"/>
                  <a:pt x="1663458" y="3934046"/>
                </a:cubicBezTo>
                <a:cubicBezTo>
                  <a:pt x="1464983" y="3926958"/>
                  <a:pt x="1265867" y="3930237"/>
                  <a:pt x="1068034" y="3912781"/>
                </a:cubicBezTo>
                <a:cubicBezTo>
                  <a:pt x="1023377" y="3908841"/>
                  <a:pt x="982974" y="3884428"/>
                  <a:pt x="940444" y="3870251"/>
                </a:cubicBezTo>
                <a:lnTo>
                  <a:pt x="876648" y="3848986"/>
                </a:lnTo>
                <a:cubicBezTo>
                  <a:pt x="714430" y="3686766"/>
                  <a:pt x="902929" y="3856247"/>
                  <a:pt x="749058" y="3763925"/>
                </a:cubicBezTo>
                <a:cubicBezTo>
                  <a:pt x="709560" y="3740226"/>
                  <a:pt x="690745" y="3691035"/>
                  <a:pt x="663997" y="3657600"/>
                </a:cubicBezTo>
                <a:cubicBezTo>
                  <a:pt x="651473" y="3641944"/>
                  <a:pt x="635644" y="3629246"/>
                  <a:pt x="621467" y="3615069"/>
                </a:cubicBezTo>
                <a:lnTo>
                  <a:pt x="600202" y="3551274"/>
                </a:lnTo>
              </a:path>
            </a:pathLst>
          </a:cu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8B207-99F4-9045-95ED-4B11EDEAF02C}"/>
              </a:ext>
            </a:extLst>
          </p:cNvPr>
          <p:cNvSpPr txBox="1"/>
          <p:nvPr/>
        </p:nvSpPr>
        <p:spPr>
          <a:xfrm>
            <a:off x="6388673" y="5658061"/>
            <a:ext cx="5301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 err="1"/>
              <a:t>learn</a:t>
            </a:r>
            <a:r>
              <a:rPr lang="de-AT" sz="4400" dirty="0"/>
              <a:t> </a:t>
            </a:r>
            <a:r>
              <a:rPr lang="de-AT" sz="4400" dirty="0" err="1"/>
              <a:t>feature</a:t>
            </a:r>
            <a:r>
              <a:rPr lang="de-AT" sz="4400" dirty="0"/>
              <a:t> </a:t>
            </a:r>
            <a:r>
              <a:rPr lang="de-AT" sz="4400" dirty="0" err="1"/>
              <a:t>map</a:t>
            </a:r>
            <a:r>
              <a:rPr lang="de-AT" sz="4400" dirty="0"/>
              <a:t> </a:t>
            </a:r>
            <a:r>
              <a:rPr lang="de-AT" sz="4400" dirty="0" err="1"/>
              <a:t>g</a:t>
            </a:r>
            <a:r>
              <a:rPr lang="de-AT" sz="4400" dirty="0"/>
              <a:t>(.)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C49DB-F21E-4845-9F1C-6EFC75A34AF2}"/>
              </a:ext>
            </a:extLst>
          </p:cNvPr>
          <p:cNvSpPr txBox="1"/>
          <p:nvPr/>
        </p:nvSpPr>
        <p:spPr>
          <a:xfrm>
            <a:off x="107889" y="5658061"/>
            <a:ext cx="5825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learn linear classifier f(.) </a:t>
            </a:r>
          </a:p>
        </p:txBody>
      </p:sp>
      <p:pic>
        <p:nvPicPr>
          <p:cNvPr id="6" name="Picture 5" descr="A collage of animals&#10;&#10;Description automatically generated with low confidence">
            <a:extLst>
              <a:ext uri="{FF2B5EF4-FFF2-40B4-BE49-F238E27FC236}">
                <a16:creationId xmlns:a16="http://schemas.microsoft.com/office/drawing/2014/main" id="{F0061B24-FE10-0446-A90A-C5E9F6D9E26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3650" y="1188295"/>
            <a:ext cx="6793232" cy="31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79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F27A-9329-6944-B2BB-B749787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1.2.2022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FF003-6DDC-9149-8ACD-D330B050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/>
              <p:nvPr/>
            </p:nvSpPr>
            <p:spPr>
              <a:xfrm>
                <a:off x="278640" y="2348402"/>
                <a:ext cx="11060144" cy="1052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AT" sz="4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f>
                      <m:fPr>
                        <m:ctrlPr>
                          <a:rPr lang="en-US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4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4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4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4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AT" sz="44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44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AT" sz="4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AT" sz="4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4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AT" sz="44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44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AT" sz="4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de-AT" sz="4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de-AT" sz="4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4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de-AT" sz="4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ℇ</m:t>
                    </m:r>
                    <m:d>
                      <m:dPr>
                        <m:ctrlPr>
                          <a:rPr lang="de-AT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e>
                        <m:sSup>
                          <m:sSupPr>
                            <m:ctrlPr>
                              <a:rPr lang="de-AT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40" y="2348402"/>
                <a:ext cx="11060144" cy="1052019"/>
              </a:xfrm>
              <a:prstGeom prst="rect">
                <a:avLst/>
              </a:prstGeom>
              <a:blipFill>
                <a:blip r:embed="rId2"/>
                <a:stretch>
                  <a:fillRect l="-918" t="-91667" b="-1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12E0A84E-E694-3642-BD0D-D80AE455FCDE}"/>
              </a:ext>
            </a:extLst>
          </p:cNvPr>
          <p:cNvSpPr/>
          <p:nvPr/>
        </p:nvSpPr>
        <p:spPr>
          <a:xfrm rot="16200000">
            <a:off x="4584161" y="1107287"/>
            <a:ext cx="679315" cy="542803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DA0A1-D898-9644-AD09-FE04EAF0AF36}"/>
              </a:ext>
            </a:extLst>
          </p:cNvPr>
          <p:cNvSpPr txBox="1"/>
          <p:nvPr/>
        </p:nvSpPr>
        <p:spPr>
          <a:xfrm>
            <a:off x="3097927" y="4417648"/>
            <a:ext cx="3170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err="1"/>
              <a:t>use</a:t>
            </a:r>
            <a:r>
              <a:rPr lang="de-AT" sz="3200" dirty="0"/>
              <a:t> </a:t>
            </a:r>
            <a:r>
              <a:rPr lang="de-AT" sz="3200" dirty="0" err="1"/>
              <a:t>training</a:t>
            </a:r>
            <a:r>
              <a:rPr lang="de-AT" sz="3200" dirty="0"/>
              <a:t> </a:t>
            </a:r>
            <a:r>
              <a:rPr lang="de-AT" sz="3200" dirty="0" err="1"/>
              <a:t>error</a:t>
            </a:r>
            <a:r>
              <a:rPr lang="de-AT" sz="3200" dirty="0"/>
              <a:t> </a:t>
            </a:r>
          </a:p>
          <a:p>
            <a:r>
              <a:rPr lang="de-AT" sz="3200" dirty="0" err="1"/>
              <a:t>to</a:t>
            </a:r>
            <a:r>
              <a:rPr lang="de-AT" sz="3200" dirty="0"/>
              <a:t> </a:t>
            </a:r>
            <a:r>
              <a:rPr lang="de-AT" sz="3200" dirty="0" err="1"/>
              <a:t>fine</a:t>
            </a:r>
            <a:r>
              <a:rPr lang="de-AT" sz="3200" dirty="0"/>
              <a:t> tune f(.)</a:t>
            </a:r>
            <a:endParaRPr lang="en-US" sz="3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4357436-2B1C-0846-8A33-0AD7F3F032DE}"/>
              </a:ext>
            </a:extLst>
          </p:cNvPr>
          <p:cNvSpPr/>
          <p:nvPr/>
        </p:nvSpPr>
        <p:spPr>
          <a:xfrm rot="16200000">
            <a:off x="9542410" y="2364587"/>
            <a:ext cx="679316" cy="291343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/>
              <p:nvPr/>
            </p:nvSpPr>
            <p:spPr>
              <a:xfrm>
                <a:off x="8064559" y="4450358"/>
                <a:ext cx="4012509" cy="1603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3200" dirty="0" err="1"/>
                  <a:t>learn</a:t>
                </a:r>
                <a:r>
                  <a:rPr lang="de-AT" sz="3200" dirty="0"/>
                  <a:t> </a:t>
                </a:r>
                <a:r>
                  <a:rPr lang="de-AT" sz="3200" dirty="0" err="1"/>
                  <a:t>feature</a:t>
                </a:r>
                <a:r>
                  <a:rPr lang="de-AT" sz="3200" dirty="0"/>
                  <a:t> </a:t>
                </a:r>
                <a:r>
                  <a:rPr lang="de-AT" sz="3200" dirty="0" err="1"/>
                  <a:t>map</a:t>
                </a:r>
                <a:r>
                  <a:rPr lang="de-AT" sz="3200" dirty="0"/>
                  <a:t> </a:t>
                </a:r>
                <a:r>
                  <a:rPr lang="de-AT" sz="3200" dirty="0" err="1"/>
                  <a:t>g</a:t>
                </a:r>
                <a:r>
                  <a:rPr lang="de-AT" sz="3200" dirty="0"/>
                  <a:t>(.) </a:t>
                </a:r>
              </a:p>
              <a:p>
                <a:r>
                  <a:rPr lang="de-AT" sz="3200" dirty="0" err="1"/>
                  <a:t>using</a:t>
                </a:r>
                <a:r>
                  <a:rPr lang="de-AT" sz="3200" dirty="0"/>
                  <a:t> large </a:t>
                </a:r>
                <a:r>
                  <a:rPr lang="de-AT" sz="3200" dirty="0" err="1"/>
                  <a:t>unlabeled</a:t>
                </a:r>
                <a:endParaRPr lang="de-AT" sz="3200" dirty="0"/>
              </a:p>
              <a:p>
                <a:r>
                  <a:rPr lang="de-AT" sz="3200" dirty="0" err="1"/>
                  <a:t>database</a:t>
                </a:r>
                <a:r>
                  <a:rPr lang="de-AT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d>
                          <m:dPr>
                            <m:ctrlPr>
                              <a:rPr lang="de-AT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de-AT" sz="3200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59" y="4450358"/>
                <a:ext cx="4012509" cy="1603131"/>
              </a:xfrm>
              <a:prstGeom prst="rect">
                <a:avLst/>
              </a:prstGeom>
              <a:blipFill>
                <a:blip r:embed="rId3"/>
                <a:stretch>
                  <a:fillRect l="-3797" t="-4724" r="-316"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1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41" y="31133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Learn and Validate!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63499-D0A7-2E4E-923F-ED11C324C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876" y="1366371"/>
                <a:ext cx="12848665" cy="535510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800" dirty="0"/>
                  <a:t>divide datapoints into </a:t>
                </a:r>
                <a:r>
                  <a:rPr lang="en-US" sz="4800" dirty="0">
                    <a:solidFill>
                      <a:srgbClr val="FF0000"/>
                    </a:solidFill>
                  </a:rPr>
                  <a:t>two subsets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4800" dirty="0">
                    <a:solidFill>
                      <a:srgbClr val="FF0000"/>
                    </a:solidFill>
                  </a:rPr>
                  <a:t>training and validation set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4800" dirty="0" err="1">
                    <a:solidFill>
                      <a:srgbClr val="FF0000"/>
                    </a:solidFill>
                  </a:rPr>
                  <a:t>train.set</a:t>
                </a:r>
                <a:r>
                  <a:rPr lang="en-US" sz="4800" dirty="0">
                    <a:solidFill>
                      <a:srgbClr val="FF0000"/>
                    </a:solidFill>
                  </a:rPr>
                  <a:t>: </a:t>
                </a:r>
                <a:r>
                  <a:rPr lang="en-US" sz="4800" dirty="0"/>
                  <a:t>used to learn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de-AT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4800" dirty="0"/>
              </a:p>
              <a:p>
                <a:pPr>
                  <a:lnSpc>
                    <a:spcPct val="150000"/>
                  </a:lnSpc>
                </a:pPr>
                <a:r>
                  <a:rPr lang="en-US" sz="4800" dirty="0" err="1">
                    <a:solidFill>
                      <a:srgbClr val="FF0000"/>
                    </a:solidFill>
                  </a:rPr>
                  <a:t>val.set</a:t>
                </a:r>
                <a:r>
                  <a:rPr lang="en-US" sz="4800" dirty="0">
                    <a:solidFill>
                      <a:srgbClr val="FF0000"/>
                    </a:solidFill>
                  </a:rPr>
                  <a:t>: </a:t>
                </a:r>
                <a:r>
                  <a:rPr lang="en-US" sz="4800" dirty="0"/>
                  <a:t>used to probe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4800" dirty="0"/>
                  <a:t> outside trainset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63499-D0A7-2E4E-923F-ED11C324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876" y="1366371"/>
                <a:ext cx="12848665" cy="5355104"/>
              </a:xfrm>
              <a:blipFill>
                <a:blip r:embed="rId3"/>
                <a:stretch>
                  <a:fillRect l="-2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D3A47-0F70-014B-B4A4-81F387B6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4AC4-EF68-044A-B896-FDE1F2E8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D95D-F184-C04A-B762-73C1B45235FC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8DDBFA98-B2A9-A84A-B02A-EC9499F48CDC}"/>
              </a:ext>
            </a:extLst>
          </p:cNvPr>
          <p:cNvSpPr/>
          <p:nvPr/>
        </p:nvSpPr>
        <p:spPr>
          <a:xfrm rot="2654039">
            <a:off x="3674474" y="863492"/>
            <a:ext cx="2753475" cy="4059462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71" y="106991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Split Data into Training and Validation Set 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940AC9-A2AC-C94C-BA0D-DADA109B1653}"/>
              </a:ext>
            </a:extLst>
          </p:cNvPr>
          <p:cNvSpPr/>
          <p:nvPr/>
        </p:nvSpPr>
        <p:spPr>
          <a:xfrm>
            <a:off x="3756955" y="3718213"/>
            <a:ext cx="297712" cy="329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A819B4-0118-1F4E-8121-46FA3E6F0C95}"/>
              </a:ext>
            </a:extLst>
          </p:cNvPr>
          <p:cNvSpPr/>
          <p:nvPr/>
        </p:nvSpPr>
        <p:spPr>
          <a:xfrm>
            <a:off x="5572557" y="1384455"/>
            <a:ext cx="297712" cy="329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D2F72A-AE28-4D4F-8157-580368A52AE6}"/>
              </a:ext>
            </a:extLst>
          </p:cNvPr>
          <p:cNvSpPr/>
          <p:nvPr/>
        </p:nvSpPr>
        <p:spPr>
          <a:xfrm>
            <a:off x="6176723" y="2856360"/>
            <a:ext cx="297712" cy="329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611E9B-C996-C24F-88CA-2F7FAD4EEDCF}"/>
              </a:ext>
            </a:extLst>
          </p:cNvPr>
          <p:cNvSpPr/>
          <p:nvPr/>
        </p:nvSpPr>
        <p:spPr>
          <a:xfrm rot="2654039">
            <a:off x="748193" y="3163698"/>
            <a:ext cx="2835129" cy="2594697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42CF9-1C93-F84C-BB3D-7086BB5AA242}"/>
              </a:ext>
            </a:extLst>
          </p:cNvPr>
          <p:cNvSpPr txBox="1"/>
          <p:nvPr/>
        </p:nvSpPr>
        <p:spPr>
          <a:xfrm>
            <a:off x="3906091" y="2368560"/>
            <a:ext cx="229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training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3F2C2-8D90-FF43-A10A-03681D9460D6}"/>
              </a:ext>
            </a:extLst>
          </p:cNvPr>
          <p:cNvSpPr txBox="1"/>
          <p:nvPr/>
        </p:nvSpPr>
        <p:spPr>
          <a:xfrm>
            <a:off x="905728" y="4633768"/>
            <a:ext cx="268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validation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422E0-5D66-204A-96E7-38336B73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4FDD0-1879-5348-889F-EE9BEEF458E3}"/>
              </a:ext>
            </a:extLst>
          </p:cNvPr>
          <p:cNvSpPr txBox="1"/>
          <p:nvPr/>
        </p:nvSpPr>
        <p:spPr>
          <a:xfrm>
            <a:off x="4455055" y="4605949"/>
            <a:ext cx="7020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see Chapter 6.2 of mlbook.cs.aalto.fi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348AC7-EC20-9F42-96C8-8F1E253702A1}"/>
              </a:ext>
            </a:extLst>
          </p:cNvPr>
          <p:cNvSpPr/>
          <p:nvPr/>
        </p:nvSpPr>
        <p:spPr>
          <a:xfrm>
            <a:off x="2520148" y="3815659"/>
            <a:ext cx="297712" cy="329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782550-774B-5240-8E02-7DB06A7BE0DE}"/>
              </a:ext>
            </a:extLst>
          </p:cNvPr>
          <p:cNvSpPr/>
          <p:nvPr/>
        </p:nvSpPr>
        <p:spPr>
          <a:xfrm>
            <a:off x="1753540" y="4276324"/>
            <a:ext cx="297712" cy="329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21D7-78E8-BB4E-BBEF-7A952C3E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268-AB4C-AC4E-BB5A-BD86FE5DF917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722B-A730-B649-AE9A-F8B315B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99" y="12875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Split into Train and Val Set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AC6F3-3DCD-084C-BFA6-C0D41AB3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2FFDC-B751-E54E-8422-D4B53665DF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95808"/>
            <a:ext cx="11497198" cy="1639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A3E432-6964-5F49-B617-009234EF24A7}"/>
              </a:ext>
            </a:extLst>
          </p:cNvPr>
          <p:cNvSpPr txBox="1"/>
          <p:nvPr/>
        </p:nvSpPr>
        <p:spPr>
          <a:xfrm>
            <a:off x="6754355" y="5190372"/>
            <a:ext cx="50877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feature vectors of datapoints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B70AB5-9552-7546-AD9E-00CCF42088E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754355" y="3636335"/>
            <a:ext cx="2543870" cy="15540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D89057-923D-6440-8B1F-274B963453E7}"/>
              </a:ext>
            </a:extLst>
          </p:cNvPr>
          <p:cNvCxnSpPr>
            <a:cxnSpLocks/>
          </p:cNvCxnSpPr>
          <p:nvPr/>
        </p:nvCxnSpPr>
        <p:spPr>
          <a:xfrm flipH="1">
            <a:off x="7123815" y="2488986"/>
            <a:ext cx="399597" cy="7114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7A03F2-C79B-024D-AF0D-898D20E6669A}"/>
              </a:ext>
            </a:extLst>
          </p:cNvPr>
          <p:cNvSpPr txBox="1"/>
          <p:nvPr/>
        </p:nvSpPr>
        <p:spPr>
          <a:xfrm>
            <a:off x="6251477" y="1797824"/>
            <a:ext cx="35496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labels of datapoints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04FF3-16A6-0649-9093-882D83E2EFF3}"/>
              </a:ext>
            </a:extLst>
          </p:cNvPr>
          <p:cNvSpPr txBox="1"/>
          <p:nvPr/>
        </p:nvSpPr>
        <p:spPr>
          <a:xfrm>
            <a:off x="349907" y="4897984"/>
            <a:ext cx="373942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feature vectors of </a:t>
            </a:r>
          </a:p>
          <a:p>
            <a:r>
              <a:rPr lang="en-US" sz="3200" dirty="0"/>
              <a:t>datapoints in trainset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BC0DC7-032D-0144-A5E0-9AA53D11D52C}"/>
              </a:ext>
            </a:extLst>
          </p:cNvPr>
          <p:cNvCxnSpPr>
            <a:cxnSpLocks/>
          </p:cNvCxnSpPr>
          <p:nvPr/>
        </p:nvCxnSpPr>
        <p:spPr>
          <a:xfrm flipH="1" flipV="1">
            <a:off x="947683" y="3789510"/>
            <a:ext cx="158103" cy="10813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CA2086-5C2B-FA4E-BA94-012F6F04AEBC}"/>
              </a:ext>
            </a:extLst>
          </p:cNvPr>
          <p:cNvCxnSpPr>
            <a:cxnSpLocks/>
          </p:cNvCxnSpPr>
          <p:nvPr/>
        </p:nvCxnSpPr>
        <p:spPr>
          <a:xfrm flipH="1">
            <a:off x="2907130" y="2488986"/>
            <a:ext cx="399597" cy="7114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F686B8-C43A-C045-8D3F-78570A779CE5}"/>
              </a:ext>
            </a:extLst>
          </p:cNvPr>
          <p:cNvSpPr txBox="1"/>
          <p:nvPr/>
        </p:nvSpPr>
        <p:spPr>
          <a:xfrm>
            <a:off x="2065793" y="1365288"/>
            <a:ext cx="345665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labels of datapoints</a:t>
            </a:r>
          </a:p>
          <a:p>
            <a:r>
              <a:rPr lang="en-US" sz="3200" dirty="0"/>
              <a:t>in trainset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17705-BEDE-E846-96EE-5983E0F0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27E-817C-D143-963A-603DAF152F06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15E916-E4D6-4D4E-9FE6-76844DAD59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800" b="1" dirty="0"/>
                  <a:t>Train and Validate Model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DE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15E916-E4D6-4D4E-9FE6-76844DAD5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654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398924" y="244274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6890541" y="1671355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6D471E-C937-A649-8B73-6829E0918E0A}"/>
              </a:ext>
            </a:extLst>
          </p:cNvPr>
          <p:cNvCxnSpPr>
            <a:cxnSpLocks/>
          </p:cNvCxnSpPr>
          <p:nvPr/>
        </p:nvCxnSpPr>
        <p:spPr>
          <a:xfrm flipV="1">
            <a:off x="2114529" y="1657366"/>
            <a:ext cx="7735966" cy="2333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9B9C-5369-8F42-A513-9B13376399E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6276" y="2350922"/>
            <a:ext cx="0" cy="6135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blipFill>
                <a:blip r:embed="rId4"/>
                <a:stretch>
                  <a:fillRect l="-2679" t="-2564" r="-357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/>
              <p:nvPr/>
            </p:nvSpPr>
            <p:spPr>
              <a:xfrm>
                <a:off x="7816276" y="2363752"/>
                <a:ext cx="1911101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AT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276" y="2363752"/>
                <a:ext cx="1911101" cy="573170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blipFill>
                <a:blip r:embed="rId6"/>
                <a:stretch>
                  <a:fillRect l="-3279" t="-15789" b="-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3109E4-69A7-1C46-ABF9-59F632D08BA9}"/>
              </a:ext>
            </a:extLst>
          </p:cNvPr>
          <p:cNvCxnSpPr>
            <a:cxnSpLocks/>
          </p:cNvCxnSpPr>
          <p:nvPr/>
        </p:nvCxnSpPr>
        <p:spPr>
          <a:xfrm>
            <a:off x="7039397" y="1881554"/>
            <a:ext cx="0" cy="63304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44E22F-35C5-8745-8440-4E169CFC3236}"/>
              </a:ext>
            </a:extLst>
          </p:cNvPr>
          <p:cNvCxnSpPr>
            <a:cxnSpLocks/>
          </p:cNvCxnSpPr>
          <p:nvPr/>
        </p:nvCxnSpPr>
        <p:spPr>
          <a:xfrm>
            <a:off x="3890008" y="3500014"/>
            <a:ext cx="0" cy="926071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/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blipFill>
                <a:blip r:embed="rId7"/>
                <a:stretch>
                  <a:fillRect l="-4532" t="-7071" b="-17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7DC5A2-F347-3343-AB07-E25580745C6D}"/>
                  </a:ext>
                </a:extLst>
              </p:cNvPr>
              <p:cNvSpPr txBox="1"/>
              <p:nvPr/>
            </p:nvSpPr>
            <p:spPr>
              <a:xfrm>
                <a:off x="8943997" y="675185"/>
                <a:ext cx="33163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hypothesis h(x) </a:t>
                </a:r>
              </a:p>
              <a:p>
                <a:r>
                  <a:rPr lang="en-US" sz="3200" dirty="0"/>
                  <a:t>that min.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7DC5A2-F347-3343-AB07-E2558074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997" y="675185"/>
                <a:ext cx="3316301" cy="1077218"/>
              </a:xfrm>
              <a:prstGeom prst="rect">
                <a:avLst/>
              </a:prstGeom>
              <a:blipFill>
                <a:blip r:embed="rId8"/>
                <a:stretch>
                  <a:fillRect l="-4580" t="-7059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A13237-BA27-9C46-B2F7-55846EF90F2C}"/>
                  </a:ext>
                </a:extLst>
              </p:cNvPr>
              <p:cNvSpPr txBox="1"/>
              <p:nvPr/>
            </p:nvSpPr>
            <p:spPr>
              <a:xfrm>
                <a:off x="1172072" y="1415511"/>
                <a:ext cx="4744312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3200" dirty="0"/>
                  <a:t>predicted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=h(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AT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A13237-BA27-9C46-B2F7-55846EF90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72" y="1415511"/>
                <a:ext cx="4744312" cy="605294"/>
              </a:xfrm>
              <a:prstGeom prst="rect">
                <a:avLst/>
              </a:prstGeom>
              <a:blipFill>
                <a:blip r:embed="rId9"/>
                <a:stretch>
                  <a:fillRect l="-3200" t="-8333" r="-10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B8990-0CC3-B94F-8946-4AF6BB0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9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5AB5EB-6FC3-3949-83E3-947AC345EFF9}"/>
              </a:ext>
            </a:extLst>
          </p:cNvPr>
          <p:cNvCxnSpPr>
            <a:cxnSpLocks/>
          </p:cNvCxnSpPr>
          <p:nvPr/>
        </p:nvCxnSpPr>
        <p:spPr>
          <a:xfrm>
            <a:off x="5538511" y="2771609"/>
            <a:ext cx="0" cy="19285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3394EF-168D-044D-85E1-BA6C53BE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126B-FE7D-7449-8122-64B8AD592F62}" type="datetime1">
              <a:rPr lang="fi-FI" smtClean="0"/>
              <a:t>1.2.2022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1650</Words>
  <Application>Microsoft Macintosh PowerPoint</Application>
  <PresentationFormat>Widescreen</PresentationFormat>
  <Paragraphs>411</Paragraphs>
  <Slides>52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PowerPoint Presentation</vt:lpstr>
      <vt:lpstr>What I want to teach you today:</vt:lpstr>
      <vt:lpstr>Empirical Risk Minimization</vt:lpstr>
      <vt:lpstr>ERM is only Approximation!</vt:lpstr>
      <vt:lpstr>Model Validation  and Selection</vt:lpstr>
      <vt:lpstr>Learn and Validate!</vt:lpstr>
      <vt:lpstr>Split Data into Training and Validation Set !</vt:lpstr>
      <vt:lpstr>Split into Train and Val Set in Python</vt:lpstr>
      <vt:lpstr>Train and Validate Model 1 H^((1))</vt:lpstr>
      <vt:lpstr>Train and Validate Model 2  H^((2))</vt:lpstr>
      <vt:lpstr>Basic Idea of Model Selection</vt:lpstr>
      <vt:lpstr>Different Loss for Train and Val</vt:lpstr>
      <vt:lpstr>Data and Model Size</vt:lpstr>
      <vt:lpstr>Effective Dim. Linear Maps</vt:lpstr>
      <vt:lpstr>Effective Dim. Polyn. Reg.</vt:lpstr>
      <vt:lpstr>m=2, degree r=1 polynomial </vt:lpstr>
      <vt:lpstr>m=3, degree r=2 polynomial</vt:lpstr>
      <vt:lpstr>Data Hungry ML Methods</vt:lpstr>
      <vt:lpstr>PowerPoint Presentation</vt:lpstr>
      <vt:lpstr>PowerPoint Presentation</vt:lpstr>
      <vt:lpstr>PowerPoint Presentation</vt:lpstr>
      <vt:lpstr>PowerPoint Presentation</vt:lpstr>
      <vt:lpstr>add a bit of noise to features</vt:lpstr>
      <vt:lpstr>rotated cat image is still cat image</vt:lpstr>
      <vt:lpstr>flipped cat image is still cat image</vt:lpstr>
      <vt:lpstr>shifted cat image is still cat image</vt:lpstr>
      <vt:lpstr>PowerPoint Presentation</vt:lpstr>
      <vt:lpstr>PowerPoint Presentation</vt:lpstr>
      <vt:lpstr>Nested Models</vt:lpstr>
      <vt:lpstr>PowerPoint Presentation</vt:lpstr>
      <vt:lpstr>PowerPoint Presentation</vt:lpstr>
      <vt:lpstr>Regularized ERM</vt:lpstr>
      <vt:lpstr>Regularized Linear Regression</vt:lpstr>
      <vt:lpstr>Regularization = Implicit Pruning!</vt:lpstr>
      <vt:lpstr>Regularization = “Soft” Model Selection</vt:lpstr>
      <vt:lpstr>PowerPoint Presentation</vt:lpstr>
      <vt:lpstr>augment with (infinitely many) realizations of RV!</vt:lpstr>
      <vt:lpstr>Regularization =Implicit Data Aug.</vt:lpstr>
      <vt:lpstr>To sum up,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108</cp:revision>
  <cp:lastPrinted>2022-01-28T11:19:29Z</cp:lastPrinted>
  <dcterms:created xsi:type="dcterms:W3CDTF">2021-02-02T10:49:04Z</dcterms:created>
  <dcterms:modified xsi:type="dcterms:W3CDTF">2022-02-01T11:56:34Z</dcterms:modified>
</cp:coreProperties>
</file>