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339" r:id="rId3"/>
    <p:sldId id="260" r:id="rId4"/>
    <p:sldId id="326" r:id="rId5"/>
    <p:sldId id="354" r:id="rId6"/>
    <p:sldId id="340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6" r:id="rId15"/>
    <p:sldId id="337" r:id="rId16"/>
    <p:sldId id="343" r:id="rId17"/>
    <p:sldId id="344" r:id="rId18"/>
    <p:sldId id="334" r:id="rId19"/>
    <p:sldId id="308" r:id="rId20"/>
    <p:sldId id="335" r:id="rId21"/>
    <p:sldId id="338" r:id="rId22"/>
    <p:sldId id="345" r:id="rId23"/>
    <p:sldId id="323" r:id="rId24"/>
    <p:sldId id="324" r:id="rId25"/>
    <p:sldId id="356" r:id="rId26"/>
    <p:sldId id="357" r:id="rId27"/>
    <p:sldId id="341" r:id="rId28"/>
    <p:sldId id="358" r:id="rId29"/>
    <p:sldId id="346" r:id="rId30"/>
    <p:sldId id="342" r:id="rId31"/>
    <p:sldId id="309" r:id="rId32"/>
    <p:sldId id="277" r:id="rId33"/>
    <p:sldId id="311" r:id="rId34"/>
    <p:sldId id="347" r:id="rId35"/>
    <p:sldId id="348" r:id="rId36"/>
    <p:sldId id="349" r:id="rId37"/>
    <p:sldId id="312" r:id="rId38"/>
    <p:sldId id="313" r:id="rId39"/>
    <p:sldId id="316" r:id="rId40"/>
    <p:sldId id="325" r:id="rId41"/>
    <p:sldId id="350" r:id="rId42"/>
    <p:sldId id="351" r:id="rId43"/>
    <p:sldId id="352" r:id="rId44"/>
    <p:sldId id="353" r:id="rId4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95"/>
    <p:restoredTop sz="95696"/>
  </p:normalViewPr>
  <p:slideViewPr>
    <p:cSldViewPr snapToGrid="0" snapToObjects="1">
      <p:cViewPr>
        <p:scale>
          <a:sx n="80" d="100"/>
          <a:sy n="80" d="100"/>
        </p:scale>
        <p:origin x="88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07:25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14002 12299 8191,'0'4'0,"0"14"5063,0 38-5063,0-11 0,0 4 1409,0 5 0,0 1-1409,0 5 0,0-1 0,0-8 0,0-4 0,0 20 1719,0-12-1719,0-25 6784,0-7-6784,0-7 0,0-7 0,0 1 0,0-4 0,0 10 0,0-9 0,0 5 0,0 3 0,-3-1 0,0 9 0,-1-4 0,-1-5 0,4-2 0,-4-4 0,4 2 0,-2-1 0,0 3 0,3-5 0,-3 2 0,0 0 0,2 1 0,-5 5 0,6-4 0,-3 1 0,3 0 0,0-2 0,0 5 0,0-3 0,0-2 0,0-2 0,0-9 0,12-62 0,-1 32 0,1-3 0,7-27 0,4-3 0,1 15 0,2 2 0,0 3 0,0 3 0,-6 9 0,1 5 0,19-5 0,-14 20 0,11 8 0,-8 4 0,4 0 0,-1 4 0,-7 2 0,3 8 0,-9-1 0,-6 3 0,-7 0 0,-4 2 0,-2 13 0,0-2 0,0 8 0,0-10 0,0 4 0,0-9 0,0 7 0,0-5 0,0-3 0,0-6 0,0-6 0,-2-6 0,1 2 0,-2 1 0,3 0 0,0 3 0,0-3 0,0 10 0,0 2 0,0 6 0,0-4 0,0-7 0,0-5 0,0-2 0,0 2 0,0-1 0,0 11 0,0 6 0,0 9 0,4 6 0,-4-20 0,4-3 0</inkml:trace>
  <inkml:trace contextRef="#ctx0" brushRef="#br0" timeOffset="969">15065 12504 24575,'-9'12'0,"-6"5"0,-22 23 0,6 2 0,10-12 0,1 1 0,-7 27 0,11 1 0,5-25 0,3 0 0,3 22 0,-2-5 0,7-18-6784,0-3 6784,0-7 0,0 3 0,0-8 0,0 2 0,0 0 0,0-6 0,0 1 6784,0-5-6784,0-1 0,0 1 0,3 1 0,3-2 0,3 1 0,0-2 0,3 1 0,-3-2 0,0 1 0,15 4 0,-1 2 0,8 4 0,-13-8 0,-9-3 0</inkml:trace>
  <inkml:trace contextRef="#ctx0" brushRef="#br0" timeOffset="1749">15254 12941 8191,'1'1'0,"12"15"5063,11 8-5063,5 9 2818,-4 0-2818,-1-7 1719,1 6-1719,14 4 0,-12-9 6784,15 5-6784,-6 1 0,-1-4 0,8 12 0,-11-15 0,-7 1 0,-9-16 0,-7 0 0,-6-7 0,0-2 0</inkml:trace>
  <inkml:trace contextRef="#ctx0" brushRef="#br0" timeOffset="2634">15277 13414 24575,'17'-44'0,"-1"11"0,-1 3 0,1-1 0,13-22 0,-4-1 0,-1-6 0,-6 10 0,-4 14 0,-7 9 0,1 14 0,-7 1 0,4 6 0,1-3 0,0 5 0,3-4 0,0 5 0,1-13 0,-3 11 0,-2-7 0</inkml:trace>
  <inkml:trace contextRef="#ctx0" brushRef="#br0" timeOffset="3699">15576 12477 8191,'32'18'0,"-1"8"2531,2-1 1,2 3-2532,-9 4 0,-2 0 1409,-2-1 0,-2 1-1409,-7 0 0,-1 0 1719,5 21-1719,-12-9 0,2-7 0,-7-6 0,0-8 0,0 12 0,0 3 0,0 1 0,0-2 0,0 4 6784,0-10-6784,0 9 0,0-10 0,0-13 0,0 2 0,0-10 0,0 1 0,-3-1 0,3 0 0,-6-2 0,6 2 0,-6-3 0,5 0 0,-4 0 0,4 0 0,-4 3 0,4 0 0,-4 1 0,4 1 0,-2-2 0,1 3 0,1-2 0,-2-4 0,3-4 0</inkml:trace>
  <inkml:trace contextRef="#ctx0" brushRef="#br0" timeOffset="5817">15266 13592 24575,'37'0'0,"6"0"0,20 0 0,-18 0 0,5 0 0,-29 0 0,2 0 0,-11 0 0,-5 0 0,4 0 0,-26 0 0,-8 0 0,-42 0 0,30 0 0,-1 0 0,-8 0 0,1 0 0,8 0 0,3 0 0,-18 0 0,23 0 0,14 0 0,4 0 0,7 0 0,13 0 0,8 0 0,2 0 0,-2 0 0,-5 0 0,9 0 0,-2 0 0,10 0 0,-8 0 0,0 0 0,-10 0 0,-1 0 0,-3 0 0,-3 0 0,0 0 0,-3 0 0</inkml:trace>
  <inkml:trace contextRef="#ctx0" brushRef="#br0" timeOffset="8782">17730 12850 24575,'7'25'0,"4"-4"0,1 0 0,29 12 0,-19-9 0,23 8 0,-25-19 0,3-6 0,-12-2 0,2-2 0,-4 6 0,-3-2 0,3-1 0,-3-1 0,0-4 0,2 4 0,-1-5 0,1 3 0,-2-1 0,-1-1 0,4 2 0,0-1 0,1-1 0,-2 2 0,-2-3 0,-2 0 0,-2 0 0</inkml:trace>
  <inkml:trace contextRef="#ctx0" brushRef="#br0" timeOffset="9799">18230 12769 24575,'-26'59'0,"12"-24"0,-2 0-4916,-5-5 1,1 0 4170,6 2 0,1-1 3563,-9 8-2818,14-3 1719,-10 1-1719,7 8 0,-7-6 0,10 22 0,-4-25 6784,3 16-6784,-6-6 0,7-6 0,-2 0 0,0-11 0,5-11 0,-1-5 0,3-4 0,3 0 0,-3-4 0,0-2 0,3 2 0,-3-1 0,3 1 0,0 4 0,0-5 0,0 1 0</inkml:trace>
  <inkml:trace contextRef="#ctx0" brushRef="#br0" timeOffset="11017">16566 13026 24575,'25'0'0,"4"0"0,25 0 0,12 0 0,-22 0 0,1 0 0,-7 0 0,-1 0 0,1 0 0,-5 0 0,-2 0 0,-13 0 0,-14 0 0,-2 0 0</inkml:trace>
  <inkml:trace contextRef="#ctx0" brushRef="#br0" timeOffset="30615">13558 12267 8191,'0'49'0,"0"2"0,0 12 441,0-8 0,0 9 0,0 6 0,0 0 0,0-2-441,0-3 0,0-1 0,0 0 0,0 2 0,0 2 379,0-10 0,0 3 0,0 2 0,0 0 0,0-2 0,0-2 0,0-6-379,0 9 0,0-5 0,0-4 0,0-2 0,0 2 0,0-2 0,0-12 0,0-5 2057,0-22-2057,0-6 1363,0 5 1,0-7-1,0 1 1</inkml:trace>
  <inkml:trace contextRef="#ctx0" brushRef="#br0" timeOffset="31972">18468 12130 24575,'0'17'0,"0"33"0,0 14 0,0-7 0,0 3 0,0-14 0,0 2 0,0-1 0,0 20 0,0-5 0,0-19 0,0-1 0,0 16 0,0 1 0,0-7 0,0 1 0,0 7 0,0-2 0,0-18 0,0-4 0,0 1 0,0-3 0,0 10 0,0-28 0,0 17 0,0-11 0,0 7 0,0-7 0,0-6 0,0-5 0,0 0 0,0-1 0,0 1 0,0-2 0,0 3 0,0-6 0,0 5 0,0 1 0,0 5 0,0-6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10:24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8053 9545 24575,'-34'0'0,"-7"0"0,-4 0 0,5 0 0,-1 0 0,-9 0 0,-1 0 0,1 0 0,3 0 0,-4 0 0,18 0 0,-2 4 0,-16 12 0,3 5 0,4 3 0,-3-1 0,-3 5 0,14 5 0,4 2 0,7-11 0,0 3 0,-18 24 0,4 1 0,7-5 0,1 9 0,23-34 0,-2 15 0,5-11 0,-2 21 0,7 10 0,0-7 0,0 8 0,0-11 0,3-21 0,1 7 0,7-12 0,26 24 0,-12-24 0,5 0 0,6 3 0,6 2 0,-1-3 0,10-2 0,1-3-2262,-5-2 1,2 1 0,-5-4 2261,19 2 0,-4 0 0,-35-10 0,-9-4 0,28 2 0,-4-3 0,10 0 0,4 0 0,11 0 3392,-15 0 0,2 0-3392,-1-1 0,-4 2 0,15 2 0,-9-1 0,1 1 0,-11 1 0,-2 0 0,22 0 0,-16-1 0,-4-2 0,-10-1 0,-1 0 0,-13 0 0,32-3 0,22-2 0,-6 1-1791,-11 3 1,1-1 1790,-4 0 0,7-2 0,2 1 0,-6 1 0,-2 1 0,-4 2 0,1-1 0,2 0 0,0 0 0,0 0 0,-2 0 0,-1 0 0,0 0-269,-1 0 1,-1 0-1,-6 0 269,21 0 0,-18 0 0,0 0 0,7 0 1705,-17 0 0,6 0-1705,8 0 0,7 0 0,-1 0 0,-5-1 0,-1-1 0,8 0 0,-5-1 0,7 0 0,4 0 0,1-1 0,-2 0 0,-6 0-1615,3-1 0,-4 1 0,-2-1 0,2 0 1615,4-2 0,1 1 0,-2-1 0,-6 0 326,11-1 1,-9-1-327,10-4 0,-30 6 0,6 3 0,6 7 0,10 5 0,1 2 0,-6-1 0,6-2 0,0 2 0,-5 1 0,7 3 0,1 1 0,-2-2 0,7 2 0,-1 0 0,-5-2 0,7 0 0,1 0 0,-12-1 0,7 1 0,-1 0 0,-9-3 0,-4-2 0,-4-1 3392,8 3 0,-7-3-3392,-18-6 0,-8 0 0,31 0 0,15 0 0,-14-1 0,4-2 0,9 1-848,-15 1 0,7 0 0,5 0 0,3 0 0,1 0 0,0 0 0,-1 0 0,-4 0 848,8 0 0,-3-1 0,-1 1 0,1 0 0,2-1 0,4 1 0,-7 0 0,3 0 0,4 0 0,1 1 0,1-1 0,-2 0 0,-4 0 0,-3 1 0,-7-1-1034,18 1 1,-9 0-1,-3 0 1,1 0 1033,5 0 0,1 0 0,-4 0 0,-13 0 0,-15 0 0,-5 0 0,29 0 0,-28 0 0,10 0 0,-3 0 0,10 0 0,2 0 0,6 0 0,3 0 0,9 0 0,-15 2 0,9 0 0,3 1 0,3-1 0,-1 1 0,-4 0 0,-7-1 0,4 0 0,-6 0 0,-2 0 0,5 1 0,-5 0 0,4 1 0,2 1 0,-1 0 0,-4 0 0,-5 1 723,10 4 0,-6 2 0,-5-2-723,0-2 0,-1 0 0,0 1 0,2 1 0,-5-4 0,20-6 0,-11 0 0,6-6 0,1-3 5258,3 2-5258,-20-2 0,2-2 0,2 1 0,-2 1 0,10 1 0,-8-2 0,-1 1 2846,-5 8-2846,5-2 0,2-1 0,15-1 0,-2-2 0,-2-1 0,-11-1 0,6-5 0,-12-3 0,-19 8 645,15-7-645,-26 6 0,16-7 0,-12 2 0,22-8 0,-6-3 0,-6 10 0,1-9 0,-7 9 0,-12 2 0,6-5 0,-12 6 0,-3-29 0,-4 13 0,-3-19 0,-12 8 0,-5 0 0,5 13 0,-4-2 0,-8-15 0,-4-8 0,3 7 0,5 13 0,2 1-3392,-13-18 0,3 4 3392,4 9-326,-7-3 0,-2 0 326,-5-5 0,-1 0 0,-6-2 0,13 18 0,-2 1 0,1 2 0,-14-9 0,-8 4-865,10 13 1,-8 1 0,-5 1 0,3 2 0,7 3 864,4 1 0,5 3 0,-4 1 0,-8 2 0,-6 0 0,1 1 0,9 1 2076,-1 0 1,0 2-2077,6-1 0,-5 0 0,-3 0 0,2 0 0,3-1 0,1 1 0,-1 0 0,-4 1-87,-1-1 1,-3 1 0,-2 1 0,-3 0 0,-3 0 86,11 0 0,-3 1 0,-3 0 0,-1 1 0,-1-1 0,1 1 0,1-1 0,2 1-190,2 0 0,3-1 1,1 1-1,-1-1 1,0 1-1,-3 0 1,-4 1 189,6-1 0,-3 0 0,-4 1 0,-1 0 0,-2 0 0,0 0 0,0 0 0,3 0 0,1 0 0,4-1 0,4-1 0,-12 2 0,5-2 0,4 0 0,1 0 0,-1 0 0,-5-1 0,6 1 0,-4 0 0,-2 0 0,-1 1 0,2-2 0,1 0 0,5 0 0,5-2 0,-11-1 0,8-2 0,2 0 0,-1-1 0,-3 0 0,0 0 0,0 0 0,0-1 0,-6 0 0,-1-1 0,1 0 0,5 0 0,8 0 0,4 0 0,-4 0 681,-3 1 0,-6 1 1,1 0-1,7 0-681,-10-2 0,1 0 0,9 2 0,-5-1 0,0 1 0,7 0 0,-2 1 0,0-1 0,1 0 0,-7-1 0,-2 0 0,4-1-199,-5-2 0,4-1 1,0 1 198,3 1 0,1 1 0,-4 0 0,2-1 0,-6-1 0,-2 0 0,3 2 0,6 0 0,1 3 0,5 1 0,-5 1 0,-2-2 0,-7 1 0,-3 0 0,3 0 0,9 1 0,-12 0 0,4 2-72,0-1 0,-4 0 0,9 0 72,19 0 0,0 0 0,-24 0 0,-1 0 0,21 0 0,1 0 555,-16 0 1,2 0-556,-3 0 1369,0 1 1,-4 2-1370,15-1 0,-3 1 0,-11 3 0,-7 1 0,6 1 0,6-1 0,2 2 0,-2 2 0,-4 2 0,7-2 0,12-3 0,2 1 495,-9 4 0,-2 1-495,-10-3 0,2-1 0,22-2 0,-1 0 932,-20 1 1,-6-1-933,-2-3 0,2-2 0,17-2 0,-1-1 0,-10 2 0,-6-1 0,8 0 0,16-1 0,3 0 310,-5 0 1,2 0-311,-1 0 123,18 6-123,-6 3 0,22-1 0,3 0 0</inkml:trace>
  <inkml:trace contextRef="#ctx0" brushRef="#br0" timeOffset="17385">11843 11625 24575,'-34'0'0,"0"0"0,-25 0 0,-4 0 0,9 0 0,-3 0 0,-3 0 0,-4 0 0,8 0 0,16 0 0,3 0 0,-10 0 0,4 0 0,7 0 0,-26 4 0,11 6 0,1 8 0,1 5 0,1 16 0,17-14 0,2 1 0,-10 22 0,20-21-6784,-7 10 6784,18-15 0,-13 38 0,11-10 0,0 2 0,2 3 0,5-20 0,1 0 0,0 20 0,0 0 0,2 10 0,0-23 0,0-3 0,0-4 0,3-1 0,21 6 6784,10-5-6784,1-7 0,9 3 0,-3-4 0,-5-7 0,0-2-292,20 11 0,0-3 292,-26-14 0,3-2 0,15 2 0,7-1 0,-4 0 0,-1 2 0,-1-1 0,2-1 0,4 1 0,-3-3 0,5-3 0,-6-3 0,5 2 0,1-2 0,3-2 0,-15-1 0,-1-4 0,-2-4 0,-1-3 0,3 5 0,-1-4 0,-1-16 0,-4-2 0,8 0-3296,-13 4 1,-2 0 3295,-2-1 195,-3 3 1,-1-3-196,3-13 0,-1-4 0,-2-2 0,-4-11 0,-9 0 0,-2-1 0,-2-6 3392,-5 24 0,-3-1-3392,-4 2 0,-2 3 0,1 3 0,-9-23 0,-5 18 0,2 4 0,-2 4 0,-3 0 0,-23-13 0,15 19 0,0 2 0,-13-9 0,3 11 0,25 8 0,-20-3 0,14 5 0,-22-4 0,27 8 0,-5-1 0,4 1 0,8-2 0,-9 3 0,9-3 0,-13 2 0,0-2 0,-26-7 0,17 1 0,-6-1 0,9-3 0,6-5 0,4 9 0,6-4 0</inkml:trace>
  <inkml:trace contextRef="#ctx0" brushRef="#br0" timeOffset="20732">11841 11318 8191,'4'2'0,"-1"-27"5063,-3-13-5063,0-2 0,1-17 0,0-8 0,1-2 0,-1 5 0,2-4 0,1 2 0,0-2 0,-1-3 271,-1 10 0,0-2 0,-1-2 0,0-1 0,1-2 0,-1-1-271,1 9 0,-1-4 0,1-2 0,0 0 0,0 1 0,-1 3 0,0 4 0,0 6-339,0-19 1,-1 9 0,-1-7 338,1 15 0,0-6 0,0-3 0,0 1 0,0 1 0,0 5 0,1-6 0,0 3 0,1 4 0,0 2 1613,1 3 0,0 3 0,0-5-1613,0-3 0,1-8 0,-1-2 0,0 4 0,0 9 0,2-8 0,0 5 0,0-3 0,-1-4 0,-1 8 0,-2 15 0,-1 5 0,4-32 0,-4 27 0,0 1 0,0-25 0,-9 0 0,-1 0 0,6 25 0,0 2 597,-8-13 1,-2 0-598,-1-8 4676,3 10-4676,-4-10 0,9 33 0,-2-9 0,2 7 0,1 3 0,2 3 0,1 0 0,1 10 0,1-12 0,-2 10 0,3-2 0,0-2 0,0 6 0,0-3 0,0 5 0,-2 3 0,1-2 0,-4 4 0,0-2 0,-2 3 0,-1 0 0,-6 0 0,-1 16 0,-3 19 0,0 4 0,-5 14 0,8-7 0,2-3 0,1-6 0,-2 6 0,5-17 0,-4 7 0,4-18 0,2-8 0,-2 1 0,6-5 0,1-5 0,2 2 0,8-18 0,-3 6 0,6-10 0,-4 9 0,9-16 0,-1 2 0,2-9 0,5-3 0,-6 2 0,4-14 0,-6 11 0,-5-10 0,-5 30 0,-1-7 0,-3 16 0,3 3 0,5 2 0,0 14 0,22 23 0,-4 4 0,1 2 0,0-8 0,0-1 0,9 15 0,-2-5 0,-3-10 0,2 2 0,-22-22 0,0 2 0,-6-9 0,-1 4 0,1-4 0,-1 4 0,1-5 0,-5 3 0,3-3 0</inkml:trace>
  <inkml:trace contextRef="#ctx0" brushRef="#br0" timeOffset="27948">3805 4590 24575,'-55'0'0,"17"5"0,-5 3 0,-13 4 0,-2 2 0,0 1 0,-1 3 0,17-2 0,0 1 0,2 1-1313,-14 8 1,4 1 1312,5-1 0,1 3 0,-7 10 0,1 1 0,15-8 0,1 0 0,-1 1 0,3-1-80,9-5 1,4-1 79,-6 8 658,0 4-658,8-6 0,0 1 0,2 3 0,5 2 1303,2 5-1303,3-11 0,2 4 411,0 2 1,0 2-412,1 9 0,-1 1 0,1-2 0,0-2 0,2-8 0,0-1 0,0 26 0,13-14 0,15-3 0,17-4 0,5-9-475,6-1 475,-7-5 0,-19-13 0,2 0 0,5 2 0,3 0 0,7 1 0,2-1 0,4 0 0,2-3 0,0-3 0,0-1 0,-5-4 0,-3-2 0,-7-3 0,-3 0 0,20-4 0,-25-1 0,1-5 0,5-9 0,0-4 0,-8 7 0,1-1 0,18-16 0,-2-3 0,-20 11 0,-1-4 0,10-11 0,6-7 0,-6 5 0,-8 6 0,-1-1 0,1 1 0,2-4 0,-6 5 0,7-23 237,-13 25 1,-1-1-238,4-13 0,-3-3 0,-1-1 0,-2 0-3392,0-5 0,-2 1 3392,-5 9 0,-1 2 0,-2 3 0,-2 2-537,-3-16 537,0 5 0,0 7 0,0-8 0,-14 10 0,-10-10 3259,-2 26 0,-6 2-3259,-4 5 0,-3 1 0,-6-1 0,-3 2 0,-14 4 0,-2 4 0,2 2 0,-3 3 0,4 4 0,-3 3 0,2 2-509,11 3 0,3 2 0,-1 2 509,0 0 0,0 2 0,1 3 0,0 5 0,0 4 0,9-4 0,-11 10 0,14-14 0,1 1 0</inkml:trace>
  <inkml:trace contextRef="#ctx0" brushRef="#br0" timeOffset="31097">3705 6033 24575,'0'44'0,"0"-6"0,0 7 0,0-1 0,0 3 0,0 0-1046,0 0 1,0 0 0,0 1 1045,1 6 0,1 2 0,1 5 0,0-8 0,0 4 0,1 3 0,1 0 0,-1-2 0,0 0 0,0-2 0,0 1 0,1 1 0,0 4-469,-1-7 0,1 3 0,-1 1 0,1 2 0,0-1 0,0-1 1,-1-1 468,0 2 0,-1-1 0,1-1 0,-1 0 0,0-2 0,0 0 0,0 6 0,0-2 0,0-1 0,0 0 0,-1 0 0,0-2 0,-1 0 0,0 0 0,0-1 0,0-2 0,-1 5 0,0-1 0,0-1 0,0-2-310,0 11 1,1-2 0,-2-1 309,-2-8 0,-1-2 0,0-4-654,2 2 0,-2-5 654,-4-3 0,0-3 1025,-6 21-1025,0-5 0,-1 5 0,-1-18 0,7 0 2828,-6-12-2828,3 6 2762,-2-7-2762,3 5 2039,-2-9-2039,3 1 0,-4 3 0,3-4 0,4 1 0,1-9 0,-1 13 0,-1-11 0,-3 16 0,3 1 0,0 15 0,0 14 0,5-29 0,1 0 0,0-1 0,0-2 0,2 20 0,0-12 0,0-16 0,0-4 0,0-4 0,0-1 0,0-4 0,0 3 0,0-5 0,0 1 0,0-3 0,0-27 0,0-20 0,0 19 0,-9 15 0,-5 51 0,0 30 0,0-17 0,0 4 0,-2 5-576,4-14 0,-1 2 1,0 2-1,0 1 1,0-1 575,1 0 0,-1 0 0,0 1 0,1-2 0,-1-1 0,0 6 0,1-1 0,-1-2 0,1-3 0,-2 7 0,0-3 0,1-6 0,1-2 0,0-3-543,-1 8 0,1-2 543,1-18 0,1 0 0,-3 19 0,1-2 0,-2-4 0,4-3 0,1-1 0,0-6 0,2-6 0,1 2 0,-6 20 2700,-1-7-2700,1 9 1264,1-11-1264,8-4 0,-4-4 0,6 7 0,-2-12 0,3 20 0,0-19 0,0 9 0,0-3 0,0-7 0,0 8 0,0-12 0,0-6 0,0-2 0,0-3 0,0-5 0,0 4 0,0-9 0,0 3 0,0 3 0,0-2 0,0 5 0,0-5 0,0 2 0,-3 6 0,-1 0 0,1 12 0,0 1 0,3 1 0,0-7 0,0-5 0,0-7 0,0-3 0,0 3 0,0-7 0,0 3 0,0-6 0,0 2 0,0-1 0,0 2 0,0-1 0,5-3 0,35-4 0,10-2 0,12 0 0,7 0 0,-13 0 0,1 0 0,-7 0 0,2 0 0,-3 0 0,7 0 0,-3 0 0,-10 0 0,-3 0 0,13 0 0,-22 0 0,-9 0 0,-4 0 0,9 0 0,-11 0 0,10 0 0,-3 0 0,-1 0 0,-3 0 0,-7 0 0,-3 0 0,-2 0 0,1 0 0,0 0 0,2 0 0,-4 0 0,-1 0 0</inkml:trace>
  <inkml:trace contextRef="#ctx0" brushRef="#br0" timeOffset="32097">3823 13160 8191,'6'0'0,"23"0"4495,20 10-4495,2 0 2886,5 7-2886,5 5 0,-16-9 0,11 9 1787,-28-12-1787,-1 7 6571,-4-3-6571,3 3 645,-6-1-645,-4-4 0,-6-2 0,-5-1 0,-5-3 0,0 0 0,0 0 0,0 3 0,-9 17 0,-11 5 0,-15 17 0,-8-2 0,17-22 0,-1 1 0,5 1 0,-1-1 0,-23 19 0,8 11 0,15-27 0,6 5 0,14-17 0,3 4 0,0-6 0,0-1 0,0-11 0</inkml:trace>
  <inkml:trace contextRef="#ctx0" brushRef="#br0" timeOffset="33052">4743 12844 24575,'0'50'0,"0"1"0,0-13 0,0 2 0,0 4 0,0 4 0,0 1-378,0 3 0,0 0 0,0-2 378,0 14 0,0 1 0,0-7 0,0 3 0,0-4 0,0 2 0,0-4 0,0-10 0,0-5 0,0 8 371,0-15-371,0-17 188,0 5-188,0-9 0,0-2 0,0 0 575,0 4-575,0-4 0,3-1 0,-3-1 0,9-7 0,-3 2 0,13-1 0,9-1 0,-1 2 0,9-3 0,-4 0 0,15 0 0,13 0 0,5 0 0,-1-7 0,-20 2 0,-18-3 0,-16 5 0</inkml:trace>
  <inkml:trace contextRef="#ctx0" brushRef="#br0" timeOffset="34186">5279 13634 24575,'0'9'0,"0"7"0,0 5 0,0 5 0,0-2 0,0-7 0,0-2 0,0 1 0,0 3 0,0 5 0,0-9 0,0 6 0,0-10 0,0 15 0,3-7 0,1 10 0,2-12 0,-3 2 0,0-7 0,0-5 0,-3-4 0,3-10 0,0-2 0,4-18 0,4-3 0,4-9 0,1 2 0,-4 9 0,3-2 0,-4 7 0,4-4 0,0 5 0,-4 4 0,2 1 0,0 1 0,4-2 0,3-2 0,3-3 0,1 2 0,0 1 0,1 4 0,-4 6 0,1 3 0,-5 1 0,-4 6 0,-1-3 0,-5 3 0,2 0 0,-3 0 0,4 0 0,-3 0 0,-1 0 0,-3 0 0</inkml:trace>
  <inkml:trace contextRef="#ctx0" brushRef="#br0" timeOffset="35601">5740 13839 24575,'11'0'0,"-3"0"0,1 3 0,-7 3 0,-2 0 0,0 5 0,0-4 0,0 1 0,0 2 0,0 0 0,0 0 0,-8 5 0,0-1 0,-8 1 0,7-5 0,5-7 0,5-3 0,4-3 0,1 3 0,1 0 0,-4 5 0,0-1 0,-3 5 0,-3-6 0,-1 2 0,1-7 0,0-1 0,3-6 0,0-18 0,0 17 0,0-10 0</inkml:trace>
  <inkml:trace contextRef="#ctx0" brushRef="#br0" timeOffset="37802">6232 13587 24575,'-10'30'0,"4"9"0,-5 16 0,8-11 0,3-12 0,0-1 0,0-10 0,0 10 0,0-13 0,3 6 0,3-7 0,8 4 0,2-8 0,4-2 0,2-6 0,-4 1 0,1-4 0,-6-1 0,-3 5 0,3-6 0,-7 3 0,4-3 0,-4 0 0,-3 2 0,2-1 0,-6 2 0,-3-6 0,-2-1 0,-5-4 0,4-2 0,-2-2 0,6 2 0,0-2 0,0-1 0,2 3 0,-1-9 0,-1 9 0,2-7 0,-2-10 0,3-7 0,0-21 0,0-4 0,0 9 0,0 4 0,10-6 0,-1 19 0,8-9 0,7 18 0,-8 9 0,11-3 0,-3 5 0,5 5 0,7 1 0,-8 4 0,-4 3 0,-12 0 0,1 0 0,-6 0 0,2 0 0,-3 0 0,0 0 0,0 0 0,0 0 0,-10 2 0,-24 6 0,-20 3 0,-9 2 0,0-1 0,19-4 0,1 0 0,10 0 0,0-4 0,9 3 0,-5-4 0,9 6 0,-5-2 0,9 5 0,1-3 0,3 6 0,3 12 0,-4 1 0,6 23 0,-2-6 0,3 13 0,0-8 0,0-6 0,0-5 0,6-7 0,-2-8 0,5-8 0,1-1 0,0-4 0,3 5 0,0-3 0,4 1 0,1 0 0,4 1 0,19 9 0,-14-10 0,10 6 0,-10-10 0,-8 0 0,10-3 0,-6-1 0,4-6 0,-6 0 0,-2 0 0,-6 0 0,1 0 0,-1 0 0,0 0 0,0-3 0,4-10 0,-6-2 0,-1 0 0,-7 5 0</inkml:trace>
  <inkml:trace contextRef="#ctx0" brushRef="#br0" timeOffset="38917">6942 13610 24575,'0'18'0,"0"-1"0,0 12 0,0-6 0,0 13 0,0-7 0,0 7 0,0 6 0,3 2 0,8 10 0,7-9 0,7-8 0,2-16 0,-1-9 0,5-2 0,-5-6 0,1 3 0,-5-7 0,0 0 0,0 0 0,9 0 0,-1-10 0,6-8 0,-8-15 0,-6-16 0,-10-17 0,-8 28 0,-1 0 0,-3 3 0,0 2 0,0-24 0,-8 20 0,0 10 0,-7 1 0,1 7 0,3 2 0,-2 7 0,3 0 0,-6 4 0,-1 2 0,-6 1 0,6 3 0,-7 0 0,0 0 0,-9 0 0,-7 10 0,1-4 0,10 10 0,4-4 0,13 1 0,-4-2 0,11-4 0,0-4 0</inkml:trace>
  <inkml:trace contextRef="#ctx0" brushRef="#br0" timeOffset="40502">7613 13641 24575,'37'0'0,"1"0"0,-11 0 0,11 0 0,-4 0 0,1 0 0,-11-3 0,-8 3 0,-7-6 0,-3 3 0,0-3 0,-3-3 0,0 2 0,-3-1 0,0 2 0,0 0 0,-3 1 0,-9-2 0,-6-2 0,-7 1 0,1-2 0,2 3 0,0 3 0,0-3 0,-6 6 0,5-2 0,-1 3 0,0 0 0,7 0 0,-3 0 0,8 2 0,3 2 0,6 2 0,0 2 0,0 5 0,0 0 0,-1 13 0,1-10 0,0 11 0,2-3 0,-2 5 0,3 2 0,0 3 0,0-6 0,0 2 0,3-9 0,0-5 0,7 6 0,0-9 0,4 13 0,0-11 0,3 8 0,0-6 0,2 3 0,4-4 0,1-3 0,3-2 0,7-1 0,-12-6 0,-1-1 0,-15-3 0</inkml:trace>
  <inkml:trace contextRef="#ctx0" brushRef="#br0" timeOffset="41632">8232 13288 8191,'3'-2'0,"0"-1"5063,-9-3-5063,-5 0 2818,-5 2-2818,-4 2 1719,1 2-1719,5 0 6784,-1 0-6784,5 0 0,0 0 0,2 0 0,-1 0 0,3 0 0,0 8 0,3 14 0,3 5 0,0 15 0,0-4 0,0 5 0,0 0 0,2-8 0,0 3 0,2-2 0,1 2 0,1 9 0,1 0 0,0-6 0,0-3 0,4 22 0,-4-7 0,1-9 0,-4-14 0,-1 1 0,-3-17 0,0 7 0,0-7 0,0 10 0,0-4 0,0 4 0,0-4 0,0-8 0,0-3 0,0-3 0,0-3 0,0 0 0</inkml:trace>
  <inkml:trace contextRef="#ctx0" brushRef="#br0" timeOffset="42480">8003 13826 24575,'39'0'0,"-7"0"0,19 0 0,-15 0 0,4 0 0,-11 0 0,-9 0 0,-6 0 0,-8 0 0,-4 0 0</inkml:trace>
  <inkml:trace contextRef="#ctx0" brushRef="#br0" timeOffset="44065">8308 13992 8191,'11'0'0,"13"0"5063,0 0-5063,18 0 2818,-15 0-2818,10 0 1719,-8 0-1719,7 0 6784,-8 0-6784,-2 0 0,-13 0 0,-1 0 0,-6 0 0,-27 0 0,-2-3 0,-26 2 0,11-2 0,5 3 0,-3 0 0,11 0 0,-3 0 0,-1 0 0,10 0 0,-7 0 0,11 0 0,6 0 0,0 2 0,8-1 0,13 2 0,18-3 0,18 0 0,-7 0 0,-1 0 0,-12 0 0,-5 0 0,1 0 0,5 0 0,-16 0 0,11 0 0,-14 0 0,2-3 0,0-1 0,-5-2 0,1 3 0,-7-2 0,4 4 0,-5-1 0,3 2 0</inkml:trace>
  <inkml:trace contextRef="#ctx0" brushRef="#br0" timeOffset="494213">8564 6512 24575,'19'50'0,"11"10"0,2-29 0,4-2 0,-10-2 0,3-1 0,10 0 0,8-1 0,5 0 0,-2-2 0,5 0 0,2-1 0,-1-2-2458,-3-3 0,0-1 1,0-1-1,0 1 2085,3 1 1,-1 1-1,1 0 1,1-3 372,4 0 0,0-2 0,1-2 0,-1-3 64,-5-4 0,0-3 0,0-1 0,4 2-64,-8 1 0,2 3 0,2-1 0,1 1 0,0-2 0,1-2 0,3-2 0,1-2 0,0-2 0,0-1 0,0 1 0,-1 0 0,-3 2 0,-2-1 0,0 1 0,0-1 0,1 0 0,0 0 0,3-1 0,1-1 0,0-1 0,0 1 0,0 1 0,-1 0 0,-1 1 0,-1 0 0,-1 1 0,1 0 0,-1 0 0,-1 0-187,6 0 0,1 1 0,-2 0 0,-1 0 0,-2 0 187,5 1 0,-2 0 0,-2 0 0,-3 0 0,6 0 0,-3 0 0,0 0-516,3 0 1,1 0-1,-3 0 516,-12 0 0,-2 0 0,1 0 0,14 0 0,2 0 0,-4 0 0,8 0 0,-5 0 0,0 0 0,-1 0 1377,0 0 1,3 0-1378,-6 0 0,4 0 0,0 0 0,-5 0 0,1-1 0,3 2 0,-1 1 0,4 0 0,0 1 0,-3 0 0,1 1 0,-4-1 0,3 2 0,-7 1 0,1 2 0,1-1 0,-4-1 0,2-1 0,-3-1 0,1 0 0,1 2 0,1-1 0,1-1 0,5-4 0,2-3 0,-3-2 0,-13 0 0,-3-1 0,1-1 0,2 1 0,1 0 0,-1-2 0,0-3 0,-1-2 0,0 0 0,-2 1 0,-1-1 0,1 1 0,4 0 0,0 1 0,0-1 0,-3 1 0,0-1 0,1 0 0,2 1 0,1 0 0,0 1 0,-2 2 0,0 1 0,3-2 351,-1 0 0,2-3 0,0 1 0,-2 0-351,5 0 0,-3 1 0,-3 0 0,9-4 0,-3 2 0,-8 3 0,0 2 0,7 5 0,8 4 0,-3-1 0,9 1 0,4 0 0,-1-1 246,-12 0 0,0-1 1,1 0-1,2 0 0,3 1-246,-7 0 0,3 0 0,2 0 0,0 0 0,0 0 0,-2 0 0,-3-1 0,5 1 0,-3-1 0,-1 0 0,-1 0 0,1-1 0,3 2 0,1-1 0,-1 0 0,-2 0 0,-3-1 877,11 1 1,-5-1 0,0-2-878,3-3 0,-1-1 0,-4-2 0,3 0 0,-4-2 0,-8-4 0,-5-1 0,10-4 1050,-8 0-1050,3-3 739,7-5-739,-7-2 3576,-2-3-3576,-10-4 0,-8 1 0,-9-1 0,-8 10 159,2-9-159,1-26 0,1-2 0,-10 25 0,-1-1 0,1-23 0,-7 13 0,0 2 0,0 24 0,0 5 0</inkml:trace>
  <inkml:trace contextRef="#ctx0" brushRef="#br0" timeOffset="495479">17490 6950 24575,'-19'0'0,"0"0"0,-15 0 0,8 0 0,1 0 0,8 0 0,-6 3 0,7 1 0,-4 3 0,5 5 0,4 5 0,0 20 0,5 14 0,5-8 0,2 1 0,4-10 0,2-2 0,-3 10 0,3 0 0,11-1 0,3-2 0,5 19 0,-6-17 0,0-3 0,0-5 0,3 9 0,-5-15 0,0 4 0,-5-11 0,-7-5 0,-3-6 0,-3 0 0,0-6 0,0 0 0</inkml:trace>
  <inkml:trace contextRef="#ctx0" brushRef="#br0" timeOffset="496313">17099 7355 8191,'1'3'0,"26"0"5063,4-3-5063,2 0 0,2 0 2818,25 0-2818,-24 0 0,0 0 1719,15 0-1719,-11 0 6784,-23 0-6784,-3 0 0,-10 0 0,1 0 0</inkml:trace>
  <inkml:trace contextRef="#ctx0" brushRef="#br0" timeOffset="497069">17797 7041 8191,'-1'18'0,"-12"23"2531,4-8 1,-2 4-2532,-4 9 0,0-1 0,5-12 0,2-2 0,-9 30 0,9-30 0,4-7 2818,0 1-2818,4-14 1719,0 5-1719,0-5 6784,0 1-6784,11-4 0,11-3 0,-6-5 0,4 0 0</inkml:trace>
  <inkml:trace contextRef="#ctx0" brushRef="#br0" timeOffset="498463">18072 7201 24575,'7'40'0,"-2"-9"0,5 1 0,-3-14 0,-3-1 0,1-10 0,-4 2 0,2-3 0,-3 0 0,0 3 0,0-1 0,5-1 0,-1 1 0,10-5 0,-7 0 0,5-3 0,3 0 0,3-16 0,0 6 0,1-13 0,-9 4 0,1 7 0,-2-3 0,-3 9 0,0 0 0,-1 2 0,1 2 0,2 2 0,5 12 0,11 4 0,-5 9 0,5-4 0,-10-4 0,1-1 0,-4-5 0,1 1 0,-3-6 0,-3 0 0,3-3 0,-3 0 0,-1-3 0,1-9 0,8-36 0,-8 2 0,1 10 0,0-2 0,-3-2 0,1 1 0,8-27 0,-5 23 0,1 0 0,3-12 0,-2 12 0,-6 23 0,1 5 0,-4 9 0,1 0 0</inkml:trace>
  <inkml:trace contextRef="#ctx0" brushRef="#br0" timeOffset="499117">18170 7809 24575,'52'0'0,"-12"-3"0,3-2 0,6-2 0,1-2 0,5-2 0,-1-1 0,0 0 0,-4 0 0,-15 2 0,-4 0 0,10 1 0,-17 3 0,-21 6 0,0 0 0</inkml:trace>
  <inkml:trace contextRef="#ctx0" brushRef="#br0" timeOffset="499996">18724 7005 24575,'39'6'0,"-1"0"0,25 15 0,-20 1 0,-2 4 0,5 15 0,-20-18 0,-3 0 0,-1 14 0,-6-2 0,-8-1 0,-1-3 0,-7 6 0,4 6 0,-4 17 0,0-2 0,0-3 0,0-7 0,0-17 0,0-4 0,0-14 0,0 4 0,0 1 0,0-5 0,0-4 0</inkml:trace>
  <inkml:trace contextRef="#ctx0" brushRef="#br0" timeOffset="501596">21541 5847 8191,'0'7'0,"7"36"4826,-1-12-4826,5 9 0,5 3 1423,1-11 1,3-1-1424,-1 6 0,1-1 0,1-7 0,-1-3 0,-1 2 1749,-4-22-1749,-9-3 6695,1-6-6695,5-13 0,5-23 0,9-16 0,-5 0 0,-6 18 0,0 1 0,-1-2 133,-3 6 1,2-1-134,5-3 0,-4 0 0,0 16 0,-8 8 0,-3 6 0,-18-1 0,-22 0 0,-5 3 0,-1-2 0,-1 1 0,-7 3 0,13-4 0,-1-1 0,-20 3 0,4-1 0,3-2 0,16 6 0,19-1 0,8 2 0,6 0 0</inkml:trace>
  <inkml:trace contextRef="#ctx0" brushRef="#br0" timeOffset="502597">22663 5330 24575,'-23'0'0,"-21"0"0,2 0 0,-18 0 0,1 0 0,19 0 0,8 0 0,15 0 0,7 0 0,-3 0 0,6 0 0,1 8 0,3 9 0,3 48 0,0-21 0,0 2 0,0 13 0,0 2 0,1 4 0,2-1 0,1-9 0,1-2-223,-1-7 1,2-1 222,2-9 0,0-4 0,2 12 0,2-3 0,-4-8 0,7 14 0,-3-12 0,2 5 0,-7-17 445,-4-4-445,-3-10 0,3-3 0,-3-4 0,3-2 0</inkml:trace>
  <inkml:trace contextRef="#ctx0" brushRef="#br0" timeOffset="503447">22185 5800 24575,'20'0'0,"3"0"0,4 0 0,18 0 0,-9 0 0,10 0 0,-21 0 0,-9 0 0,-10 0 0,0 0 0,0 0 0,-3 0 0,0 0 0</inkml:trace>
  <inkml:trace contextRef="#ctx0" brushRef="#br0" timeOffset="504100">22947 5309 24575,'0'29'0,"0"21"-4916,-3 0 1,1 2 4170,1-16 0,0-1 745,-1 20 0,-1-1 706,3-18 1,0-1-707,0 27 950,0-25 0,0-1-950,0 1 0,0 5 0,0-3 6178,0 5-6178,-3-4 1830,12 2-1830,2-5 0,16 2 0,-6-13 0,-6-8 0,-9-12 0</inkml:trace>
  <inkml:trace contextRef="#ctx0" brushRef="#br0" timeOffset="505750">23219 5780 8191,'0'8'0,"3"15"5063,3 10-5063,2 0 2818,-2-17-2818,-1-7 1719,-1-6-1719,1 2 6784,1-4-6784,0 4 0,-3-2 0,2 3 0,-2 3 0,3 0 0,1 0 0,-1 0 0,0 0 0,0 5 0,8 10 0,-2 0 0,2 0 0,2 5 0,-5-13 0,1 8 0,-3-17 0,-3-2 0,0-8 0,3-13 0,-5 3 0,5-10 0,-5 6 0,5 0 0,-1-3 0,1 9 0,-6 0 0,3 8 0,-6-3 0,5 2 0,-1 2 0,1 2 0,4 0 0,-3 2 0,6 7 0,-3 5 0,4 2 0,-3 0 0,-2-7 0,1 3 0,3-5 0,-2-1 0,4-1 0,-4-4 0,-1 2 0,-1-3 0,-2 0 0,-1 0 0,1-3 0,0-4 0,-2-3 0,5-27 0,-1 0 0,7-17 0,-4 9 0,-1 13 0,-3 9 0,-1 7 0,1-5 0,-3 12 0,-1-6 0</inkml:trace>
  <inkml:trace contextRef="#ctx0" brushRef="#br0" timeOffset="506483">23810 5257 8191,'22'23'0,"4"13"2196,5-6 0,2 3-2196,-12-5 0,-1 1 1352,6 6 1,-2-1-1353,-6 7 1825,1 9-1825,-11-8 6448,-4 7-6448,-2-11 0,-1 4 377,0 4 1,-2 1-378,1 3 0,0 1 0,0 0 0,0-2-783,0 17 783,0-8 0,0-30 0,0-3 0,0-11 0,0 3 0,0-7 0,0 2 260,0-5 1,0-1-1,0-3 1</inkml:trace>
  <inkml:trace contextRef="#ctx0" brushRef="#br0" timeOffset="507016">24442 5965 8191,'29'-4'0,"7"2"5063,20 2-5063,-19 0 0,-3 0 0,9 0 2818,12 0-2818,-21 0 1719,-11 0-1719,-4 0 0,-13 0 0,-3 0 0</inkml:trace>
  <inkml:trace contextRef="#ctx0" brushRef="#br0" timeOffset="507616">24373 5712 24575,'30'0'0,"31"0"0,-24 0 0,3 0 0,3 0 0,-1 0 0,23 0 0,-11 0 0,-20 0 0,1 0 0,-21 0 0,1 0 0,-11 0 0,2 0 0</inkml:trace>
  <inkml:trace contextRef="#ctx0" brushRef="#br0" timeOffset="508466">25528 5668 24575,'-9'0'0,"-3"0"0,-14 21 0,10 6 0,-2 24 0,14-9 0,4-1 0,0-18 0,0 2 0,0-7 0,0 6 0,-3-3 0,15 3 0,8-4 0,21-5 0,13-1 0,0-10 0,-10 0 0,-8-4 0,6-19 0,-18 0 0,3-1 0,-2-3 0,-9-11 0,18-16 0,-20 6 0,2-1 0,1-4 0,-7 9 0,0-3 0,1-18 0,-3-1 0,-1 14 0,-6 2 0,-12-1 0,-4 4 0,-6-10 0,-23 14 0,-2 23 0,10 8 0,-9 1 0,13 7 0,-24 11 0,0 24 0,24-16 0,1 2 0,4 6 0,2 3 0,4 1 0,3-2 0,-3-1 0,2 7 0</inkml:trace>
  <inkml:trace contextRef="#ctx0" brushRef="#br0" timeOffset="509430">24839 6616 8191,'0'5'0,"0"14"2127,8 16 1,3 6-2128,6 18 0,1-3 0,5 2 0,-2-17 0,2 1 0,1 5 0,2 5 0,1-2 0,-2-8 0,0 0 0,1-1 0,3 7 0,1 0 0,-1-2 0,8 7 0,-3-7 0,8 2 0,-10-6 2910,-23-37-2910,-5-2 0,-1-3 0,-3-3 0</inkml:trace>
  <inkml:trace contextRef="#ctx0" brushRef="#br0" timeOffset="510030">25126 6678 24575,'33'52'0,"0"0"0,-1-5 0,3 2 0,0 3 0,-2-3 0,1 2 0,0 1 0,-1-1-953,-1-2 1,0-1 0,-1 1 0,1 1 952,4 6 0,2 3 0,-3-2 0,-4-6 0,0 7 0,-5-7 0,-1-4 0,-5-6 1183,-7-9-1183,-2-10 155,-5-8 1,-2-7 0,-1-5 0</inkml:trace>
  <inkml:trace contextRef="#ctx0" brushRef="#br0" timeOffset="511563">24761 6582 24575,'0'12'0,"0"0"0,0 4 0,0 1 0,0 1 0,0-1 0,0-4 0,-3 19 0,2-7 0,-5 10 0,5-8 0,-8-13 0,8 3 0,-5-5 0,6 1 0,0-19 0,3-1 0,8-32 0,5-4 0,4-16 0,-9 27 0,1 0 0,4-22 0,2 0 0,-10 24 0,2-2 0,-6 15 0,0 2 0,-1 3 0,-3 6 0,2 0 0,-1-3 0,4 2 0,2-8 0,-1 7 0,3-4 0,-3 6 0,0 3 0,0 0 0,0 3 0,21 0 0,0 12 0,21 6 0,-2 20 0,-15-11 0,0 4 0,6 5 0,0 2 0,3 3 0,-1 1 0,-4-6 0,-2 0 0,-7-5 0,-4-3 0,-2-3 0,-7-5 0</inkml:trace>
  <inkml:trace contextRef="#ctx0" brushRef="#br0" timeOffset="512680">25046 7859 24575,'61'6'0,"0"-1"0,3 6 0,-5 1-462,-23-3 0,-2 2 462,4 3 0,-5 1 303,-4-4-303,2 5 153,-13-5-153,-1-1 0,-4-6 0,3 2 468,8 4-468,8 5 0,13 3 0,0 7 0,0-9 0,-13 2 0,-8-8 0,-11-4 0,2-2 0,-4-1 0,5-3 0,-6 0 0,5 0 0,-1-16 0,7-12 0,-3-22 0,1-9 0,-3-5 0,-1 5 0,-2 10 0,-6 12 0,3-9 0,-8 10 0,8-8 0,-10 12 0,4-9 0,-4-10 0,0 13 0,0 4 0</inkml:trace>
  <inkml:trace contextRef="#ctx0" brushRef="#br0" timeOffset="514530">26762 7865 24575,'40'47'0,"0"1"0,0-1 0,0 1 0,0 0 0,3 5 0,-9-12 0,3 4 0,2 2 0,0 1 0,-1-2 0,-2-3-720,6 5 0,-1-2 1,-2-2-1,0 2 720,0 2 0,0 3 0,-1-3 0,-4-8 0,6 0 0,-7-6 228,-4 6 0,-16-30 0,-11-8 0</inkml:trace>
  <inkml:trace contextRef="#ctx0" brushRef="#br0" timeOffset="515630">26797 8987 8191,'3'-9'0,"21"-29"2275,-2-3 1,2-6-2276,7-5 0,1-3 0,-8 13 0,-1-2 0,0 3 0,2-2 0,-2 2 0,-5 6 0,-2 3 0,5-5 2879,-6 9-2879,-3 2 1781,-2 8-1781,-3 0 6592,2 2-6592,-2 0 581,2-8-581,1 1 0,0-2 0,3 3 0,-3 5 0,-4 1 0,0 2 0,-3 4 0,4-5 0,-1 4 0,3-8 0,2-5 0,6-12 0,-8 14 0,1-1 0</inkml:trace>
  <inkml:trace contextRef="#ctx0" brushRef="#br0" timeOffset="517132">26845 9393 8191,'13'-4'0,"31"2"192,-4 2 0,3 0-192,3 0 0,2 0 1242,6 0 0,-1 0-1242,-11 0 0,-1 0 1077,7 0 1,1 0-1078,3 0 0,-1 0 2258,1 0 1,-2 0-2259,-4 0 0,-4 0 0,18 0 0,-22 0 5862,-18 0-5862,-3 0 0,-13 0 0,2 0 0</inkml:trace>
  <inkml:trace contextRef="#ctx0" brushRef="#br0" timeOffset="519580">27907 7923 8191,'8'22'0,"9"10"2531,12 13 1,5 4-2532,-6-8 0,1 1 0,-1-3 0,0 4 0,0-4 1409,2 3 0,-2-3-1409,-7-1 0,-1-4 1719,9 6-1719,-22-14 6784,4-10-6784,-3-5 0,12 20 0,1-3 0,17 25 0,-2-3 0,-13-23 0,-2-1 0,10 15 0,-9-15 0,-10-11 0,-6-9 0,0 0 0,0 0 0,-3-3 0,0 0 0</inkml:trace>
  <inkml:trace contextRef="#ctx0" brushRef="#br0" timeOffset="520313">28001 8750 24575,'0'-24'0,"5"-11"0,4-7 0,2-7 0,4-2 0,-3 6 0,2-3 0,0 0 0,1 1 0,0 0 0,0 3-916,8-11 0,-1 5 916,-9 11 0,-1 4 591,11-8-591,-16 20 303,0 14-303,-3-9 0,1 13 0,1-12 938,7-4-938,13-24 0,-2-6 0,-3 15 0,-11 8 0</inkml:trace>
  <inkml:trace contextRef="#ctx0" brushRef="#br0" timeOffset="520998">28627 7375 24575,'0'42'0,"0"4"0,0 5 0,0-7 0,0-20 0,0-8 0,0-8 0,0-2 0,0-3 0,0-1 0</inkml:trace>
  <inkml:trace contextRef="#ctx0" brushRef="#br0" timeOffset="521882">28421 7291 24575,'33'0'0,"19"0"0,14 0 0,-5 0 0,-11 0 0,-22 0 0,4 0 0,-3 0 0,3 0 0,-5 0 0,-1 0 0,-8 0 0,-4 0 0,-8 0 0</inkml:trace>
  <inkml:trace contextRef="#ctx0" brushRef="#br0" timeOffset="523731">29325 8297 24575,'15'0'0,"10"0"0,11 0 0,0 0 0,2 0 0,-16 0 0,4 0 0,-16 0 0,6 0 0,-12 0 0,2 0 0</inkml:trace>
  <inkml:trace contextRef="#ctx0" brushRef="#br0" timeOffset="524382">29281 8099 8191,'2'0'0,"22"0"5063,-7 0-5063,42 0 2818,-17 0-2818,19 0 0,-17 0 0,-19 0 1719,-10 0-1719,-9 0 6784,0 0-6784,0 0 0,-3 0 0,0 0 0</inkml:trace>
  <inkml:trace contextRef="#ctx0" brushRef="#br0" timeOffset="525149">30062 7909 8191,'-3'7'0,"17"13"4142,10 40-4142,-2-21 0,4 2 0,-2-3 0,0 2 1461,0 3 0,2 0-1461,-1-11 0,-2-1 914,-3 3 1,-2 0-915,18 21 6434,-8-13-6434,-12-17 1057,0-1-1057,-2-5 0,-4 3 0,19 17 0,-16-16 0,14 19 0,2-7 0,-3 9 0,12 3 0,-16-10 0,-6-17 0,-6-8 0,-7-6 0,0-2 0,-3-2 0</inkml:trace>
  <inkml:trace contextRef="#ctx0" brushRef="#br0" timeOffset="525931">30165 8867 24575,'13'-49'0,"0"-1"0,4 7 0,5-3 0,2-1 0,6-9 0,4-1 0,0 1-1817,1 4 1,1 1-1,-2 2 1817,-4 4 0,-1 1 0,-3 5 0,0 4 0,-3 3 816,-3 3 1,-2 2-817,4-5 882,0 4-882,-15 18 0,-5 7 0,-2 0 0</inkml:trace>
  <inkml:trace contextRef="#ctx0" brushRef="#br0" timeOffset="526599">30854 8585 24575,'26'0'0,"10"11"0,5 1 0,-3 4 0,-6-2 0,-6-3 0,-1 0 0,-2-3 0,-4 4 0,-2-2 0,-4 7 0,0-1 0,-4-1 0,-6-8 0,0-2 0</inkml:trace>
  <inkml:trace contextRef="#ctx0" brushRef="#br0" timeOffset="527331">31230 8568 24575,'-8'49'0,"-6"1"0,2-16 0,-1 3 0,0 1 0,-1 1 0,1 6 0,1 1 0,1-5 0,1-1 0,2-6 0,0-3 0,-7 14 0,7-14 0,2-14 0,6-5 0,0-3 0,0 1 0,0-3 0,0-1 0</inkml:trace>
  <inkml:trace contextRef="#ctx0" brushRef="#br0" timeOffset="529182">28655 8266 8191,'-3'2'0,"0"18"5063,3 6-5063,0 27 0,0-13 2818,0 6-2818,-3-9 1719,2-9-1719,1 2 6784,1-17-6784,2-1 0,-1-6 0,-1 0 0,4-3 0,-2 0 0,2-3 0,1 0 0,0 0 0,3-6 0,11-12 0,11-13 0,8-11 0,-5 4 0,-6 8 0,-12 12 0,-3 8 0,-5 4 0,-2 3 0,0 3 0,-1 0 0,4 6 0,1 11 0,7 8 0,-6 5 0,2-10 0,-3 2 0,-1-11 0,-2 5 0,-1-7 0,-4-6 0,-1 3 0,2-3 0,-1 3 0,1-3 0,3-1 0,-1-2 0,1-2 0,0-5 0,0-3 0,5-17 0,3-7 0,2-11 0,2 1 0,-5 9 0,-2 10 0,-2 9 0,-2 3 0,-4 6 0,3 1 0,-6 1 0,8 1 0,-7 1 0,5 0 0</inkml:trace>
  <inkml:trace contextRef="#ctx0" brushRef="#br0" timeOffset="529949">28772 8810 8191,'17'3'0,"1"0"5063,31-3-5063,-9 0 2818,8 0-2818,-2 0 1719,-11 0-1719,2 0 0,-17 0 6784,-5 0-6784,-6 0 0,1 0 0,2 0 0,-8 0 0,2 0 0</inkml:trace>
  <inkml:trace contextRef="#ctx0" brushRef="#br0" timeOffset="532598">28831 6893 8191,'-15'-4'0,"-48"2"4613,13 2-4613,4 0 0,-2 0 1436,3 0 0,1 0-1436,0 0 0,-1 0 0,-11 0 0,-1 0 0,-2 0 0,2 0 887,17 0 0,1 0-887,-7 0 0,3 0 0,-7 0 0,-11 0 0,-1 0 2331,28 1 1,-1 2-2332,1 3 0,-1 2 0,1 0 0,-1 1 172,1 6 1,-2 3-173,-20 5 0,-5 2 0,18-6 0,0 1 0,-3 1-403,-11 8 1,-2 3-1,-1-1 403,14-9 0,-1 0 0,0 0 0,1 2 0,1 2 0,1 2 0,0 0 0,-1-1 0,2-1 0,-1 0 0,0 0 0,0 0 0,0 2 0,0-1 0,0 1 0,1 0 0,-11 8 0,2-1 0,3-1-642,9-7 1,1-2-1,1 1 642,-3 4 0,0 0 0,5-2 0,6-4 0,2-1 0,-8 4 0,1 1 825,2 1 0,2 0-825,3 2 0,-1 0 0,-7 8 0,0 2 53,6-5 0,3 2-53,-2 11 0,3 3 0,5 7 0,5 5-95,6-9 1,2 3 0,1 3 94,1-8 0,0 2 0,3 1 0,4 0 0,5 3 0,4 0 0,3 0 0,1 0-62,-1 3 1,2 0 0,1 0-1,5-2 62,5-2 0,5 0 0,1-3 0,-1-2 0,2 3 0,-1-4 0,2-2 0,0-6 0,2-3 0,-2-4 0,4-3 0,2-2 0,-3-6 0,3 1 0,3-2 0,8 0 0,3-2 0,3 1 0,-10-4 0,2 0 0,2-1 0,-1-1 0,3-2 0,0-2 0,1-1 0,1-1 0,6 1 0,2-1 0,1-1 0,1-1 0,-13-2 0,1-1 0,0 0 0,0-1 0,2 1 0,3 0 0,1 0 0,1 0 0,0-1 0,0 0 0,1-1 0,2-1 0,0 0 0,-2 0 0,-2-1 0,-2 1 0,-1-1 0,-2-1 0,0 0 0,-1-1 0,0-1 0,-1-1 0,-3 1-1007,2 0 0,-4 1 0,3-2 1007,13 0 0,3-2 0,-3 0 0,-16 0 0,-2-1 0,6-1 0,7-1 0,8-2 0,3-1 0,0-1 0,-5-1-915,0 0 1,-5-2-1,1 0 1,4 0 914,-10 3 0,3 0 0,0 0 0,2 0 0,-1-1 0,-1 1 0,9-4 0,-1 1 0,0-1 0,0 0 0,-1 2-93,-1 2 0,0 1 0,-1 0 0,0 0 0,-2 1 93,-4-2 0,-1 1 0,-1 0 0,0 0 0,1 1 0,3 2 0,2 0 0,0 0 0,-3 1 0,-2 1 0,11-2 0,-5 1 0,1 0 0,-2-1 0,1 1 0,-2-1 0,-5 0 0,0-1 0,-4 0 0,6-3 0,-5-1 0,-7 2 0,-1-1 0,2 0 0,-2 0 511,-8 2 1,0 0-512,9 0 0,4-1 1162,6-3 1,1 0-1163,-11 4 0,1 0 0,20-4 0,-1 0 0,-22 2 0,-2 1 0,4 2 0,-2 0 2368,-7-5 0,-1-1-2368,2-2 0,-1-1 0,-2 1 0,-3-2 0,22-19 2486,-22 7-2486,-10 0 597,0-4-597,-7-9 0,-1-2 0,-8 0 0,-3-5 0,-6-6 0,-5-3-382,-1 8 0,-4-3 1,-2 0 381,-4-6 0,-4-1 0,-3 1 0,4 14 0,-2 0 0,-1 1 0,-1 0-782,-1-4 1,-2-1 0,-1 1-1,1 2 782,2 4 0,0 1 0,-1 1 0,0 0 0,-11-13 0,-1 1 0,3 4 0,-5-4 0,2 3 0,1 3 0,0 4 0,11 13 0,-1 2-927,-1-2 0,-2 1 927,1 2 0,-1 1-589,-4 1 1,-1 1 588,-9-6 0,-3 2 0,2 6 0,-3 1 0,-1-2 0,-3-1 0,-2 0 0,0 3 0,-1 1 0,-2-2 0,6 2 0,-2-1 0,0-1 0,-1 0 0,0 0 0,-1-1 0,0 0 0,0 0-961,2-1 0,-1-1 0,1 1 1,2 0 960,-8-3 0,2 2 0,1-1 0,5-2 0,0 0 0,-1 1-153,6 5 0,-3 0 1,1 1-1,3 0 153,-2-2 0,2 2 0,-2-2-87,-1 2 1,-3-1-1,-1 0 1,6 2 86,3 2 0,4 1 0,-2 0 81,-16-6 1,-2-2 0,2 3-82,11 5 0,2 2 0,-2 0 0,-13-3 0,-3 0 0,2 4 0,13 6 0,2 2 0,0 2 2068,-18-1 0,1 4-2068,21 4 0,-1 2 0,4 2 0,-8 5 0,4 2 1762,4 2 1,4 2-1763,7 3 0,3-1 0,-11 1 2864,0 7-2864,6-8 1116,8 0-1116,3-3 54,-5-3 0,17-7 0,-9 0 0</inkml:trace>
  <inkml:trace contextRef="#ctx0" brushRef="#br0" timeOffset="565304">28590 11237 24575,'0'16'0,"0"1"0,0 20 0,-1-5 0,2 6 0,7 17 0,3 3 0,-6-7 0,3 1 0,9 10 0,2-3 0,-7-21 0,0-3 0,1-2 0,-1-3 0,4 13 0,-9-24 0,-1-30 0,17-38 0,-13 13 0,1-2 0,6-5 0,1 0 0,-5 6 0,-1 3 0,6-8 0,-4 15 0,-5 17 0,-1 4 0,-1 16 0,7 12 0,2 12 0,-3-3 0,1 4 0,3 1 0,0 1 0,1 9 0,0 0 0,-2-12 0,-2-2 0,7 20 0,-8-29 0,-5-6 0,4-5 0,-5-4 0,2-3 0,2-5 0,-3-3 0,4-11 0,2-3 0,0-19 0,17-14 0,-15 18 0,0-2 0,3-5 0,1 1 0,-3 2 0,-1 1 0,10-24 0,-10 24 0,-3 4 0,-6 17 0,3-13 0,4 1 0,3-9 0,4-1 0,0 1 0,-2 1 0,-8 15 0,-4 4 0</inkml:trace>
  <inkml:trace contextRef="#ctx0" brushRef="#br0" timeOffset="565946">29567 11760 24575,'22'0'0,"18"0"0,25 0 0,-8-3 0,3 2-9831,-17-3 8341,-12 4 4308,0 0-2818,-21 0 429,-1 0 1,-5 0 0,-2 0 0</inkml:trace>
  <inkml:trace contextRef="#ctx0" brushRef="#br0" timeOffset="566517">29709 11683 8191,'-2'-8'0,"32"3"5063,7 5-5063,22 0 0,-20 0 0,-3 0 0,-17 0 2818,6 0-2818,-7 0 0,-6 0 0,-2 0 0</inkml:trace>
  <inkml:trace contextRef="#ctx0" brushRef="#br0" timeOffset="567101">28819 12233 8191,'37'0'0,"8"0"0,3 0 2223,-12 0 1,0 0-2224,24 0 0,-2 0 2890,9 0-2890,-32 0 0,0 0 0,22 0 0,-29 0 0</inkml:trace>
  <inkml:trace contextRef="#ctx0" brushRef="#br0" timeOffset="568134">30392 10425 8191,'0'4'0,"-14"44"0,-7 21 1797,5-9 1,-1 6-1798,6-18 0,-2 7 0,1 2 0,0 1 0,2-6 0,-1 14 0,1-3 0,2-1 235,1 1 0,1-1 1,2-1-236,3-9 0,2-1 0,-1-5 0,0-2 0,0-3 904,0 6 1,0-1-905,0 18 0,0 1 0,0-9 2528,0-12 0,0 3-2528,0-10 0,0 0 696,0 12 0,0 2-696,1-2 0,2 0 1632,2 1 1,3-1-1633,5 0 0,2 2 0,0-6 0,1 1 0,0-3-79,4 3 0,0-2 79,0 5 0,-1-3-82,9 10 82,-11-24 0,7 18 0,-3-13 0,1-2 0,1 2 0,3 5 716,-2-3-716,2 10 21,0-1 0,-14-23 0,-2-6 1</inkml:trace>
  <inkml:trace contextRef="#ctx0" brushRef="#br0" timeOffset="569346">31108 10474 24575,'0'56'0,"0"0"0,0 0 0,0-7 0,-1 1 0,1 2 0,1 2 0,0-3 0,1 1 0,0 2 0,1 2 0,0 0-1967,2 7 1,0 2 0,1 1 0,0 1 0,1-2 1668,1 1 0,0-1 0,0 0 0,1-1 0,0 1 341,0-2 1,0 0-1,0 0 1,1 0-1,-1 1-43,0 1 0,1 2 0,-1 0 0,0-2 0,-1-2 0,1 2 0,0-3 0,-2-1 0,0 1 0,0 3 0,-2 0 0,0-1 0,0-1 378,0-7 0,1-2 0,-1 0 0,-2-4-378,-2 4 0,-1-2 0,1-3 0,1 21 0,1-7 0,-2-23 0,-2-4 5394,-5 16-5394,-2-15 3281,-9-2-3281,6-18 917,1-2-917,5-9 0,4 1 0,-4-1 0,4-3 0,-1 0 0</inkml:trace>
  <inkml:trace contextRef="#ctx0" brushRef="#br0" timeOffset="570296">28370 13897 24575,'24'31'0,"-2"1"0,15 12 0,-10-11 0,0 3 0,-3-11 0,-8-4 0,0 5 0,-7-11 0,-5 3 0,5-2 0,-2 9 0,7 0 0,-6 3 0,4-10 0,-7 3 0,5-3 0,-3 0 0,0-1 0,2-6 0,-5 0 0,4-1 0,-7-1 0,2-1 0,-3-2 0,0-3 0,0 0 0</inkml:trace>
  <inkml:trace contextRef="#ctx0" brushRef="#br0" timeOffset="571187">28230 14508 24575,'27'-27'0,"21"-15"0,-26 16 0,0-2 0,9-8 0,0 0 0,6-18 0,-2 3 0,-15 23 0,-7 9 0,-4 9 0,-6 1 0,3 5 0,-6-1 0,6 2 0,9-9 0,0 1 0,13-11 0,-13 11 0,-3-2 0,-9 11 0</inkml:trace>
  <inkml:trace contextRef="#ctx0" brushRef="#br0" timeOffset="571849">28220 14691 8191,'-2'3'0,"7"0"5063,27-3-5063,16 0 0,13 0 2818,-9 0-2818,-5 0 1719,-18 0-1719,7 0 6784,-12 0-6784,-9 0 0,2 0 0,-10 0 0,2 0 0,6 0 0,-9 0 0,6 0 0</inkml:trace>
  <inkml:trace contextRef="#ctx0" brushRef="#br0" timeOffset="572447">28898 14310 24575,'17'0'0,"4"0"0,6 0 0,18 0 0,0 0 0,5 0 0,-9 0 0,-12 0 0,-11 0 0,-5 0 0,-8 0 0</inkml:trace>
  <inkml:trace contextRef="#ctx0" brushRef="#br0" timeOffset="573083">28851 14208 24575,'40'0'0,"1"0"0,-3 0 0,1 0 0,22 0 0,-7 0 0,-16 0 0,-14 0 0,-4 0 0,-2 0 0,-1 0 0,-6 0 0,-5 0 0</inkml:trace>
  <inkml:trace contextRef="#ctx0" brushRef="#br0" timeOffset="573847">28507 14191 24575,'18'-33'0,"5"7"0,3-1 0,10-24 0,-6 21 0,0 3 0,-4-1 0,15-14 0,-14 15 0,-1-3 0,-14 17 0,-5 3 0,2 1 0,-3-3 0,-3 8 0,0-1 0</inkml:trace>
  <inkml:trace contextRef="#ctx0" brushRef="#br0" timeOffset="574499">29656 13610 24575,'0'52'0,"0"0"0,0 0 0,0 5 0,0 1 0,0 2 0,0 5 0,0 1 0,0 0-1649,0-1 0,0 0 0,0-5 1649,0 1 0,0-6 749,0-8 1,0-1-750,-1 5 0,7 2 0,11-9 0,9 2 0,0 1 0,1 8 0,1 2 0,6 2-258,-2-15 0,4 2 0,4 1 0,0-2 1,-2-2 257,3 2 0,1-3 0,-1-1 0,1 0 0,2 2 0,2 1 0,-2-2 0,-5-5 0,7 5 0,-5-6 0,-14-14 0,0 0 0</inkml:trace>
  <inkml:trace contextRef="#ctx0" brushRef="#br0" timeOffset="575618">30047 13777 24575,'42'47'0,"-8"-12"0,-6 7 0,-4-13 0,3 9 0,1-2 0,1 4 0,-8-8 0,-5-14 0,-8-6 0,-2-12 0</inkml:trace>
  <inkml:trace contextRef="#ctx0" brushRef="#br0" timeOffset="578866">30093 14033 8191,'0'-16'0,"16"-12"5063,-1-17-5063,16 1 0,-8-4 2818,6-3-2818,-13 21 0,-1-1 1719,14-26-1719,-7 11 6784,-5 15-6784,-4 8 0,-6 12 0,-1 3 0</inkml:trace>
  <inkml:trace contextRef="#ctx0" brushRef="#br0" timeOffset="579483">30506 14154 24575,'9'-15'0,"3"-1"0,-1 2 0,-1 4 0,-7 8 0</inkml:trace>
  <inkml:trace contextRef="#ctx0" brushRef="#br0" timeOffset="580013">30590 15038 24575,'0'0'0</inkml:trace>
  <inkml:trace contextRef="#ctx0" brushRef="#br0" timeOffset="580416">30756 15626 8191,'3'3'0,"0"0"0</inkml:trace>
  <inkml:trace contextRef="#ctx0" brushRef="#br0" timeOffset="581065">30912 16286 8191,'18'-3'0,"2"12"5063,23 16-5063,-2 10 0,-13-1 0,0 4 0,-4-7 0,-1 0 0,0 4 0,-1 0-1078,-2-2 1,-1-3 1077,12 7 2155,-3 6-2155,0-9 4537,-5-4-4537,-6-6 0,-1-7 0,-9-8 0,-4-5 0,0-2 0</inkml:trace>
  <inkml:trace contextRef="#ctx0" brushRef="#br0" timeOffset="581815">31041 16819 24575,'28'-48'0,"-4"5"0,12-5 0,-19 15 0,6 2 0,0-2 0,-1-11 0,8-3 0,-14 3 0,-4 16 0,-8 1 0,2 4 0,1-8 0,-3 14 0,0-3 0</inkml:trace>
  <inkml:trace contextRef="#ctx0" brushRef="#br0" timeOffset="583449">31570 16813 24575,'0'5'0,"0"4"0,0-3 0,0 2 0,0-2 0,0 0 0,0 0 0,0-1 0,0-12 0,0-31 0,4-10 0,3 8 0,1 1 0,6-4 0,8 2 0,1 31 0,-4 3 0,5 4 0,-3 3 0,-1 3 0,5 6 0,-5 5 0,-1 6 0,-12-4 0,2-4 0,-9-1 0,3-4 0,-1 1 0,2 4 0,-1-5 0,2 4 0,-4-2 0,5 3 0,-3 1 0,1 3 0,-1-7 0,-3-1 0,2-2 0,4 2 0,-2-4 0,1 1 0</inkml:trace>
  <inkml:trace contextRef="#ctx0" brushRef="#br0" timeOffset="584817">30423 14183 24575,'26'-8'0,"-2"-1"0,8-1 0,-12 4 0,-9 6 0,12 3 0,3 10 0,3-1 0,-6 8 0,-9-7 0,-1-2 0,-3 1 0,0-5 0,-4 3 0,0-4 0,0 3 0,0 0 0,0 1 0,-2-1 0,1-1 0,-1 2 0,-1-3 0,0-1 0</inkml:trace>
  <inkml:trace contextRef="#ctx0" brushRef="#br0" timeOffset="586381">30719 13432 24575,'38'49'0,"0"0"0,0 0 0,0 0 0,2 2 0,-1-1 0,1 2 0,2 3 0,-6-7 0,2 4 0,2 1 0,-1 1 0,0-1 0,-3-4-868,0 0 0,-1-3 1,-1-1-1,-1 0 0,0 1 868,6 10 0,-2 1 0,-1-2 0,-3-4 0,-5-6 0,-2-2 0,-2-2 0,7 17 0,-2-2 568,-3-4 1,-3-1-569,-2-2 0,-1 0 0,3 1 0,-2 1 0,-6 4 0,-2-2 375,2-9 1,-2-2-376,-3 5 0,-2-3 0,9 17 0,-5 5 0,0-13 2278,1 12-2278,-5-28 0,1 0 173,3 18-173,0-5 0,-4-18 0,0 0 0,-1-5 0,4 9 0,0-5 0,0 4 0,-1-8 0,-4-4 0,0-4 0,-2 3 0,2-4 0,-6 1 0,3-6 0,0-2 0,-2 1 0,1-5 0,1 6 0,1 3 0,3 8 0,3 8 0,1 13 0,-1-15 0,-3 3 0,-1-14 0,-3-3 0,1 1 0,2 1 0,-3 2 0,4 4 0,-1 2 0,1-3 0,0 3 0,-1-2 0,1 6 0,0-2 0,0 0 0,0-8 0,0 0 0,0-1 0,0 2 0,-3-9 0,-1-2 0</inkml:trace>
  <inkml:trace contextRef="#ctx0" brushRef="#br0" timeOffset="597165">29301 7100 24575,'-37'-11'0,"0"-1"0,-16-9 0,-6-2 0,9 6 0,-4-1 0,-1 1-688,8 1 1,-2 1-1,0-1 1,0 3 687,-1 1 0,1 1 0,-1 1 0,2 2 0,-14-1 0,1 2 0,5 2 436,-1 1 1,3 3-437,-8 0 0,4 2 0,3-1 0,20-1 0,-3 2 0,-9 4 0,1 3 0,-14 7 0,19-1 0,-5 4 0,1 2 0,6 1 0,1 2 0,-1 2-206,-9 5 0,-2 2 1,0 1 205,7-3 0,-2 1 0,2 0 0,3-3 0,-14 10 0,3-2 0,7-2 0,-1 2 0,5-4 0,6-4 0,3-1 0,-8 4 0,-2 1-153,-1 3 0,1 0 153,13-9 0,0 2 0,-17 14 0,0 2 0,15-11 0,2 1 0,-9 14 0,2 2 660,10-12 1,2 0-661,-5 13 0,-1 1 0,3-1 0,2-3 0,3-7 0,1-2 0,2-1 0,2 1 0,1-5 0,0 0 1130,-5 20-1130,3-10 0,1 3 174,3-3 1,2 2-175,2 1 0,2 3 0,-1-3 0,0 4 0,1-1 0,3 1 0,1 2 0,1-3 0,1 0 0,2-1 0,3-4 0,2 1 0,1 1 0,2 0 0,1-1 0,2-2 0,12 17 0,5-3 0,1-3 0,2-4 0,-2-6 0,3-5 0,-1-5 0,1-3 0,-7-7 0,2-2-3392,2 0 0,1-3 3392,20 5 0,-14-9 0,4 0 0,5-3 0,8-1 0,-3-5 0,8 0 0,2-1 0,-4-1 0,4 1 0,-3 0 0,4-2-220,-11-1 1,4 0-1,2-1 1,-2-1 0,-4 0 219,13 0 0,-5-2 0,1 1 0,0 0 0,-1 0 0,2 0 0,-8 0 0,1 0 0,-1 0 0,-2 0 0,-1 0 0,-2 0 0,1 0 0,8 0 0,1 0 0,-4 0 0,-2 0 0,0 0 0,-1 0 0,4 0 0,0 0 0,1 0 0,0 0 0,0 0 0,1 1 0,-1-1 0,5-1 0,-9-1 0,4-2 0,1-1 0,-2 0 0,-4 0 0,7-1 0,-5 0 0,6-2 0,-2 0 0,7-2 0,2 0 0,-2 0 0,-8 1 0,-1 0 0,-6 1 0,1 0 0,14-4 0,2 0 0,-6 2 0,-7 4 0,-3 0 0,3-3 0,-1 1 0,-6 5 0,0 0 0,4-2 0,-2 0 0,-7 4 0,1 1 0,20-3 0,1 1 0,-12 2 0,1 0 0,-2 0 0,3 0 0,-5 0 0,-4 0 0,-2 0 0,4 1 0,-1-2 0,16-9 0,-8-10 0,-18 6 0,-1-5 548,0-13 1,-3-4-549,0 7 0,-2-1-175,-2-6 1,-2 0 174,12-19 0,-13 13 0,-2 2 3306,0 9 0,3-3-3306,5-14 0,2-3 0,1-3 0,1-2 0,-10 15 0,-1 0 0,-3 1 0,2-8 0,-3-1 0,-5 5 0,0-2 0,-3 2 0,0-4 0,-3-3 0,-2-1 0,-1-10 0,0 1 0,-3 8 0,0 2 0,-5-1-910,-6-5 0,-5-9 0,-3-1 0,0 11 910,-3 1 0,-4 5 0,-3-4 0,-4-3 0,1 4 0,-2 0 0,0 0 0,4 2 0,-2-4 0,1 0-479,-2 0 0,1-1 1,-1-3 478,5 7 0,0-2 0,0-1 0,0 1 0,1 2 0,1 1 0,0 0 0,0 3-62,-2-4 1,-1 3 0,-2 0 61,-5-3 0,-3 0 0,-2 6 0,-12 0 0,0 8 0,4 1 0,1 6 0,0 10 0,2 8 0,-7 4 0,8 2 0,0 0 0,-13 1-1339,17-1 1,1 2 1338,-7 4 503,-8-1 0,-7 0-503,4 2 0,-3 0 0,-1 0 0,-6 0 0,3 0-31,12 0 1,3 1-1,-3 2 31,-15 4 0,-2 3 0,7-1 0,10-3 0,3 2 0,5 3 0,-3 2 0,4-2 0,-1-3 0,4-2 0,-25 9 0,22-8 0,1-1 0,-3 3 0,-18 0 0,-4-1 0,31-3 0,-2-1 3204,-6 1 0,-4 0-3204,4 0 0,-3 2 0,1-1 0,-11 2 0,0-1 0,5 1 0,-3 0 0,6-1 115,7 0 0,2 0-115,-6 3 0,2 0 906,-14 4-906,-4 8 0,26-10 0,6 1 0,16-4 0,4 3 0,2-5 0,4 1 0</inkml:trace>
  <inkml:trace contextRef="#ctx0" brushRef="#br0" timeOffset="632221">14024 4622 8191,'-9'0'0,"-20"0"4463,-19 0-4463,-7 0 2889,-12 0-2889,11 0 896,14 0 0,0 0-896,-13 0 6558,-3 0-6558,30 4 0,-3 12 0,0 4 0,-6 3 341,-5 9 0,-1 2-341,-9 6 0,10-4 0,-1 0 0,11-13 0,2-1 0,0 5 0,2-2 0,-3-3 0,16-1 0,-20 19 0,-2 12 0,16-21 0,-1 1 0,1 1 0,2-1 0,-1 8 0,0 4 0,9-15 0,-6 18 0,5-9 0,2-1 0,7-10 0,3-13 0,0 23 0,0 9 0,0 16 0,5-18 0,3 0 0,6 20 0,-2-31 0,2-2 0,6 5 0,-2-13 0,5 7 0,3-4 0,-1 1 0,3-4 0,-1-3 0,-5-5 0,9 6 0,-6-10 0,3 5 0,2 2 0,16 3 0,-14-6 0,-2-1 0,3 0 0,-7-6 0,15 2 0,10-5 0,-18-1 0,4-2 0,15-1 0,-1-2 0,-14 0 0,-1-1 0,4 0 0,-3 0 0,-5-3 0,3-4 0,-20 5 0,16-3 0,-21 1 0,9-4 0,15-11 0,-10 2 0,18-10 0,-20 8 0,14-18 0,-11 9 0,-2-6 0,-10 11 0,-5-1 0,4-15 0,1-5 0,-1-17 0,5 2 0,0-3 0,-7 16 0,0 0 0,5-12 0,0-1 0,-3 16 0,0 1 0,2-8 0,1 3 0,6-7 0,-1 5 0,-9 17 0,0 0 0,8-11 0,-4-11 0,-5 16 0,-7 19 0,-3-11 0,-7-3 0,-10-5 0,-4-4 0,7 13 0,-2 0 0,-13-14 0,-1 3 0,0 4 0,3 15 0,6 14 0,-7 9 0,-36 0 0,32 0 0,-18 0 0</inkml:trace>
  <inkml:trace contextRef="#ctx0" brushRef="#br0" timeOffset="633636">14775 4416 8191,'-14'-1'0,"5"3"5063,-18 13-5063,6 0 2818,-2 13-2818,6-10 1719,8 2-1719,6-10 0,3 14 0,0-11 6784,0 19-6784,-6-11 0,5 10 0,-5-9 0,6-1 0,0-12 0,0-3 0,0 3 0,0-3 0,0 2 0,5 1 0,-1-5 0,5 4 0,2 0 0,-1 0 0,2 3 0,-6-5 0,-1-3 0,-1 5 0,-1-4 0,0 8 0,-1-3 0,5 11 0,3 5 0,0-1 0,0-1 0,-4-13 0,9 11 0,-6-12 0,15 12 0,-10-11 0,23 0 0,-13-4 0,10-3 0,-17-3 0,7 0 0,-3 0 0,8-9 0,0-17 0,-13 11 0,-2-10 0</inkml:trace>
  <inkml:trace contextRef="#ctx0" brushRef="#br0" timeOffset="634332">14682 4874 24575,'58'-7'0,"1"-13"0,-1-5 0,-14-7 0,-6 7 0,-8 0 0,0 7 0,-3-2 0,-10 3 0,-8 9 0,-6-2 0</inkml:trace>
  <inkml:trace contextRef="#ctx0" brushRef="#br0" timeOffset="635047">15087 4156 9682,'0'18'0,"12"4"2377,3 16 0,4 8-2377,8 4 0,2 2 0,0 2 0,1 0 176,-5-14 0,0 1 0,-3-5-176,11 17-1177,-1-1 1,-1-3 1176,-6-14 1633,-5 2 1,-1-2-1634,-4-19 50,-8 2 0,-5-14 1,-2 1-1</inkml:trace>
  <inkml:trace contextRef="#ctx0" brushRef="#br0" timeOffset="636147">15434 4253 24575,'0'57'0,"4"-10"0,1-7 0,3 2 0,4-5 0,0-1 0,-2-3 0,0-2 0,14 23 0,-16-33 0,-2-6 0,-3-2 0,-3-2 0,3-2 0,3 8 0,1 0 0,4 5 0,-6-9 0,3 1 0,-7-7 0,1 1 0,1-5 0,-3 2 0,5-1 0,-4 1 0,1-2 0,-2 0 0</inkml:trace>
  <inkml:trace contextRef="#ctx0" brushRef="#br0" timeOffset="638655">15174 4248 24575,'0'-22'0,"0"3"0,0-15 0,11 9 0,-5-3 0,11 9 0,11-9 0,-1 9 0,9-4 0,2 6 0,6 12 0,-7-1 0,19 6 0,-16 0 0,0 10 0,2 4 0,19 6 0,-27-5 0,-3 1 0,4 4 0,-20-9 0,7 8 0,-5-2 0,-4 2 0,-5-2 0,-8-7 0,0 8 0,0-7 0,0 5 0,-29 27 0,15-22 0,-27 27 0,26-33 0,-13 9 0,6-6 0,-14 8 0,17-9 0,-1-5 0,13-6 0,2-6 0,1 2 0,-1-1 0,2 1 0,0 1 0,0 0 0,6 5 0,21 6 0,5 0 0,4 2 0,-2-1 0,3 0 0,19 7 0,-2-1 0,0 3 0,2-6 0,-31-6 0,4-5 0,-7 3 0,12 0 0,-11-1 0,12 7 0,-7-2 0,0 2 0,-9-7 0,-8-5 0,-3-1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11:28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26204 10520 24575,'0'36'0,"0"1"0,0 26 0,0-20 0,-1 7 0,2-3 0,5 11 0,1-2-826,-4-9 1,1-2 825,2-3 0,1-5 0,0 1 535,-3-5-535,4 3 273,-4-12-273,2 10 0,-5-13 0,2 2 843,-3-7-843,0-1 0,0-10 0,4-35 0,8-10 0,-4 4 0,1-2 0,3 4 0,1 2 0,4-18 0,-3 10 0,-4 12 0,-2 12 0,1-3 0,-3 13 0,0 2 0,0-1 0,3 4 0,0-2 0,14 3 0,5 10 0,12 6 0,0 9 0,0 4 0,-17-7 0,0-1 0,-16-8 0,3 1 0,-4-4 0,1 2 0,-1-2 0,4 10 0,-6 0 0,5 4 0,-8-5 0,1-3 0,-2-4 0,0-3 0,0 0 0,0-3 0,0 0 0,0 2 0,0-2 0,3 0 0,-3-3 0,3-3 0</inkml:trace>
  <inkml:trace contextRef="#ctx0" brushRef="#br0" timeOffset="1168">26539 9980 24575,'-9'25'0,"-1"1"0,-1 8 0,-2-14 0,8 7 0,-1-7 0,6-4 0,0 6 0,0-8 0,0-4 0,0 2 0,0 1 0,0 1 0,0 6 0,0 4 0,0 8 0,0 8 0,0 4 0,3-8 0,-3-7 0,6-13 0,-3-7 0,3-3 0,-2 3 0,1-2 0,-2 2 0,6 0 0,-2-2 0,2 1 0,-3-2 0,2 0 0,-1 1 0,2-4 0,-4 0 0,-1-3 0,-2 0 0</inkml:trace>
  <inkml:trace contextRef="#ctx0" brushRef="#br0" timeOffset="3203">26670 10306 24575,'22'22'0,"0"3"0,3-2 0,-2-1 0,-15-15 0,1 2 0,-9-8 0,0-1 0,0-9 0,0 3 0,0-3 0,2 3 0,1 0 0,3-2 0,0 1 0,0-1 0,0 2 0,0 0 0,0-1 0,0-1 0,2-2 0,-1-2 0,2 2 0,-3 1 0,0 3 0,0 3 0,-3-2 0,2 4 0,-2-2 0,2 3 0,1 0 0,2 3 0,-1 0 0,1 3 0,-2 0 0,3 3 0,1 1 0,2 2 0,-3 0 0,0 0 0,-3-3 0,-3 0 0,2-6 0,-4 2 0,2-2 0,-3 3 0,2-3 0,1-1 0,3-2 0,-1 0 0,3-2 0,-1-8 0,5-10 0,-1-3 0,0-5 0,6-4 0,-8 8 0,4-4 0,-6 11 0,3-3 0,-6 9 0,5-5 0,-9 10 0,3 0 0,-3 0 0,3 0 0,-3 0 0,6 0 0,-6-2 0,6 1 0,-6-2 0,6 0 0,-3-1 0,4-3 0,0-8 0,0 5 0,-3 1 0,-1 9 0</inkml:trace>
  <inkml:trace contextRef="#ctx0" brushRef="#br0" timeOffset="4072">27175 9871 24575,'36'22'0,"-10"-9"0,3 25 0,-13-23 0,-4 11 0,2-8 0,-6 0 0,8 13 0,-10-9 0,7 7 0,-9-10 0,-1 4 0,-3-10 0,0 9 0,0-6 0,0 5 0,0 11 0,0-4 0,0 2 0,-6-5 0,2-5 0,-6 3 0,7-10 0,0-3 0,3-8 0</inkml:trace>
  <inkml:trace contextRef="#ctx0" brushRef="#br0" timeOffset="5367">26710 10585 24575,'33'0'0,"9"0"-9831,12 0 8341,-9 0 3923,-13 0-2433,-11 0 1773,-10 0-1773,5 0 0,-10 0 0,6 0 1655,-6 0 0,0 0 0,-4 0 0</inkml:trace>
  <inkml:trace contextRef="#ctx0" brushRef="#br0" timeOffset="6033">27680 10975 24575,'44'0'0,"-16"0"0,27 0 0,-17 0 0,-8 0 0,1 0 0,-14 0 0,-8 0 0,-6 0 0</inkml:trace>
  <inkml:trace contextRef="#ctx0" brushRef="#br0" timeOffset="7651">27822 10609 8191,'0'2'0,"0"20"1568,-3 22-1568,2 7-580,-2 1 580,3-15-267,0-6 267,0 1 2386,0 5-2386,0-4 1956,0-1-1956,0-1 4537,0 2-4537,0 5 6784,9 2-6784,5-1 0,14-7 0,-5-7 0,-3-5 0,-5-7 0,-7-3 0,6-1 0,-10-3 0,4-3 0,-24-21 0,-3-11 0,-13-17 0,13 13 0,1-2 0,4 2 0,2-1 0,-2-6 0,2-1 0,4 3 0,3 1 0,-2-23 0,7 11 0,0 14 0,0 0 0,0 4 0,0 5 0,3-1 0,1 13 0,6-13 0,-3 7 0,3-4 0,0 4 0,-3 6 0,2 1 0,0 1 0,1 2 0,-1 1 0,3 0 0,-3 0 0,1 5 0,-1-5 0,0 6 0,-3 0 0,3 0 0,-3 0 0,0 0 0,-3-1 0,0 2 0</inkml:trace>
  <inkml:trace contextRef="#ctx0" brushRef="#br0" timeOffset="9018">28192 10783 8191,'9'-3'0,"7"7"5063,10 4-5063,2 10 0,-9 1 2818,-1 0-2818,-4-2 1719,2-1-1719,-8-2 6784,3-4-6784,-7-4 0,-1-3 0,0 0 0,-3 6 0,0 0 0,5 2 0,-4-1 0,7-2 0,2 10 0,-3-6 0,8 9 0,-11-11 0,4-2 0,-5-2 0,3 0 0,0 0 0,3 3 0,1-2 0,2 5 0,2-2 0,5 10 0,2-3 0,-1 3 0,-2-5 0,-8-5 0,-1-2 0,-6-4 0,0-2 0</inkml:trace>
  <inkml:trace contextRef="#ctx0" brushRef="#br0" timeOffset="9818">28101 11228 24575,'27'-23'0,"0"1"0,17-16 0,-6-2 0,1-3 0,-10 9 0,-2 0 0,-6 2 0,-1 1 0,0 3 0,-1 1 0,3-12 0,-5 14-6784,-8 5 6784,-2 7 0,-1 6 0,0-2 0,-2 3 0,1 0 0,-4 0 0,4-3 1696,4-3 0,-5 4 0,5-1 0</inkml:trace>
  <inkml:trace contextRef="#ctx0" brushRef="#br0" timeOffset="10502">28540 10340 24575,'29'29'0,"1"0"0,15 17 0,-14-10 0,-1 1 0,-8-9 0,-5 1 0,-4 8 0,-4 2 0,11 24-8503,-15-2 8503,-1-19 1719,-1-1-1719,-2-6 0,3-2 0,-4 6 0,0-7 0,0 25 6784,0 4-6784,3-24 0,1 0 0,2 25 0,6 0 0,-4-24-6784,4-1 6784,-3-6 0,2-7 0,-7-9 0,-1-9 0</inkml:trace>
  <inkml:trace contextRef="#ctx0" brushRef="#br0" timeOffset="11299">28380 11476 24575,'37'0'0,"-10"0"0,2 0 0,-18 0 0,8 0 0,-12 0 0,2 0 0,-3 0 0,-1 0 0,-1 0 0,-2 0 0</inkml:trace>
  <inkml:trace contextRef="#ctx0" brushRef="#br0" timeOffset="11934">29161 11051 24575,'46'0'0,"1"0"0,1 0 0,-5 0 0,1 0 0,-2 0 0,0 0 0,-7 0 0,-16 0 0,-16 0 0,0 0 0</inkml:trace>
  <inkml:trace contextRef="#ctx0" brushRef="#br0" timeOffset="12682">29201 10939 24575,'30'0'0,"15"0"-9831,-9-4 8341,3 0 4308,-3 0-2818,-18-2-2818,0 5 2818,-1-5 0,-6 5 0,8-2 1134,-9 3 0,0 0 0,-5 0 1</inkml:trace>
  <inkml:trace contextRef="#ctx0" brushRef="#br0" timeOffset="13833">29756 10885 24575,'12'64'0,"2"-9"0,-4-8 0,2 1 0,11 14 0,-11-9 0,-1-27 0,-8-7 0,-3-21 0,3-12 0,1-9 0,4-20 0,6-1 0,-1-5 0,5 8 0,-8 16 0,0 9 0,-4 10 0,-1 3 0,1 0 0,3 3 0,11 31 0,8 6 0,-10-6 0,-1 1 0,14 19 0,-6-18 0,-11-13 0,-2-11 0,-6-6 0,-1 0 0,4-3 0,0-5 0,1-7 0,-4-33 0,1-3 0,-5 12 0,0-1 0,6-22 0,-1 19 0,1 5 0,2 11 0,-3-2 0,3 5 0,-7 5 0,3 7 0,-3 2 0,1-2 0,-1 5 0,-3 2 0</inkml:trace>
  <inkml:trace contextRef="#ctx0" brushRef="#br0" timeOffset="14516">30405 10428 24575,'0'24'0,"0"9"0,0 5 0,0-1 0,0-15 0,0-8 0,0-2 0,0-6 0,0 0 0,0-1 0,0 1 0,0 0 0,0 0 0,0 0 0,0 0 0,0-3 0,0 0 0</inkml:trace>
  <inkml:trace contextRef="#ctx0" brushRef="#br0" timeOffset="15221">30167 10313 24575,'26'0'0,"-2"0"0,13 0 0,-6 0 0,7 0 0,-9 0 0,3 0 0,-8 0 0,4 0 0,-3 0 0,1 0 0,-13 0 0,-1 0 0,-6 0 0,4 0 0,0 0 0,-3 0 0,-1 0 0</inkml:trace>
  <inkml:trace contextRef="#ctx0" brushRef="#br0" timeOffset="16083">30693 10860 24575,'33'19'0,"-9"2"0,6 8 0,2 22 0,0 2 0,-10-20 0,0 1 0,-6 0 0,-1-2 0,11 11 0,-9-9 0,-9-17 0,0-8 0,-7-6 0,1 0 0</inkml:trace>
  <inkml:trace contextRef="#ctx0" brushRef="#br0" timeOffset="16883">30731 11317 24575,'3'-16'0,"7"-11"-9831,19-18 8341,-2-2 1490,11-2 2818,-17 12-2818,12-21 1719,-4 10-1719,-10 14 0,-1-1 0,13-15 0,-6 6 6784,-7 5-6784,-5 10 0,-1 3 0,-8 15 0,2 2 0</inkml:trace>
  <inkml:trace contextRef="#ctx0" brushRef="#br0" timeOffset="19439">4930 2664 8191,'3'-12'0,"-6"-1"5063,-24-3-5063,-9 5 2818,-25 0-2818,3 8 0,12 3 0,1 0 0,18 0 1719,0 0-1719,-4 0 6784,-6 0-6784,2 0 0,-6 0 0,4 9 0,-1 4 0,-3 15 0,1-2 0,3 14 0,4-4 0,10-1 0,3-7 0,5 7 0,0-13 0,0 14 0,4-10 0,0 11 0,2 15 0,2 4 0,3 7 0,4-10 0,0-13 0,0-8 0,6-11 0,2-6 0,6 6 0,0-7 0,0 3 0,3-6 0,-3 1 0,7 0 0,13 11 0,1-6 0,11 7 0,-7-10 0,4-7 0,2 0 0,-1-7 0,-3 0 0,-9 0 0,0 0 0,0 0 0,-1-4 0,1-4 0,0-4 0,0-8 0,7-7 0,2-5 0,-13 5 0,3-3 0,9-10 0,0-3 0,-2-2 0,-1-3 0,-6 11 0,1-2 0,-2 2 0,1-8 0,-2 2 0,0-2 0,-1 2 0,-6 9 0,-3 1 0,-2-1 0,-1 1 0,3-8 0,-4-3 0,-8 21 0,4-14 0,0 11 0,-3-12 0,-2 10 0,-6 1 0,0 10 0,-15 2 0,-27 3 0,3 4 0,-2 2 0,-4 1 0,8 4 0,0 1 0,-10-2 0,-1 0 0,4 2 0,2 0 0,-14 0 0,26 0 0,20 0 0</inkml:trace>
  <inkml:trace contextRef="#ctx0" brushRef="#br0" timeOffset="22483">30933 17682 8191,'-4'-2'0,"27"-24"2124,12-18 1,7-10-2125,-9 12 0,1-3 0,4-3 0,0 1 0,4-2 0,0-2 0,-3 1-441,-6 6 1,-1 0-1,-1 0 1,1 1 440,3-1 0,1-1 0,-1 2 0,-4 3 0,6-11 0,-3 1 654,-5 6 0,2-1 0,-3 3-654,-3 3 0,-2 1 0,5-7 0,-1 1 0,-7 13 0,-2 3 4233,4-13-4233,-7 20 608,2-8-608,-7 18 6631,-1-1-6631,-3 8 463,-3-1-463,3 2 0,-3-3 0,-2 2 0,-12 2 0,-4 2 0,-29 0 0,8 4 0,-12-3 0,-3 9 0,13-8 0,-11 8 0,25-9 0,4 3 0,29-4 0,21-4 0,8-3 0,6-1 0,-13-3 0,-9 1 0,0 5 0,-1-7 0,-3 10 0,-5-4 0,-1 6 0,-6 0 0,0 3 0,-3 3 0,-3 9 0,0 3 0,0 6 0,0-1 0,0-2 0,0 1 0,0 0 0,0-4 0,0 5 0,0-5 0,0 1 0,0-6 0,0-5 0,0-2 0,0 1 0,0 1 0,3 2 0,1 11 0,3-1 0,-3-4 0,0-6 0</inkml:trace>
  <inkml:trace contextRef="#ctx0" brushRef="#br0" timeOffset="26170">20530 16784 24575,'13'53'0,"-1"-1"0,3-1 0,2 2 0,-3-11 0,2 2 0,0-2 0,5 8 0,-2-6 0,4 6 0,-11-22 0,2-39 0,-5-1 0,18-29 0,-6 7 0,7-4 0,-13 10 0,-3 12 0,-3 7 0,-5 2 0,4 4 0,-5 0 0,5 6 0,-1 4 0,5 6 0,9 8 0,1 8 0,9-1 0,-10-4 0,-5-8 0,-7-6 0,-2-4 0,-1 0 0,0 0 0,2 0 0,-1-3 0,2 0 0,-3-3 0,0 0 0,0 0 0,0 0 0,9-13 0,8-11 0,15-20 0,-4 1 0,3-6 0,-12 14 0,8-17 0,-10 19 0,4-13 0,-13 17 0,0 3 0,-1 2 0,0 9 0,-1-4 0,-5 11 0,-1-4 0</inkml:trace>
  <inkml:trace contextRef="#ctx0" brushRef="#br0" timeOffset="27367">20617 16664 24575,'35'-50'0,"-15"14"0,13-2 0,-13 11 0,10-4 0,-7-4 0,1 11 0,-14 7 0,-5 15 0,1 2 0,11 13 0,24 19 0,-16-11 0,2 1 0,8 6 0,0 0 0,-7-5 0,-3-1 0,11 10 0,-12-11 0,-11-11 0,-3-4 0,-1 0 0,-3 0 0,0 0 0,0 0 0,0-2 0,-2 1 0,1-4 0,-5 4 0,5-2 0,-1 3 0,2 0 0,2 0 0,9 4 0,-3 0 0,0-3 0,-8-1 0</inkml:trace>
  <inkml:trace contextRef="#ctx0" brushRef="#br0" timeOffset="27920">21116 16136 24575,'0'-59'0,"0"-1"0,4 0 0,3-4 0,-2 4 0,-3-1 0,0 2 0,4 13 0,-1 1 0,1-1 0</inkml:trace>
  <inkml:trace contextRef="#ctx0" brushRef="#br0" timeOffset="28517">21125 14138 24575,'0'-22'0,"0"-12"0,0-7 0,0-12 0,0-5 0,0 10 0,0-3 0,0 0 0,0-2 0,0 0 0,0 6 0,0 5 0,0 4 0,0-24 0</inkml:trace>
  <inkml:trace contextRef="#ctx0" brushRef="#br0" timeOffset="31317">20993 12928 24575,'31'0'0,"-3"0"0,-2-6 0,-9 2 0,-11-8 0,-1-1 0,-4 3 0,2-2 0,-3 3 0,0 0 0,-12 2 0,4 2 0,-8 5 0,5 0 0,4 2 0,1 5 0,0 5 0,6 8 0,-3-2 0,3 1 0,0-2 0,0 11 0,0-4 0,0 8 0,3-8 0,0-9 0,3 0 0,0-6 0,3-5 0,0 1 0,3-5 0,-2-2 0,-4-8 0,-4 0 0,-2-6 0,0 6 0,-11 4 0,5 3 0,-14 3 0,6 9 0,0 5 0,5 4 0,6-2 0,3-4 0,0-2 0,0 4 0,0-4 0,6 15 0,7-9 0,8 10 0,2-12 0,0-8 0,-4-3 0,-2-3 0,-7-5 0,-5-2 0,-5-2 0,0 0 0,0 3 0,-5 2 0,1 2 0,-5 2 0,3 0 0,3 2 0,1 4 0,2 1 0,0 1 0,2-4 0,1-2 0,3-2 0,0 0 0,0 0 0,-3-2 0,0-8 0,-3-10 0,-22-15 0,6 4 0,-23-5 0,15 16 0,-4 0 0,7 9 0,-8 0 0,7 7 0,-1 1 0,10 3 0,7 2 0,3 1 0,3 6 0,0 0 0,6 1 0,-2-2 0,5-4 0,-3 1 0,0-4 0,8 1 0,-6-2 0,10 0 0,-8-2 0,0-5 0,-1-7 0,-2-4 0,0-4 0,1-18 0,-4 13 0,0-13 0,-7 9 0,-1 17 0,-5-5 0,-4 19 0,-1 0 0,1 16 0,3 7 0,6 17 0,1 0 0,3-7 0,0-12 0,6-5 0,-2-9 0,9 3 0,3-4 0,-5-2 0,4-1 0,-6-3 0,0-3 0,-2 0 0,-1-4 0,-6-1 0,0 1 0,-3 1 0,-6 3 0,-5 3 0,1 0 0,3 3 0,8 3 0,2 0 0,0 3 0,0-3 0,2-3 0,1 0 0,3-3 0,0 0 0,0-3 0,-3 0 0,0-3 0,-8 3 0,3 6 0,-3 1 0,5 7 0,2-7 0,-1 1 0,1-5 0</inkml:trace>
  <inkml:trace contextRef="#ctx0" brushRef="#br0" timeOffset="38822">5526 3397 24575,'-30'0'0,"-8"0"0,2-3 0,-4 2 0,8-6 0,-11 2 0,-6 1 0,-1 0 0,2 4 0,4 0 0,14 0 0,3 0 0,4 0 0,7 0 0,-7 0 0,-2 0 0,2 0 0,-13 3 0,0 5 0,-8 0 0,-6 6 0,-8-5 0,17 2 0,-3-7 0,11 3 0,4-3 0,-3 3 0,10 1 0,4-1 0,-3 0 0,1 2 0,-2 2 0,3 1 0,3 1 0,4-1 0,3 0 0,-3 3 0,8-5 0,-2 5 0,3-5 0,2 8 0,-5 4 0,5 1 0,-3 8 0,4-4 0,0 5 0,0 14 0,4 2 0,7 7 0,7-6 0,11-10 0,-7-13 0,5-2 0,6-6 0,-8-6 0,20 7 0,3-3 0,-6-2 0,-8-4 0,1 0 0,12 2 0,11-3 0,-9-3 0,-9-6 0,2 0 0,-11 0 0,0 0 0,-9 0 0,0 0 0,0 0 0,-4 0 0,3 0 0,7 0 0,2 0 0,13 0 0,-3-3 0,4-4 0,0 2 0,-1-8 0,-9 11 0,-2-4 0,4-1 0,-11 5 0,25-5 0,-10 4 0,13 2 0,1-2 0,-5 3 0,0 0 0,-9 0 0,-5 0 0,-11 0 0,-8 0 0,-3 0 0,0 0 0,1 0 0,2 0 0,3 0 0,-4 0 0,4 0 0,-3 0 0,-2 0 0,2 0 0,3 0 0,3 0 0,5 0 0,7 0 0,-7 0 0,14 0 0,-17 0 0,12 0 0,-3 0 0,-4 0 0,6 0 0,3 0 0,9 0 0,8 0 0,7 0 0,-21-3 0,4 2 0,-8-9 0,-3 4 0,7-1 0,-9 0 0,10 6 0,2-6 0,9 6 0,-4-3 0,-1 4 0,-8 0 0,-4 0 0,-12 0 0,-5 0 0,-9 0 0,0 0 0,-4 0 0,0 0 0,0 0 0,0 0 0,0 0 0,0 0 0,3 0 0,-2 0 0,2 0 0,0 0 0,3 0 0,4 0 0,0 0 0,3 0 0,-6 0 0,0 0 0,0 0 0,-1-3 0,2 3 0,-1-6 0,2 2 0,2-2 0,-3 0 0,5-1 0,-10-2 0,4 2 0,-4-2 0,0 3 0,-1-2 0,2-2 0,-1-5 0,0 4 0,-6-3 0,0 7 0,-3-5 0,0 3 0,0-6 0,-9-9 0,-3 5 0,-7-8 0,-8 6 0,6-3 0,-3 3 0,2 2 0,4 5 0,0 0 0,-9-6 0,5-1 0,-12-7 0,6 1 0,-7-5 0,7 4 0,-11-8 0,2 7 0,2 2 0,4 6 0,8 2 0,4 7 0,-3-10 0,-10 3 0,-4-8 0,-17-3 0,8 0 0,-3 0 0,8 5 0,1 0 0,9 7 0,7 4 0,-8 4 0,-9 3 0,3 3 0,-9 0 0,17 4 0,-8 0 0,1 0 0,-3 0 0,7 0 0,-2 3 0,6 4 0,4-2 0,1 4 0,8-8 0,-2 5 0,0-2 0,-3 2 0,-8 1 0,-4 0 0,-7 3 0,-6-2 0,-8 3 0,-11-3 0,29-2 0,-1 0 0,-23-1 0,6 6 0,11-6 0,14 0 0,-8 2 0,-1 1 0,2 3 0,-5 3 0,12-1 0,8-2 0,7-2 0,1 3 0,-2 10 0,-4-3 0,6-1 0,2-11 0</inkml:trace>
  <inkml:trace contextRef="#ctx0" brushRef="#br0" timeOffset="52201">20844 13566 8191,'0'9'0,"0"20"599,0 12 1,0 4-600,0 14 0,0-10 0,0-2 0,0 4-434,0 11 434,0 2 0,0-4 684,0-6 1,0 3-685,0-13 0,0 0 1543,0 10 0,0 1-1543,0-3 0,0-2 1468,1-9 0,-2 0-1468,-3 14 0,0 0 3034,4-5 1,-2-1-3035,-3-4 0,-1-3 1079,3-6 1,1-1-1080,-3 28 0,2-19 0,-1-2 0,3-10 0,-2 0 0,3 5 0,0 1 0,0 6 0,0 18 0,0-29 0,0 2 0,0 3 0,0 0 0,0-2 0,0-2 0,-3 12 0,2-7 0,-5-12 0,5-6 0,-2-2 0,0-6 0,2-2 0,-2 1 0,0-2 0,3 0 0,-6 6 0,5 0 0,-4 5 0,4 14 0,-2-5 0,3 17-6784,0-14 6784,0 2 0,0-1 0,0-10 0,0 8 0,0-10 0,0 0 0,0 10 6784,4 2-6784,3 14 0,5-3 0,-1-4 0,-1-7 0,-6-10 0,-1-4 0,-3-7 0,0-4 0,0-3 0,0-5 0,0-5 0,0-15 0,0-5 0,-3-5 0,-5 2 0,0 1 0,-6 3 0,1-8 0,-2 8 0,-6-10 0,-1 4 0,-3-3 0,1 4 0,8 11 0,3 2 0,4 8 0,3 1 0,3 1 0,-2 1 0,-2-2 0,0 0 0,-6-1 0,0-5 0,-4-2 0,-3-7 0,6 8 0,2 1 0,27 32 0,4 0 0,16 24 0,-6-15 0,-6-2 0,-6-11 0,-4-3 0,-5-5 0,-2-2 0,-2 1 0,1-1 0,-4 0 0,4-3 0,-4 2 0,4-4 0,-4 4 0,4-2 0,-2 3 0,3-1 0,-3 1 0,-1-1 0,1-1 0,-2 0 0,2-1 0,-1 3 0,-1 0 0,4-3 0,-5 2 0,5-4 0,-1 2 0,4-3 0,-2 0 0,3 0 0,6-9 0,3-9 0,1-5 0,0-5 0,-11 10 0,6-10 0,-4 3 0,4-11 0,-6-4 0,2 3 0,-9-3 0,2 5 0,-3 12 0,0 1 0,0 12 0,0-12 0,0 12 0,0-4 0</inkml:trace>
  <inkml:trace contextRef="#ctx0" brushRef="#br0" timeOffset="53801">20720 13372 8191,'3'2'0,"-1"33"5063,-2-11-5063,0 23 2818,0-6-2818,0-6 1719,0 5-1719,0-9 0,0-14 6784,0-5-6784,0-6 0,0 0 0,0 0 0,0 0 0,0-5 0,0-8 0,3-13 0,8-22 0,-5 4 0,6 0 0,-4 2 0,-1 19 0,0-10 0,-1 11 0,-2 3 0,2 0 0,-3 4 0,2 6 0,-2 1 0,5 4 0,5 15 0,2-1 0,2 12 0,2-6 0,-4 1 0,4-1 0,-5-4 0,-3 3 0,4-4 0,-4 1 0,2-3 0,-7-5 0,-1-2 0,-4-2 0,4 0 0,1 2 0,8 6 0,15 11 0,-14-10 0,5 2 0</inkml:trace>
  <inkml:trace contextRef="#ctx0" brushRef="#br0" timeOffset="58075">8225 4091 8191,'-9'0'0,"-36"0"1764,-5 0 0,-5 0-1764,6 0 0,-4 0 841,5 0 0,-4 0 0,0 0-841,1 0 0,0 0 0,1 0 0,4 0 0,1 0 0,-1 0 0,-10 0 0,-1 0 0,4 0 0,-3 0 0,4 0 0,1 0 0,3 0 0,11 0 0,2 0 0,-16 0 0,14 0 0,0 0 0,4 0-2059,-4 0 2059,5 0 4006,1 0-4006,-1 0 1162,-10 0-1162,9 0 440,-23 0-440,-3 0 6784,-3 3-6784,25-1 0,2 1 0,-5 4 0,-19 1 0,18 3 0,8-5 0,-2 0 0,-11 6 0,-10-2 0,13-2 0,-2-1 0,-3 0 0,-6 4 0,8-3 0,2 2 0,3 1 0,10 0 0,2 0 0,-4 2 0,17-6 0,-7 6 0,4 0 0,-2 7 0,-6 1 0,6-1 0,-1-1 0,2-2-6784,-3 8 6784,2-9 0,5 5 0,-2-8 0,3 3 0,-1-3 0,1 2 0,9-3 6784,-1 4-6784,5 6 0,2 6 0,0-3 0,0 8 0,0-10-6784,0 7 6784,11-1 0,4 8 0,10-2 0,-3-10 0,2 0 0,1-2 0,3-1 0,21 9 0,3-2 0,-12-8 0,1-2 0,1-3 0,4 0 0,2-2 0,6-3 0,2-3 0,2 1 0,4 1 0,2 1 0,0-1-314,-2-2 1,1 0-1,1-2 314,-11-3 0,2 0 0,0 0 0,-2-1 0,8 0 0,-2 0 0,2-1 1473,5-1 0,1 0 0,0 0-1473,-4 0 0,0 1 0,4-2 0,-12-2 0,5-2 0,1 0 0,-1-1 0,-4 1 0,9 0 0,-5-1 0,7 0 0,-11 0 0,4 0 0,4-1 0,1 0 0,-2 0 0,-4 2-597,7 0 1,-3 2 0,-2 0 0,4 0 596,-5 0 0,3 0 0,0 1 0,0 0 0,-3 0 0,4 2 0,-2 0 0,-1 0 0,-2 0 0,-6 0 0,-2-1 0,1 1 0,0 1-339,6 4 0,1 1 0,0 1 0,-2 2 339,-6-1 0,-3 1 0,2 1 0,3 1 0,7 1 0,5 2 0,2 0 0,-3 1 0,-6-2 0,4 4 0,-6 0 0,2-1 0,-7-3 0,2 1 0,-1-1 0,-6-3 402,4 1 1,-4-1-403,8 2 0,-2-2 0,14 0 1575,-6-3-1575,-22-5 0,1-4 0,-1-5 0,0-1 0,5 5 0,0-1 0,18-20 0,-18 14 2551,0-2-2551,-6 0 0,23 3 0,-22-3 1852,22 7-1852,-8-6 132,-14 7 0,3-1-132,-4-3 0,0-1 0,11 0 0,-3-1 0,1-3 0,-4-1 0,-10-2 0,-15 7 0,12-7 0,-9 0 0,4 1 0,4-11 0,6 1 0,-6-6 0,-3 8 0,-9 4 0,0 3 0,-9 5 0,5-1 0,-5 2 0,-4 4 0,0 0 0,-1 0 0,-1 0 0,2 0 0,-3-1 0,0-12 0,3-11 0,1-20 0,4-5 0,3-3 0,-3 12 0,3 8 0,-5 5 0,1 3 0,0-5 0,-3 5 0,-1-17 0,-3 9 0,0-15 0,0 16 0,0 5 0,0 13 0,0 3 0,0 7 0,0-3 0,0 6 0,0-3 0,0 3 0,-6-3 0,2 3 0,-10-3 0,-7-1 0,-11-1 0,-3-1 0,-7-2 0,4 4 0,-4-6 0,-2 6 0,12 0 0,-3 0 0,-4 2 0,-4 1 0,-19-8 0,-2 1 0,14 8 0,0 1 0,-9-7 0,-4 1-2262,9 7 1,-2 1 0,3 0 2261,-3-2 0,-1-1 0,1 1 0,-4 0 0,3 2-4,1 2 0,0 0 4,2 0 0,-3-1 0,5 1-745,-1 0 1,1 2 744,-5-1 0,-4 0 0,10 0 0,-10 0 0,3 0 0,-3 0 0,12 0 0,1 0 0,3 0 0,-2 0 0,-8 0 0,-1 0 3021,12 0 1,-2 0-3022,-16 0 0,-1 0 5,11 0 0,1 0-5,-10 0 0,2 0 0,19 0 0,2 0 2228,-26 0-2228,5-4 0,33 3 0,-14-2 0,8 3 0,1 0 0,-8 0 0,8 0 0,-4 0 0,-2 0 0,4 0 0,-23 0 0,20 0 0,-25 0 0,14 6 0,-1-1 0,3 5 0,13 0 0,2-3 0,9 3 0,1-4 0,10 0 0,-8 1 0,6-1 0,-7 1 0,3-1 0,-1 3 0,-6-1 0,-3 4 0,2-5-6784,-8 5 6784,14-8 0,0 4 0,5-4 0,9-1 0,-2 0 0</inkml:trace>
  <inkml:trace contextRef="#ctx0" brushRef="#br0" timeOffset="60335">19209 3949 8191,'7'-14'0,"-1"-2"5063,-13 12-5063,-15-2 2818,-39 26-2818,16-6 0,-4 3 0,-7 8 0,0 1 859,8-6 1,2 0-860,5 3 0,3-2 6104,-7-6-6104,-1 15 0,9-16 0,6 2 0,8-5 0,3-5 0,10 3 0,-4-2 680,6 2-680,-3-6 0,2 3 0,2-5 0,-2 4 0,1-4 0,1 1 0,-2 1 0,0-3 0,3 6 0,-6-3 0,5 0 0,4-5 0,3-5 0,6-2 0,0-5 0,3 3 0,-2-7 0,-1 7 0,0-1 0,-3-3 0,6 1 0,-2-3 0,0 5 0,-2 6 0,-2 0 0,1 0 0,-4 2 0,-6 2 0,-7 14 0,-1-3 0,-2 7 0,-1 2 0,1-1 0,-1 7 0,2-3 0,8-8 0,-2 2 0,6-3 0,-1-1 0,-1 3 0,4-8 0,-2 3 0,3-4 0,0 1 0,12 3 0,12 12 0,2-4 0,16 14 0,-17-14 0,6 0 0,-10-4 0,-1-3 0,-4 0 0,2-4 0,-8-3 0,-1-3 0,-7 0 0</inkml:trace>
  <inkml:trace contextRef="#ctx0" brushRef="#br0" timeOffset="61070">19449 2963 24575,'0'40'0,"0"0"0,0 10 0,0 0 0,0-10 0,0 0 0,0 7 0,0-4 0,0-3 0,0 3 0,0-18 0,0 7 0,4 6 0,-4-22 0,4 4 0</inkml:trace>
  <inkml:trace contextRef="#ctx0" brushRef="#br0" timeOffset="61883">19609 3067 24575,'0'43'0,"0"-1"0,0 13 0,0-1 0,0-16 0,0-1 0,0 5 0,0-5 0,0-12 0,0-12 0,0-11 0</inkml:trace>
  <inkml:trace contextRef="#ctx0" brushRef="#br0" timeOffset="62651">19935 3220 8348,'0'28'0,"0"15"2539,0-4 1,0 2-2540,0 0 0,0-1 0,0 21 2795,0 4-2795,0-14 849,0-16 0,0 1-849,0 17 6655,0-2-6655,0-24 0,0-4 0,0-4 0,0 0 0,0-3 0,0-4 0,0-4 0,0-2 0,0-3 0,0-1 0</inkml:trace>
  <inkml:trace contextRef="#ctx0" brushRef="#br0" timeOffset="63467">19737 3586 8191,'41'-4'0,"14"2"2531,-3 2 1,2 0-2532,-16 0 0,-2 0 563,1 0 1,-5 0-1,-14 0 1,-6 0 0</inkml:trace>
  <inkml:trace contextRef="#ctx0" brushRef="#br0" timeOffset="64461">20235 3604 24575,'0'22'0,"0"1"0,0 10 0,0-1 0,0 5 0,0-2 0,0-6 0,0-4 0,0-14 0,0-8 0,0-10 0,0-12 0,0 1 0,3-5 0,1 8 0,10-16 0,0 5 0,4-4 0,5-6 0,-2 20 0,3-10 0,-2 13 0,-2 0 0,-1 3 0,-2 3 0,2 1 0,5 3 0,-6-1 0,-1 1 0,-11 3 0</inkml:trace>
  <inkml:trace contextRef="#ctx0" brushRef="#br0" timeOffset="66491">20539 3548 24575,'0'19'0,"0"6"0,0-2 0,0 5-8503,0 10 8503,0-11 787,7 18-787,6-14 0,7 3 0,8-6 0,3-1 0,5 0 0,5 1 0,1-1 0,5-5 6322,16-6-6322,-23-9 1394,2-7-1394,-13-26 0,-6 6-6784,-7-23 6784,-12 11 0,-4-19 0,-4-5 0,-4 0 0,-8 9 0,-4 20 0,-19-2 0,7 8 6784,-17 0-6784,12 14 0,-5 4 0,11 3 0,3 0 0,11 0 0,4 0 0,2 3 0,-1 0 0,6 6 0,-1 0 0,5 0 0,2 9 0,0-7 0,0 10 0,8-8 0,1 0 0,20-7 0,1-3 0,18-3 0,-12 0 0,19-16 0,-20-6 0,5-7 0,-19 6 0,-14 32 0,-1 17 0,-2 12 0,7-1 0,4 3 0,1-10 0,8 13 0,-2-16 0,0-6 0,2-3 0,-3-13 0,2 3 0,-1-11 0,-4-21 0,-2 5 0,-3-26 0,1-3 0,-7 14 0,-1-1 0,9-29 0,-3 1 0,-5 36 0,-1 3 0,-3 17 0,4 26 0,7 19 0,-5-5 0,0 4 0,6 5 0,1 0 0,-3-10 0,0-1 0,16 28 0,-15-33 0,-2-12 0,-6-10 0,5-4 0,-3-11 0,0 6 0,-4-5 0</inkml:trace>
  <inkml:trace contextRef="#ctx0" brushRef="#br0" timeOffset="67100">21303 3334 8191,'-3'-3'0,"0"0"0</inkml:trace>
  <inkml:trace contextRef="#ctx0" brushRef="#br0" timeOffset="68433">21502 3537 24575,'0'24'0,"0"10"0,0 4 0,0 13 0,0-9 0,0-2 0,0-20 0,0-4 0,0 2 0,0-4 0,0 7 0,0-7 0,0-3 0,0-5 0,0-16 0,0-40 0,0-6 0,0-2 0,0-3 0,0 14 0,0 0 0,1-5 0,1 2 0,2 13 0,2 4 0,2-2 0,9 20 0,-6 12 0,8 3 0,13 0 0,-7 7 0,16 1 0,-18 7 0,13 7 0,-9 3 0,1-2 0,-11-1 0,-7-5 0,3 10 0,-2 8 0,3 0 0,-7 10 0,-2-23 0,-4 3 0,2-16 0,-3-3 0,2 5 0,-1-1 0,2 2 0,-3-1 0,2-1 0,-1-1 0,2-1 0,-3-2 0,2 0 0,-1 0 0,4 3 0,-4-5 0,2 2 0</inkml:trace>
  <inkml:trace contextRef="#ctx0" brushRef="#br0" timeOffset="69334">22055 3599 24575,'0'22'0,"0"19"0,0 0 0,0-1 0,0-5 0,3-20 0,-3 2 0,3-5 0,-3-2 0,0-1 0,3-6 0,0 2 0,0-1 0,-1-1 0,-2-1 0</inkml:trace>
  <inkml:trace contextRef="#ctx0" brushRef="#br0" timeOffset="69817">22072 3485 24575,'0'0'0</inkml:trace>
  <inkml:trace contextRef="#ctx0" brushRef="#br0" timeOffset="70943">22356 3535 24575,'0'35'0,"0"16"-4916,0-16 1,0 1 3425,0 22 2899,0-17 0,0-2-1409,0 3 1719,0 2-1719,0-10 0,0-23 0,0-19 6784,0-9-6784,0-28 0,0 1-6784,0 5 6784,0-9 0,0 15 0,0-3 0,0-2 0,0 11 0,0-1 0,9 12 6784,-4 6-6784,9 1 0,-1 6 0,9 0 0,-4 3 0,3 0 0,-5 0 0,-3 0 0,0 0 0,-4 3 0,-3 0 0,3 22 0,2 2 0,0 14 0,2 1 0,-1-7 0,2 9 0,-4-18 0,-3-2 0,-2-15 0,-4-3 0,1 3 0,1-3 0,0 3 0,0-6 0,0-1 0</inkml:trace>
  <inkml:trace contextRef="#ctx0" brushRef="#br0" timeOffset="72550">22908 3823 24575,'5'-1'0,"-1"-1"0,11 5 0,-4-3 0,12-3 0,-9-4 0,5-9 0,-8-22 0,-5 6 0,-2-3 0,0-19 0,-4 12 0,-3 3 0,-6 4 0,-5-4 0,-5 17 0,-11 5 0,-7 8 0,-2 1 0,0 10 0,17 5 0,1 6 0,10 0 0,2 12 0,6-14 0,0 16 0,3-9 0,0 12 0,3 0 0,6-5 0,23 0 0,-1-17 0,16 1 0,-21-9 0,3-9 0,-9 2 0,-6-6 0,-1 9 0,4 57 0,-1-5 0,4 8 0,-4-3 0,2 5 0,1 4-467,0-4 0,3 4 1,-1 0-1,0-2 467,-3-9 0,-1-2 0,0-1 0,0 1 0,-1 2 0,1 1 0,-1-2 0,-1-7 0,2 4 0,-2-7 0,0 16 0,-61-64 0,16-4 0,-2-4 0,-9-3 0,-1-1 0,2-5 0,7-3 0,9-24 1867,9-1-1867,31 15 0,12-6 0,0 4 0,-3-1 0,3 1 0,4 4 0,4-1 0,-5 6 0,9-3 0,-20 22 0</inkml:trace>
  <inkml:trace contextRef="#ctx0" brushRef="#br0" timeOffset="73839">24030 3561 24575,'47'0'0,"-20"0"0,23 0 0,-26 0 0,0 0 0,-9-3 0,-3-6 0,-18-7 0,-20-6 0,-10-2 0,1 8 0,-25-2 0,30 13 0,-18-2 0,18 7 0,-4 9 0,10-1 0,-8 18 0,18-7 0,0 23 0,7-16 0,4 24 0,3-22 0,0 20 0,9-16 0,2 0 0,25 0 0,-6-20 0,8 1 0,-12-6 0,15-6 0,-14 2 0,18-3 0,2-4 0,-25 3 0,12-2 0</inkml:trace>
  <inkml:trace contextRef="#ctx0" brushRef="#br0" timeOffset="74841">24405 3594 24575,'0'21'0,"0"1"0,0-4 0,0-1 0,0-10 0,0 13 0,0 2 0,0 5 0,0-7 0,0-5 0,0-9 0,0-2 0,0-12 0,0-25 0,7-8 0,-4 7 0,2 0 0,9-10 0,2-7 0,-5 32 0,1 1 0,-6 15 0,0-3 0,18 3 0,22-1 0,-16 1 0,8 3 0</inkml:trace>
  <inkml:trace contextRef="#ctx0" brushRef="#br0" timeOffset="75827">24847 3486 24575,'0'33'0,"0"-5"0,0 12 0,0-12 0,0 17 0,0-16 0,0 2 0,0-15 0,-3-21 0,-5-10 0,-4-27 0,-4-8 0,4-9 0,4 19 0,4-4 0,4 26 0,9-3 0,22 14 0,8 6 0,19 12 0,-9-6 0,-2 1 0,5 14 0,5 8 0,-34-16 0,12 7 0</inkml:trace>
  <inkml:trace contextRef="#ctx0" brushRef="#br0" timeOffset="76888">25342 3524 24575,'0'5'0,"0"0"0,0 20 0,0 19 0,14 4 0,-3-11 0,3-1 0,17 6 0,-3-7 0,-10-26 0,-11-9 0,18 0 0,-12-10 0,18-7 0,-18-7 0,6-17 0,-5-9 0,-4 8 0,0-10 0,-10 29 0,0 0 0,-6 1 0,-2 10 0,-5-1 0,-8 10 0,-8 3 0,-33 0 0,18 0 0,-18 10 0,32 1 0,6 11 0,11-8 0,7 0 0,6-8 0,0 0 0,9 6 0,12-4 0,22 1 0,0-6 0,-10-3 0,-18 0 0</inkml:trace>
  <inkml:trace contextRef="#ctx0" brushRef="#br0" timeOffset="77836">25758 3508 24575,'0'45'0,"0"1"0,0-4 0,0-3 0,0 7 0,0-8 0,0-23 0,0-10 0,0-35 0,0-6 0,0-14 0,0 16 0,0-6 0,0 3 0,3-2 0,19-7 0,2 23 0,16-6 0,-11 21 0,11 2 0,-11 6 0,-4 0 0,-10 0 0</inkml:trace>
  <inkml:trace contextRef="#ctx0" brushRef="#br0" timeOffset="78467">26152 2962 24575,'0'32'0,"4"21"0,0-16 0,1 1-4916,0 5 1,0-1 3425,4 21 4308,-2-16-2818,-3-3 0,0-29 0,-1 7 0</inkml:trace>
  <inkml:trace contextRef="#ctx0" brushRef="#br0" timeOffset="79383">26297 3042 8191,'0'11'0,"0"14"5063,0 15-5063,0 8 2818,0-3-2818,0-14 429,0 0 1,0-23 0,0 0 0</inkml:trace>
  <inkml:trace contextRef="#ctx0" brushRef="#br0" timeOffset="100157">6107 2567 24575,'-19'0'0,"-11"0"0,-3 0 0,-1 0 0,-14 9 0,-9 5 0,31 25 0,7 0 0,2 12 0,10-12 0,-3 17 0,8-19 0,-7 24 0,1-22 0,-6 21 0,2-21 0,2-3 0,7-20 0,0-10 0,2 8 0,-1-3 0,2 4 0,0-6 0,0-1 0,3 11 0,7-3 0,11 13 0,6 4 0,-3-10 0,2-1 0,8 9 0,0 1 0,-8-8 0,-1-3 0,13 5-3392,-7-4 0,0 0 3392,4-1 0,-1-4 0,-2-2 0,-1-4 0,10-3 0,-16-2 0,-1-6 0,-15-2 6784,9-11-6784,2-10 0,4-9 0,9-19 0,-13 19 0,7-19 0,-11 17 0,7-18 0,-11 8 0,4 3 0,-12 3 0,-2 19 0,-2-16 0,0 10 0,0-26 0,0 11 0,0-1 0,-3 18 0,-6-8 0,1 16 0,-11-21 0,2 14 0,-5-3 0,-2-3 0,-14-17 0,-6-3 0,19 17 0,0 5 0,5 3 0,-2 0 0,3 8 0,-7 5 0,2 2 0,-12-1 0,11 9 0,-7-3 0,15 3 0,-1 0 0</inkml:trace>
  <inkml:trace contextRef="#ctx0" brushRef="#br0" timeOffset="102905">7007 2589 24575,'-12'-2'0,"0"6"0,2-2 0,1 16 0,-1 3 0,6 4 0,-3-1 0,4 2 0,2 13 0,-3-8 0,4 20 0,0-17 0,0 0 0,0 4 0,0-19 0,-3 14 0,2-11 0,-5-1 0,5 2 0,-4-12 0,4 4 0,-2-3 0,3-3 0,0 0 0,0 3 0,0-3 0,0 8 0,0-6 0,0 3 0,0-8 0,0 0 0,0 2 0,3 4 0,3 1 0,9 10 0,2-5 0,5 10 0,3-5 0,-10-6 0,3-3 0,-12-8 0,2 3 0,4-2 0,4 2 0,-1-3 0,2-3 0,-4 0 0,-1-3 0,3 0 0,4 0 0,-1 0 0,3 0 0,-1 0 0,8-21 0,2 0 0,3-20 0,-15 16 0,1-14 0,-11 22 0,8-18 0,-8 14 0,-2-25 0,-3 2 0,-3-21 0,-8 21 0,-2 0 0,3 11 0,-1 0 0,-4-7 0,0 3 0,-2 3 0,6 9 0,1 5 0,1 5 0,2-3 0,1 12 0,1-9 0,1 8 0,-2-4 0,1 2 0,1 2 0,-4-2 0,-4-5 0,1 3 0,-3-4 0,-1 4 0,-5-2 0,3 3 0,-7-3 0,11 5 0,-3 3 0,-1-3 0,6 5 0,-3-1 0,5 2 0,-2 2 0,4 0 0,-2 0 0</inkml:trace>
  <inkml:trace contextRef="#ctx0" brushRef="#br0" timeOffset="115821">19626 4250 24575,'60'0'0,"0"0"0,-5 0 0,6 0 0,4 0 0,-1 0 0,-12 0 0,1 0 0,0 0 0,1 0 0,1 0-1010,5 0 0,1 0 0,1 0 0,-1 0 0,-3 0 1010,2-1 0,-4 1 0,1 0 0,5 1 0,-2 0 0,6 0 0,3 0 0,0 2 0,-2-1 0,-3 1 0,-6 2 0,-2-1 0,-2 2 0,2 0 0,5-1 0,-5 0 0,3-1 0,4 1 0,1-1 0,0 1 0,0 1 0,-2 0 0,-3 1 0,7 2 0,-2 1 0,-1 1 0,-1 1 0,-2-2 0,-1 0 0,-1-1 0,-2 0 0,-2-1 0,0-1 0,0 2 0,14 1 0,1 2 0,-3-2 0,-8-1 0,6-1 0,-8-1 0,-14-4 0,0 0 506,17-1 1,0 0-507,-12-2 0,0 0 0,5 0 0,0 0 0,-14 0 0,-3 0 0,10 0 0,1-3 0,5-2 0,-4 2 0,0-1-5,7-3 1,-1 0 4,-7 4 0,-3 1 0,12-3-2722,1 5 0,0 0 2722,-21 0 0,0 0 0,19 0 0,-2 0 1430,3 0-1430,-5 0 0,0 0 0,-9-1 0,8 0 0,-5-1 0,-5 0 0,1 0 145,22-4 0,3-1-145,-15 0 0,-7-2 0,0-8 362,3 3 0,1 0-362,3-11 0,-8 1 0,0 0 0,15-5 3327,-18 7 1,0 2-3328,19 6 0,-18 8 0,0 1 0,18 1 195,-22 3 1,-2 2-196,2 6 0,3 6 0,-17-2 0,-8 2 0,-8-11 0,3-2 0,-3 0 0,0 0 0,-3 0 0</inkml:trace>
  <inkml:trace contextRef="#ctx0" brushRef="#br0" timeOffset="189200">16224 16047 8191,'0'37'0,"0"8"2531,0-8 1,0 0-2532,0 9 2818,0-11-2818,0-31 1719,0-16-1719,0-37 6784,0 10-6784,-2 4 0,0-1 0,-1-5 0,-2 9 0,3 8 0,2 23 0,0 18 0,-4 26 0,3 1 0,-5 0 0,5-12 0,-2-17 0,1 6 0,1-5 0,-2-6 0,3-2 0,0-5 0</inkml:trace>
  <inkml:trace contextRef="#ctx0" brushRef="#br0" timeOffset="191233">21088 13042 24575,'37'0'0,"16"0"0,-18 0 0,2 0 0,-13 0 0,-16 0 0,6 0 0,-8 0 0,-15-3 0,-41-2 0,-6-3 0,-8 3 0,-3 1 0,26 1 0,1 0-3392,-11-1 0,1 1 3392,-5 2 0,1-3 0,24 4 0,-5 0 0,53 0 0,20-1 0,7-1 0,20 1 3392,-15-3 0,-4 0-3392,-5 4 0,-22-4 0,-1 4 0,-12-2 0,-1 1 0,35-1 0,-4 2 0,28 0 0,-29 0 0,-2 0 0,4 0 0,16 0 0,-41 0 0,-1 0 0</inkml:trace>
  <inkml:trace contextRef="#ctx0" brushRef="#br0" timeOffset="194900">20877 12630 8191,'0'-2'0,"0"-2"5063,3-13-5063,0-3 2818,10-18-2818,-5 8 1719,1-6-1719,-6-28 0,-3-5 0,0 31 0,0-1 2261,0-9 0,0-6 1,0-1-2262,0-11 0,0-1 0,0 6 0,0 8 0,0 1 0,0-14 0,0-7 0,0 14 0,0 6 0,0 1 0,-2 41 0,1-3 0,-2 7 0,3-10 0,0 5 0,0-14 0,0 15 0,0-3 0,0 5 0,0 3 0,0-3 0,0 1 0,-5 5 0,2-2 0,-11 7 0,7 2 0,-4 2 0,-1 8 0,5-4 0,-10 13 0,10-10 0,-10 10 0,9-9 0,-3 0 0,2 3 0,2-9 0,1 1 0,3-10 0,9-11 0,4-10 0,3 4 0,0-12 0,-4 16 0,0-4 0,-3 9 0,3-2 0,-3 7 0,-1-4 0,1 5 0,0-5 0,-3 1 0,0-4 0,-3 4 0,0-1 0,2 5 0,1 0 0,11 14 0,0-3 0,19 22 0,-16-14 0,10 6 0,-11-1 0,-5-12 0,3 8 0,-2-3 0,-8-6 0,7 6 0,-10-5 0,4-3 0,-2 3 0,7 4 0,-6-8 0,2 4 0</inkml:trace>
  <inkml:trace contextRef="#ctx0" brushRef="#br0" timeOffset="199032">1540 5619 24575,'13'20'0,"14"15"0,-2-7 0,1 1 0,13 12 0,1 7 0,-29-38 0,-7-1 0,-2-8 0,5-15 0,7-12 0,14-24 0,2 4 0,-3 2 0,4-2 0,-13 20 0,10-13 0,-14 21 0,-2 2 0,-3 10 0,-6 3 0,0 3 0</inkml:trace>
  <inkml:trace contextRef="#ctx0" brushRef="#br0" timeOffset="201049">2137 5623 24575,'0'9'0,"0"-3"0,0 3 0,0 0 0,6 3 0,16 5 0,-5 4 0,29-3 0,-5 1 0,14-11 0,-10-1 0,-13-7 0,-11 0 0,-7 0 0,3 0 0,-3 0 0,-1 0 0,-3-2 0,8-14 0,-9 3 0,9-9 0,-7 3 0,2-6 0,-2-3 0,-4 1 0,-4 7 0,-3 7 0,0 5 0,-10-2 0,-26-1 0,3 0 0,-18 0 0,0 3 0,5 0 0,-14 4 0,20 0 0,8 4 0,12 0 0,8 0 0,5 3 0,5 0 0,2 15 0,0 4 0,0 8 0,0-2 0,3-6 0,3-6 0,7 3 0,0-9 0,3 2 0,1-5 0,-3 0 0,13 3 0,-7-5 0,12 1 0,-9-6 0,13 0 0,-6 0 0,9 0 0,-8-3 0,-7-3 0,-5-1 0,-10-2 0,-3 3 0,0 2 0,-6-1 0,5 5 0,-4 9 0,4 6 0,-4 6 0,2 4 0,0-7 0,-3 1 0,6-3 0,-3-10 0,0 2 0,2-7 0,-2 4 0,6-1 0,3 4 0,4 2 0,6 3 0,1 0 0,4 0 0,-4 0 0,-3-3 0,-4 0 0,-6-4 0,3 1 0,-3-4 0,6 3 0,-5-6 0,-2 3 0,-6-3 0</inkml:trace>
  <inkml:trace contextRef="#ctx0" brushRef="#br0" timeOffset="202086">2906 5229 8191,'0'26'0,"0"34"4426,0 2-4426,0-16 0,0-1 0,0 1 1446,0-7 1,0 2-1447,0 9 1796,0 8-1796,0-30 6544,0-16-6544,0-3 725,0-3-725,0 0 0,0-1 0,3 1 0,0-3 0,3 3 0,3-3 0,1 3 0,8 1 0,6-1 0,2-2 0,-2-1 0,-7 0 0,-4-3 0,-3 3 0,5-3 0,-7 0 0,4 0 0,-6 3 0,0-2 0,3 1 0,0-2 0,0 3 0,-3-2 0,-3 1 0</inkml:trace>
  <inkml:trace contextRef="#ctx0" brushRef="#br0" timeOffset="203252">3306 5696 24575,'40'0'0,"10"0"0,-16 0 0,1 0 0,30 0 0,-16 0 0,-20 0 0,-16 0 0,-10-3 0,0 0 0,-3-2 0,-8-1 0,-7 0 0,-6 2 0,-4 1 0,3 3 0,0-3 0,-4 2 0,-7-3 0,5 4 0,0 0 0,1 0 0,8 0 0,-8 0 0,11 0 0,3 0 0,2 6 0,7-2 0,-4 13 0,4-5 0,-3 27 0,3-8 0,1 23 0,3 0 0,6-8 0,-1-4 0,7-18 0,2-1 0,-3-12 0,4 5 0,1-7 0,-1-1 0,10-2 0,0-3 0,10-3 0,1 0 0,7-6 0,-7-5 0,6-27 0,-14-4 0,-7 7 0,-13 10 0</inkml:trace>
  <inkml:trace contextRef="#ctx0" brushRef="#br0" timeOffset="204320">3730 5737 24575,'0'31'0,"0"-5"0,0-2 0,0-7 0,3-7 0,0-1 0,1-3 0,-2 3 0,-2-2 0,0 1 0,0-2 0,0 0 0,0-1 0,0 1 0,0 6 0,6 4 0,-1 1 0,4 2 0,-2-3 0,-4-5 0,3 4 0,-6-9 0,6 3 0,-6-3 0,3 0 0,0 0 0,-3 0 0,3 0 0,-3-17 0,0-10 0,3-26 0,5-4 0,4-3 0,2 13 0,-1 12 0,-3 16 0,-1 5 0,-3 7 0,2-4 0,2 4 0,19-2 0,-18 3 0,11 0 0</inkml:trace>
  <inkml:trace contextRef="#ctx0" brushRef="#br0" timeOffset="205452">4130 5767 24575,'0'20'0,"0"1"0,0-4 0,0 2 0,0-3 0,0 5 0,0-1 0,0-4 0,0-3 0,0-6 0,0 5 0,0-6 0,0 3 0,0-4 0,0 1 0,0 0 0,0-6 0,0-10 0,0-15 0,0-7 0,3 2 0,0 7 0,1 6 0,2 0 0,-3 2 0,3 3 0,0 6 0,-3 0 0,5 0 0,-1-3 0,5 2 0,1 1 0,0 0 0,14 2 0,-7 0 0,12 1 0,-10 3 0,4 0 0,-3 0 0,0 0 0,-12 0 0,-5 0 0</inkml:trace>
  <inkml:trace contextRef="#ctx0" brushRef="#br0" timeOffset="206099">4875 5966 24575,'25'0'0,"9"0"0,0 0 0,2 0 0,-1 0 0,-18 0 0,-2 0 0,-9 0 0,-3 0 0,0 0 0</inkml:trace>
  <inkml:trace contextRef="#ctx0" brushRef="#br0" timeOffset="206720">4810 5908 24575,'24'0'0,"30"0"0,4-8 0,-13 2 0,0-1 0,-6-2 0,-1 0 0,-5 0 0,0 1 0,17-1 0,-28 6 0,-10 3 0</inkml:trace>
  <inkml:trace contextRef="#ctx0" brushRef="#br0" timeOffset="208250">4828 5692 24575,'13'0'0,"11"0"0,0 0 0,17 0 0,-12 0 0,27 0 0,-19 0 0,9 0 0,-23 0 0,-6 0 0,-4 0 0,-3 0 0,0 0 0,-2 0 0,-1 0 0,-2 0 0,-2 0 0</inkml:trace>
  <inkml:trace contextRef="#ctx0" brushRef="#br0" timeOffset="215316">2121 425 24575,'0'58'0,"0"-16"0,0-3 0,0 0 0,0 2 0,0 7 0,0 4 0,0-15 0,0 1 0,0 16 0,0-1 0,0 9 0,0-24 0,0-21 0,0-16 0,0 1 0,0-7 0</inkml:trace>
  <inkml:trace contextRef="#ctx0" brushRef="#br0" timeOffset="215965">1971 754 8191,'39'0'0,"23"-9"2491,-14 4 0,3 0-2491,5-4 0,-3-1 0,-17 5 0,-3 0 2828,23-3-2828,-30 8 432,-12 0 0,-5 0 1,-7 0-1</inkml:trace>
  <inkml:trace contextRef="#ctx0" brushRef="#br0" timeOffset="216804">2683 698 24575,'0'54'0,"0"-10"0,0 18 0,0-27 0,0-3 0,0-12 0,0-6 0,0-9 0,0-16 0,0-11 0,0-10 0,4-24 0,8-1 0,2-4 0,2 15 0,1 17 0,-9 10 0,4 3 0,-3 7 0,-2 3 0,2 2 0,0 2 0,-2 2 0,2 0 0,0 0 0,3 0 0,-1 0 0,-2 0 0,-6 0 0</inkml:trace>
  <inkml:trace contextRef="#ctx0" brushRef="#br0" timeOffset="218268">3064 709 8191,'-4'21'0,"0"-7"5063,4 4-5063,0-8 2818,0 9-2818,0-3 1719,0 0-1719,0 0 6784,0-3-6784,0-3 0,3 1 0,6-7 0,2 1 0,20-5 0,3 0 0,13 0 0,0-3 0,-9-10 0,-2-18 0,-17-2 0,-4-8 0,-12 9 0,-3-5 0,0 12 0,0-2 0,-3 11 0,-3 5 0,-7 1 0,-6 8 0,-1 2 0,0 0 0,7 0 0,0 0 0,3 0 0,-9 6 0,4-2 0,-5 9 0,1 9 0,4 0 0,1 11 0,8-7 0,6 1 0,0-4 0,6-3 0,1-7 0,6-7 0,0-3 0,4-3 0,1 0 0,10-10 0,-4-3 0,0-5 0,1-7 0,-10 7 0,5 1 0,-14 10 0,0 13 0,-3 5 0,0 8 0,4-3 0,2 0 0,1 3 0,8-3 0,3 4 0,-1-3 0,0-4 0,-1 0 0,-8-6 0,5 2 0,-7-3 0,-2-2 0,2-1 0,-3-3 0,0 0 0,2 0 0,-4 0 0,2 0 0</inkml:trace>
  <inkml:trace contextRef="#ctx0" brushRef="#br0" timeOffset="218949">3709 729 24575,'0'23'0,"0"4"0,0 13 0,0-4 0,0-11 0,0-9 0,0-10 0,0-3 0</inkml:trace>
  <inkml:trace contextRef="#ctx0" brushRef="#br0" timeOffset="219449">3709 594 24575,'0'0'0</inkml:trace>
  <inkml:trace contextRef="#ctx0" brushRef="#br0" timeOffset="220882">3882 826 8191,'3'2'0,"-1"4"5063,-2 6-5063,0 1 2818,0 3-2818,0-15 1719,4-21-1719,-4 3 6784,7-19-6784,0 16 0,4-3 0,-1 6 0,0 1 0,2 6 0,-1-3 0,7 3 0,-2 1 0,4 5 0,-1 1 0,-2 3 0,-5 0 0,4 0 0,-9 0 0,5 0 0,-1 0 0,-6 3 0,6-2 0,-8 7 0,0-2 0,3 6 0,-5 4 0,4 0 0,-2 0 0,1-3 0,-2-5 0,1 1 0,-2-2 0,1 1 0,-2-2 0,3 3 0,-2-2 0,4 1 0,-4-2 0,1 0 0,1-3 0,-2 2 0,1-2 0,-2 3 0,0 0 0,0-3 0,0 0 0</inkml:trace>
  <inkml:trace contextRef="#ctx0" brushRef="#br0" timeOffset="221949">4635 381 24575,'0'47'0,"0"0"0,0 18 0,0-18 0,0 0 0,0 17 0,0-7 0,0 2 0,0-25 0,0-7 0,0-17 0,0-1 0,0-3 0,0 0 0,0 0 0,0-1 0,0-2 0,0 0 0</inkml:trace>
  <inkml:trace contextRef="#ctx0" brushRef="#br0" timeOffset="222551">4502 621 24575,'38'0'0,"5"0"0,-7 0 0,0 0 0,-18 0 0,9 0 0,-12 0 0,9 0 0,-8 0 0,4 0 0,-8 0 0,0 0 0</inkml:trace>
  <inkml:trace contextRef="#ctx0" brushRef="#br0" timeOffset="223701">4896 727 24575,'5'0'0,"10"0"0,3 0 0,8 0 0,-6 0 0,-4 0 0,-4 0 0,-5 0 0,-6-3 0,-5 3 0,-15-6 0,-2 5 0,1-5 0,0 6 0,7-3 0,-1 3 0,1 0 0,-3 0 0,2 0 0,1 0 0,3 0 0,4 0 0,-3 0 0,0 5 0,-1-1 0,2 5 0,1-1 0,1 5 0,0 0 0,3 9 0,0-4 0,3 8 0,0 2 0,0-2 0,0-2 0,0 3 0,3-2 0,7 14 0,13 2 0,1-6 0,2-6 0,2-5 0,-9-11 0,5 3 0,-7-9 0,-3-1 0,-1 1 0,6-3 0,2-1 0,2-3 0,1-10 0,-14 8 0,0-8 0</inkml:trace>
  <inkml:trace contextRef="#ctx0" brushRef="#br0" timeOffset="224701">5338 931 24575,'-32'0'0,"6"0"0,-1 0 0,16 9 0,6 5 0,12 3 0,7 3 0,15 5 0,-5-8 0,5 8 0,8-5 0,-13-5 0,16 5 0,-20-10 0,-1 0 0,-7-7 0,-6 5 0,0-1 0,-6 8 0,0-2 0,0 3 0,-7 2 0,-4-4 0,-4 4 0,-8 1 0,5-4 0,-5 4 0,7-12 0,-3-1 0,9-6 0,1 0 0,6 0 0</inkml:trace>
  <inkml:trace contextRef="#ctx0" brushRef="#br0" timeOffset="225700">5679 671 8191,'0'8'0,"0"18"5063,0 15-5063,0 16 2818,0-29-2818,0 2 1719,0-16-1719,0 7 6784,0-2-6784,0 1 0,0 3 0,0-2 0,0 10 0,0-8 0,0 0 0,0-7 0,0-3 0,0-5 0,0-2 0,0 3 0,0-2 0,3 1 0,-2-2 0,1 0 0,1 0 0,-2 0 0,4 0 0,-4-3 0,1 0 0</inkml:trace>
  <inkml:trace contextRef="#ctx0" brushRef="#br0" timeOffset="226584">5542 913 24575,'9'0'0,"19"0"0,-6 0 0,13 0 0,-10 0 0,-1 0 0,3 0 0,-4 0 0,-3 0 0,-10 0 0,-4 0 0</inkml:trace>
  <inkml:trace contextRef="#ctx0" brushRef="#br0" timeOffset="227667">6595 783 24575,'-13'0'0,"3"0"0,-21 0 0,4 0 0,-2 0 0,6 0 0,11 0 0,3 0 0,0 0 0,3 0 0,0 6 0,0-2 0,2 5 0,2-3 0,2 0 0,0 6 0,0-2 0,0 5 0,0-3 0,2-2 0,5-4 0,7 0 0,0-6 0,3 4 0,-4-4 0,10 3 0,-10-3 0,9 6 0,-10 1 0,2 2 0,1 7 0,-5 0 0,-4 7 0,-3 0 0,-3-6 0,0 2 0,0-7 0,-6 0 0,2 0 0,-9-6 0,-7 7 0,4-5 0,-7 5 0,0-6 0,1 0 0,0-3 0,4-1 0,8-3 0,3 0 0,2 0 0</inkml:trace>
  <inkml:trace contextRef="#ctx0" brushRef="#br0" timeOffset="229184">6959 888 24575,'0'45'0,"0"13"0,0 2 0,0 0 0,0-15 0,0-17 0,0-12 0,0-4 0,0-5 0,0-20 0,0 1 0,0-23 0,0 7 0,0 1 0,0 0 0,0 5 0,0 4 0,0-5 0,5 8 0,2-3 0,2 8 0,2 2 0,-1 2 0,2-1 0,-2 4 0,8-3 0,-6 5 0,7-2 0,-6 3 0,-3 0 0,3 0 0,-6 0 0,5 0 0,-2 0 0,2 0 0,-2 0 0,-4 5 0,-4-1 0,-2 4 0,0 2 0,-3 0 0,-3 3 0,-5 0 0,-6 1 0,-7 6 0,-2-5 0,-4 5 0,9-10 0,2-3 0,7-4 0,3-3 0,0 0 0,6 0 0,0 0 0</inkml:trace>
  <inkml:trace contextRef="#ctx0" brushRef="#br0" timeOffset="230451">7310 668 8191,'0'20'0,"0"-10"5063,0 54-5063,0-11 1409,0-13 0,0 1-1409,0 25 1719,0-16-1719,0-25 6784,0-10-6784,5-12 0,8 0 0,7-3 0,10 0 0,2-3 0,-7-1 0,-2-5 0,-10-2 0,1-6 0,3-7 0,-2 0 0,2-10 0,-3 9 0,-1 1 0,-3 8 0,-2 10 0,-2 3 0,5 12 0,-3 3 0,4 5 0,-5 13 0,3 0 0,-2 10 0,-1-8 0,-1-9 0,-5-10 0,2-5 0,-1-4 0,1-2 0,3-2 0,0 0 0,-1 0 0,1-2 0,-2 1 0,-2-1 0</inkml:trace>
  <inkml:trace contextRef="#ctx0" brushRef="#br0" timeOffset="231032">7652 749 24575,'0'0'0</inkml:trace>
  <inkml:trace contextRef="#ctx0" brushRef="#br0" timeOffset="231767">7794 685 24575,'0'13'0,"0"2"0,0 35 0,0-2 0,0-12 0,0 1 0,0 14 0,0-11 0,0-19 0,0-9 0,0-4 0,0-1 0,0 1 0,0-5 0,0 0 0</inkml:trace>
  <inkml:trace contextRef="#ctx0" brushRef="#br0" timeOffset="232918">7747 908 24575,'22'0'0,"-8"0"0,1 0 0,-9 0 0,0 0 0,-3 0 0,0 0 0</inkml:trace>
  <inkml:trace contextRef="#ctx0" brushRef="#br0" timeOffset="234617">8287 951 24575,'47'0'0,"0"0"0,-7 0 0,3 0 0,3 1 0,6-1 0,-3-1 0,3-2 0,-1-1 0,11-1 0,-2-1 0,-10-4 0,-2-1 0,-1-1 0,-2 1 0,-8 1 0,-1 1 0,20-7 0,-4 5 0,-17 2 0,11 2 0,-14-4 0,-5 9 0,-1-4 0,6 3 0,2 2 0,6-2 0,-5 3 0,-8-3 0,-7 2 0,-2-4 0,-4 4 0,-2-1 0,-2 2 0,-4 0 0,0-3 0,0 2 0,0-2 0,0 3 0,2-2 0,-1-1 0,4-3 0,-5 2 0,0-1 0,-1 4 0,-4-4 0,-13 5 0,-30-7 0,-16 6 0,18-3 0,0 0 0,-17 0 0,11 0 0,23 1 0,15 3 0,24-4 0,19 3 0,20-6 0,8 2 0,-12 1 0,-7-3 0,-20 7 0,-8-3 0,-7 3 0,-3 0 0,0 0 0,-1 0 0,-1 5 0,-2 8 0,-5 1 0,-1 9 0,-9 1 0,1-5 0,-1 8 0,3-13 0,0 9 0,3-5 0,-3 1 0,7-4 0,0-5 0,3-2 0,0-2 0,0-3 0,0 0 0</inkml:trace>
  <inkml:trace contextRef="#ctx0" brushRef="#br0" timeOffset="236218">10260 433 24575,'29'53'0,"1"-1"0,-4-6 0,0-1 0,6 8 0,0-2 0,-4-9 0,-3-2 0,-4-3 0,-3-2 0,11 14 0,-15-21 0,-4-11 0,-6-6 0,2-2 0,-3-6 0,-3 3 0,6-3 0,-3 0 0,3 3 0,0-3 0,3 6 0,0 0 0,0-2 0,-3-2 0,-3-5 0</inkml:trace>
  <inkml:trace contextRef="#ctx0" brushRef="#br0" timeOffset="236983">10266 991 24575,'23'-45'0,"-1"-1"0,9-10 0,2-2 0,-8 18 0,2 0 0,-1 1-2211,11-14 0,-3 3 2211,-10 12 0,-2 5 0,9-8 1356,-11 6-1356,-4 14 180,-10 6 0,-3 11 0,-3 2 1</inkml:trace>
  <inkml:trace contextRef="#ctx0" brushRef="#br0" timeOffset="237701">10775 909 8191,'0'8'0,"0"6"5063,0-1-5063,0 27 2818,7-4-2818,0-3 0,2 2 0,16 25 0,0-9 1719,-2-11-1719,-9-18 0,0-4 0,0-1 6784,-4-3-6784,0-4 0,-7-4 0,0-3 0</inkml:trace>
  <inkml:trace contextRef="#ctx0" brushRef="#br0" timeOffset="238366">11099 634 24575,'27'15'0,"6"22"0,-13-21 0,3 10 0,0 2 0,-2 1 0,14 10 0,-22-22 0,-7-8 0,-3-9 0</inkml:trace>
  <inkml:trace contextRef="#ctx0" brushRef="#br0" timeOffset="239218">11449 677 24575,'0'34'0,"0"9"0,-3 7 0,2-7 0,-2-9 0,3-13 0,0-3 0,0-4 0,0-4 0,0 5 0,0 2 0,0 5 0,0-4 0,0-2 0,0 6 0,0-6 0,0 2 0,0-8 0</inkml:trace>
  <inkml:trace contextRef="#ctx0" brushRef="#br0" timeOffset="241799">8412 1150 24575,'22'0'0,"8"0"0,7 0 0,26-1 0,5 2-2375,-22 0 1,-1 1 0,2 0 2374,10 0 0,3-1 0,-4 3 0,3 6 0,1 2 0,1-1 0,5 2 0,-5-1 0,2 4 0,-2 0 443,-9-3 1,3-1-1,-2 1-443,-7-1 0,-2 1 0,1-1 0,3-1 0,0 1 0,3 0-40,-1 0 1,2 1 0,3 0-1,-1 0 40,3 0 0,0 0 0,1 0 0,0 0 0,2 0 0,2 0 0,-2 0 0,-4-1-880,-3-1 0,-4 0 0,2-1 880,9 1 0,2-1 0,-6-3 0,-3-1 0,-1-1 296,-9-2 1,3-1 0,-2 1-297,18 2 0,-2-1-71,-9-3 0,-2-2 71,-4 1 0,0 0 0,9 0 0,1 0-322,-3 2 1,2 1 321,8 0 0,4 1 0,-8 1 0,4 1 0,-1 1 461,-2-1 0,1 0 1,3 0-462,-12-1 0,3 0 0,1 0 0,1 0 0,-4-1 0,2 0 0,-2-1 0,0 0 0,0 0 0,6 0 0,2 1 0,-1-2 0,-4 0 0,-1-1 0,-3-1 0,-1-1 0,0 2 0,0-1 0,-4-1 0,0-2 0,-3-2 825,9-3 1,-4-2-826,5-9 0,-22 7 0,0-1 721,28-16-721,-29 14 0,2-2 1239,2-5 0,1-2-1239,-2 5 0,-2 0 0,12-17 1743,-7 13-1743,-11-5 509,-6 11-509,1-6 0,-7 10 0,-3 3 0,0-3 0,-2 4 0,2-4 0,-3-3 0,-2 0 0,-5-3 0,0-4 0,0 3 0,0 0 0,0 7 0,0 3 0,0 4 0,-3 0 0,0-3 0,0 0 0,0-4 0,0 1 0,3 0 0,-6-4 0,6-3 0,-3-5 0,3 7 0,0 1 0,0 10 0,0 0 0,0 0 0,-3 3 0,-6 0 0,-5 3 0,-10 24 0,-7 11 0,13-5 0,-1 1 0,-17 25 0,8-12-6784,7-12 6784,6-14 0,5-1 0,-3-4 0,-1 4 0,3-7 0,-1 3 0,6-5 6784,0-4-6784,3-9 0,6-14 0,9-2 0,2-6 0,9 7 0,-9 2 0,9-5 0,2-2 0,-5 5 0,8-5 0,-11 9 0,3 1 0,-3 0 0,-2 5 0,-6 4 0,0 3 0,-3 3 0,2 0 0,-1 0 0,7 0 0,-6 0 0,7 3 0,1 7 0,4 4 0,4 6 0,-2-1 0,-8-5 0,-2-2 0,-9-9 0,0 0 0</inkml:trace>
  <inkml:trace contextRef="#ctx0" brushRef="#br0" timeOffset="243484">11417 679 8191,'3'2'0,"0"20"5063,-3 22-5063,0-10 0,0 2 0,-2 5 0,0-1 0,-3 21 2818,-3-5-2818,0-28 1719,-3 12-1719,3-5 6784,-6 10-6784,6-10 0,1-14 0,1-2 0,5-10 0,-2 1 0,3-1 0,-2 0 0,1-3 0,-4 3 0,4-18 0,-1-17 0,6-16 0,9-14 0,2 6 0,8-10 0,-10 23 0,0-2 0,-1 1 0,0 0 0,1-2 0,-1 3 0,3-8 0,-7 18 0,-3 17 0,-4 1 0,2 3 0,-1 3 0,-1-9 0,1 10 0,-2-7 0</inkml:trace>
  <inkml:trace contextRef="#ctx0" brushRef="#br0" timeOffset="244851">14022 440 24575,'19'18'0,"-1"4"0,22 24 0,-1 5 0,-11-12 0,1 2 0,-3-2 0,0 0 0,-1 3 0,-1 0 0,-3-4 0,-3-2 0,2 9 0,-3-8 0,-12-24 0,-1-7 0,-2-3 0</inkml:trace>
  <inkml:trace contextRef="#ctx0" brushRef="#br0" timeOffset="245851">14047 1033 24575,'0'-9'0,"3"-14"0,6-7 0,3-3 0,20-23 0,-1 4 0,-6 18 0,0 0 0,8-21 0,-3 19 0,-19 16 0,-2 8 0,-6 5 0,6-2 0,-5 3 0,7-9 0,-4 4 0,2-11 0,3 5 0,-1-14 0,-4 7 0,-1 2 0,-6 12 0</inkml:trace>
  <inkml:trace contextRef="#ctx0" brushRef="#br0" timeOffset="246632">14475 185 24575,'0'31'0,"0"1"0,0 2 0,0-7 0,0-11 0,0-9 0,0-1 0</inkml:trace>
  <inkml:trace contextRef="#ctx0" brushRef="#br0" timeOffset="247450">14834 942 24575,'0'55'0,"0"-20"0,0 12 0,0-29 0,0-1 0,0-7 0,0-1 0,0-6 0,0 0 0</inkml:trace>
  <inkml:trace contextRef="#ctx0" brushRef="#br0" timeOffset="248182">15140 717 10710,'5'-3'0,"14"12"5025,2 5-5025,12 10 2412,-9 6-2412,6-5 0,-1 10 0,0-12 1387,0 4-1387,4 0 0,-12-7 0,1-1 0,-16-13 0</inkml:trace>
  <inkml:trace contextRef="#ctx0" brushRef="#br0" timeOffset="248950">15502 797 8191,'0'15'0,"-9"31"5063,-1 14-5063,-2-16 0,-2 2 1409,-2-2 0,0 0-1409,-1 1 0,2 0 859,-1-3 1,1-2-860,-5 20 0,9-20 0,3-16 1696,5-5 0,3-11 0,0-3 0</inkml:trace>
  <inkml:trace contextRef="#ctx0" brushRef="#br0" timeOffset="249949">15650 232 24575,'0'49'0,"0"-6"0,0 0 0,0 15 0,0-21 0,0-3 0,0-7 0,0-2 0,0 7 0,0 7 0,3-9 0,-2-8 0,3-12 0</inkml:trace>
  <inkml:trace contextRef="#ctx0" brushRef="#br0" timeOffset="254154">5682 5898 24575,'39'0'0,"5"0"0,-19 0 0,-1 0 0</inkml:trace>
  <inkml:trace contextRef="#ctx0" brushRef="#br0" timeOffset="254622">6620 5880 8191,'6'0'0,"26"0"5063,17 0-5063,-16 0 0,0 0 0,28 0 0,-30 0 0,-17 0 0</inkml:trace>
  <inkml:trace contextRef="#ctx0" brushRef="#br0" timeOffset="255121">7506 5842 24575,'29'0'0,"4"0"0,-22 0 0,8 0 0,-12 0 0,-3 0 0,4 0 0,-3 0 0,2 0 0,-1 0 0</inkml:trace>
  <inkml:trace contextRef="#ctx0" brushRef="#br0" timeOffset="257469">8948 5242 24575,'-21'27'0,"-13"9"0,0 9 0,-4-2 0,6-4 0,13-12 0,4-5 0,4-4 0,1 3 0,3-10 0,3 2 0,1-7 0,3 6 0,0-2 0,0 8 0,0-2 0,0-2 0,0 0 0,0-7 0,0 1 0,0 1 0,0-2 0,0 4 0,0-5 0,0 3 0,0-3 0,0 2 0,0 4 0,3 1 0,-2-2 0,1 1 0,-2-2 0,3 0 0,-2-1 0,1 0 0,1 0 0,1 5 0,5 7 0,1-3 0,2 7 0,-2-8 0,3-1 0,3 3 0,-4-4 0,6 4 0,-5-3 0,-2-5 0,4 4 0,-8-8 0,1 1 0,-1 1 0,-2-2 0,-1-1 0,-2-4 0</inkml:trace>
  <inkml:trace contextRef="#ctx0" brushRef="#br0" timeOffset="258438">9107 5497 8191,'0'13'0,"0"22"5063,0 15-5063,0-17 0,0 1 2818,0 25-2818,0-12 0,0-6 1719,0-21-1719,0-7 6784,0-4-6784,0-3 0,0 0 0,0-1 0,5-1 0,-1-2 0,5 1 0,3-3 0,-8 3 0,5-3 0</inkml:trace>
  <inkml:trace contextRef="#ctx0" brushRef="#br0" timeOffset="259502">9419 5736 8191,'0'15'0,"0"2"5063,0 24-5063,0-7 2818,0-5-2818,0-9 1719,0-17-1719,0-4 6784,0-10-6784,3-6 0,1 0 0,2-3 0,1 7 0,3-7 0,-1 6 0,7-8 0,-3 9 0,9-1 0,-1 2 0,3 4 0,0 2 0,-2-1 0,0 6 0,0-5 0,6 2 0,-3-3 0,-1 1 0,-8 2 0,-10 1 0,-4 3 0</inkml:trace>
  <inkml:trace contextRef="#ctx0" brushRef="#br0" timeOffset="260116">9827 5946 24575,'0'0'0</inkml:trace>
  <inkml:trace contextRef="#ctx0" brushRef="#br0" timeOffset="260916">10140 5742 24575,'0'34'0,"0"0"0,0 19 0,0-19 0,0-1 0,0 11 0,0 14 0,0-13 0,0-6 0,0-16 0,0-14 0,0-6 0,0-1 0</inkml:trace>
  <inkml:trace contextRef="#ctx0" brushRef="#br0" timeOffset="261832">10140 5722 24575,'0'-12'0,"30"-9"0,-7 2 0,27 2 0,-15 10 0,0 7 0,-7 0 0,-8 0 0,-8 0 0,-6 0 0,0 0 0,0 0 0,-2 6 0,-2-2 0,-2 4 0,0-2 0,0 6 0,0-4 0,0 7 0,0 1 0,-12 2 0,-1 2 0,-7-3 0,-1-6 0,7 2 0,-7-5 0,-3 4 0,4-4 0,-7-1 0,7-1 0,-1-5 0,1 4 0,10-4 0,5 2 0</inkml:trace>
  <inkml:trace contextRef="#ctx0" brushRef="#br0" timeOffset="262953">10447 5680 8191,'-3'5'0,"1"-1"5063,2 7-5063,0 6 2818,0-2-2818,0 5 0,0-10 1719,0 2-1719,0-5 6784,0 5-6784,0-5 0,0 1 0,0-2 0,0-5 0,2-8 0,5-12 0,0 1 0,-1-4 0,2 6 0,-1-1 0,3 1 0,2 0 0,-5 7 0,1 0 0,1 3 0,-2 2 0,1-1 0,1 1 0,1 1 0,5-3 0,-4 6 0,4-3 0,-2 3 0,1 0 0,-4 0 0,-4 0 0</inkml:trace>
  <inkml:trace contextRef="#ctx0" brushRef="#br0" timeOffset="264202">10753 5715 24575,'18'0'0,"6"0"0,-6 0 0,3 0 0,-12 0 0,3-6 0,-4-7 0,2-11 0,-6 3 0,-1-9 0,-3 15 0,0-10 0,0 10 0,0 1 0,0 1 0,0 6 0,0-2 0,-6 0 0,2 5 0,-5-1 0,3 5 0,0 0 0,-4 0 0,4 0 0,-6 0 0,-1 0 0,2 0 0,-4 0 0,2 5 0,2 3 0,-1 5 0,5-3 0,-3 8 0,3 0 0,-6 12 0,9 2 0,-6 7 0,9-3 0,-2-7 0,3 0 0,0-14 0,0 1 0,0-1 0,0-5 0,3 9 0,6-6 0,4 3 0,7-4 0,-1 1 0,3-3 0,-4-4 0,5 0 0,-9-5 0,-3 2 0,-5-3 0</inkml:trace>
  <inkml:trace contextRef="#ctx0" brushRef="#br0" timeOffset="266352">11055 5741 24575,'0'9'0,"0"3"0,0 2 0,0-2 0,0-3 0,5-4 0,8-1 0,7-2 0,5-2 0,-5 0 0,1 0 0,-1 0 0,1-8 0,-3-4 0,-3-18 0,-10 2 0,1-13 0,-6 8 0,0-17 0,-11 4 0,-7-1 0,-17 12 0,-1 21 0,6 8 0,7 6 0,4 0 0,4 0 0,-4 0 0,8 2 0,-1 5 0,5 3 0,-7 7 0,7-3 0,-7 10 0,7 0 0,0 4 0,4-1 0,3-2 0,0-4 0,0-5 0,0-4 0,3-6 0,3 0 0,17 1 0,-7-4 0,14 0 0,-6-3 0,9-17 0,5-8 0,0-21 0,-14 6 0,-3 3 0,-10 0 0,1 13 0,-5-4 0,-4 8 0,-3 9 0,0-10 0,0 10 0,0-11 0,0 12 0,0-2 0,0 6 0,0 0 0,0 0 0,0 0 0,0 1 0,0-1 0,0 0 0,0 0 0,0 0 0,0-3 0,0 2 0,0-8 0,0 7 0,0-4 0,0 3 0,0 2 0,0 6 0,0 19 0,0 16 0,0 1 0,0 1 0,0-14 0,0 6 0,0-9 0,0 4 0,0-4 0,3-5 0,-2 8 0,7-6 0,-7 1 0,8-4 0,-2 9 0,0-9 0,6 20 0,-6-18 0,3 8 0,0-3 0,0-3 0,-3 2 0,1-4 0,-7-5 0,2-1 0,-1-1 0,-1-1 0,2 1 0,-3-2 0,0 0 0,0 0 0,2-3 0,1 0 0,6-1 0,-3-1 0,0 1 0,-3-2 0</inkml:trace>
  <inkml:trace contextRef="#ctx0" brushRef="#br0" timeOffset="267035">11655 5623 24575,'0'37'0,"0"-8"0,0 31 0,0-27 0,0 11 0,0-26 0,0-5 0,0-10 0</inkml:trace>
  <inkml:trace contextRef="#ctx0" brushRef="#br0" timeOffset="267582">11683 5579 24575,'0'0'0</inkml:trace>
  <inkml:trace contextRef="#ctx0" brushRef="#br0" timeOffset="268535">12144 5591 24575,'-21'0'0,"-11"0"0,-8 0 0,-1 0 0,12 0 0,13 0 0,10 11 0,3 13 0,3 8 0,0 9 0,0-15 0,0-6 0,0-5 0,3-8 0,0 9 0,3-10 0,7 7 0,-3-9 0,6 4 0,8-4 0,-5 0 0,5-1 0,3 1 0,-2-4 0,3 4 0,-1-4 0,-14 0 0,2 0 0,-8 0 0,2-6 0,2-20 0,-7 15 0,3-13 0</inkml:trace>
  <inkml:trace contextRef="#ctx0" brushRef="#br0" timeOffset="269265">12343 5205 24575,'0'32'0,"0"1"0,0 5 0,1 14 0,3 5 0,1 4 0,3 3 0,3-5 0,2 3 0,1-5-1606,2-2 1,2-3 1605,3 9 0,-1-5 0,8-2 1010,-14-17-1010,1-9 527,-8-8-527,0-4 0,-4-9 0,0-3 0,-3-2 0,0-5 0</inkml:trace>
  <inkml:trace contextRef="#ctx0" brushRef="#br0" timeOffset="270152">12236 5618 24575,'37'-3'0,"-7"2"0,-1-2 0,-13 3 0,-4 0 0,-5 0 0,8 0 0,-2 0 0,4 0 0,-7 0 0,-4 0 0</inkml:trace>
  <inkml:trace contextRef="#ctx0" brushRef="#br0" timeOffset="270849">11611 5495 24575,'0'0'0</inkml:trace>
  <inkml:trace contextRef="#ctx0" brushRef="#br0" timeOffset="271768">12769 5181 24575,'0'30'0,"0"2"0,0 3 0,0 2 0,0 2 0,0 10 0,0 0 0,0-12 0,0-3 0,0 28 0,0-22 0,0-4 0,0-18 0,0 13 0,0-8 0,0 9 0,6-12 0,-2-2 0,11-4 0,-1 2 0,6-9 0,-3 1 0,-6-7 0,-5 2 0</inkml:trace>
  <inkml:trace contextRef="#ctx0" brushRef="#br0" timeOffset="272649">13018 5454 8191,'2'0'0,"19"26"5063,8 4-5063,10 23 2818,-2-6-2818,-14-13 1719,-6-6-1719,-6-7 6784,-5-10-6784,0 2 0,3-1 0,-4-5 0,6 9 0,-3-4 0,5 8 0,3 0 0,-5 6 0,1-12 0,-6 2 0,3-8 0,-5-1 0,1 2 0,-2-6 0,-2 2 0,2-4 0,-3 1 0</inkml:trace>
  <inkml:trace contextRef="#ctx0" brushRef="#br0" timeOffset="273548">13040 5907 24575,'27'-21'0,"3"-3"0,-14 5 0,10-7 0,4-4 0,-8 5 0,6-7 0,-14 12 0,3-4 0,-5 4 0,-1 6 0,4-4 0,-10 7 0,9-5 0,-6 0 0,2-1 0,2 3 0,-6 2 0,3 9 0,-6-2 0,0 4 0,-3-2 0</inkml:trace>
  <inkml:trace contextRef="#ctx0" brushRef="#br0" timeOffset="274198">13517 5263 24575,'0'34'0,"0"-7"0,0 10 0,0 0 0,0 21 0,0-16 0,7 8 0,-2-31 0,2-4 0,-4-9 0</inkml:trace>
  <inkml:trace contextRef="#ctx0" brushRef="#br0" timeOffset="274865">13729 5929 24575,'0'29'0,"0"-2"0,0 3 0,0-12 0,0-5 0,0-11 0</inkml:trace>
  <inkml:trace contextRef="#ctx0" brushRef="#br0" timeOffset="275669">13958 5789 24575,'25'0'0,"-1"3"0,2 1 0,-7 5 0,-6-5 0,-4 1 0,-4-5 0,1 0 0,0 0 0,0 0 0,2 0 0,-4 0 0,2 0 0</inkml:trace>
  <inkml:trace contextRef="#ctx0" brushRef="#br0" timeOffset="276702">14134 5732 24575,'0'66'0,"0"-30"0,0 1 0,0 1 0,0-1 0,0-1 0,0-1 0,0 19 0,0-21 0,0-13 0,0-11 0,0-4 0,0-2 0,0 0 0</inkml:trace>
  <inkml:trace contextRef="#ctx0" brushRef="#br0" timeOffset="277581">14272 5199 24575,'0'27'0,"0"3"0,0-12 0,0-2 0,0-4 0,0-3 0,0 8 0,0 4 0,0 3 0,0-8 0,0-6 0,0-8 0</inkml:trace>
  <inkml:trace contextRef="#ctx0" brushRef="#br0" timeOffset="279084">14598 5145 24575,'4'26'0,"-3"-1"0,5-6 0,-6 7 0,6-4 0,-5 16 0,2-5 0,-3 4 0,0-12 0,0 5 0,0-10 0,0 11 0,0-9 0,0 9 0,0-8 0,3-3 0,-3 0 0,3-12 0,-3 8 0,0-6 0,0 9 0,0 6 0,0 6 0,0 4 0,0-3 0,0-11 0,0-3 0,0-11 0,0 2 0,0-3 0,0 0 0,0 0 0,0 0 0,-3 3 0,3-2 0,-3 4 0,3-4 0,-3-1 0,3-1 0,-3-2 0,3 3 0,0 2 0,0-1 0,0 1 0,-6-1 0,4 8 0,-4-7 0,6 11 0,0-6 0,-2 0 0,1 2 0,-2 11 0,3-10 0,0 5 0,0-15 0</inkml:trace>
  <inkml:trace contextRef="#ctx0" brushRef="#br0" timeOffset="281098">13603 5190 8191,'-3'3'0,"1"0"5063,2 12-5063,0 6 2818,0 15-2818,0-2 1719,0-1-1719,0-6 6784,0-6-6784,0 1 0,0 10 0,0 3 0,0-2 0,3 4 0,-2-12 0,2-4 0,-3-3 0,0-8 0,0 4 0,0 5 0,0-8 0,0 8 0,0-9 0,0 6 0,0 4 0,0 3 0,0 4 0,0-1 0,0-2 0,-3 1 0,0-10 0,-1 3 0,1-8 0,0 0 0,3 3 0,-6-7 0,3 7 0,-4 0 0,1 3 0,2 1 0,-1-2 0,-2 5 0,0-3 0,-6 9 0,6-9 0,0 2 0,4-9 0,1-1 0,1-3 0,-2 0 0,3 0 0,-2-3 0,1 3 0,-2-3 0,3 3 0,0-3 0,0 0 0</inkml:trace>
  <inkml:trace contextRef="#ctx0" brushRef="#br0" timeOffset="282067">13376 5231 24575,'0'12'0,"0"-1"0,0-1 0,0 2 0,0 3 0,0 3 0,0-4 0,0 1 0,0-6 0,0-1 0,0 1 0,0-5 0,0 1 0</inkml:trace>
  <inkml:trace contextRef="#ctx0" brushRef="#br0" timeOffset="284265">2046 6232 8191,'21'3'0,"33"0"1164,-13-3 1,8 0-1,4 0-1164,3 0 0,4 0 0,4 0 0,2 0 0,-13 1 0,3 0 0,1 0 0,1 0 0,-2 0 0,-3 0-7,11 1 0,-3-1 1,-1 0-1,2 1 7,6 1 0,3-1 0,-4 2 0,-10 1 0,-5 3 0,-5-1 427,-2-4 0,2-1 1,-3 2-428,4 5 0,-1 1 2079,18-7 1,3-1-2080,-6 3 0,1 0 0,-19-3 0,1-1 0,0 0 0,1-1 0,0 0 0,-2 0 0,7 0 0,-2 0 640,-7 0 1,-1 0-641,25 0 0,-33 0 4073,-13 0-4073,-8 3 1779,-5-3-1779,2 3 0,-3-3 0,0 3 344,0-2-344,-57 1 0,11-1 0,-7-1 0,-4-1 0,2 1 0,-4 0 0,-2 0 0,-2 0-530,-2 0 0,-4 1 1,-1-1-1,1 0 1,5-1 529,3 0 0,3 0 0,2 0 0,-1 0 0,-16 0 0,0 2 0,5-3 0,-1-3 0,4 0 0,3 4 0,-2 0-126,6-2 0,-4-1 0,3 0 126,-12 1 0,4 1 0,5-1 0,4 0 0,15 0 0,2 1 0,-27 2 0,-4 0 0,23 0 0,-1 0 0,-2 0 0,2 0 0,-20 0-4048,-1 0 4048,32 0 290,1 0-290,1 0 0,2 0 0,2 0 0,3 0 0,10 0 6784,-4 0-6784,7 0 0,-4 0 0,9 0 0,3 0 0</inkml:trace>
  <inkml:trace contextRef="#ctx0" brushRef="#br0" timeOffset="285969">1506 6313 24575,'0'18'0,"-8"20"0,-7 16 0,1 4 0,5-7 0,2 3 0,0 2 0,-1 3-1243,-2 1 0,0 2 1,-1 2-1,2 2 0,1 0 1243,2-6 0,1 3 0,1 0 0,1 0 0,0-2 0,0-2 0,1-3 0,1-3 0,0-1 0,1 0 0,-1 2 0,1 6 0,0 3 0,0 0 0,0-4 0,0-5 0,0 0 0,-1-5 0,2 1 0,3 10 0,2 1 0,1-11 1450,4 9-1450,1-19 0,2-2 1075,10 9-1075,4 0 0,-9-19 0,2 0 0,2 1 0,2-1 1663,11 4 1,2-1-1664,0 1 0,2-1 0,6 0 0,1-3 0,-7-6 0,-1-3-647,0 0 0,-2-3 647,20 4 0,-22-6 0,-16-10 0</inkml:trace>
  <inkml:trace contextRef="#ctx0" brushRef="#br0" timeOffset="286998">2431 8494 8191,'11'24'0,"7"8"0,3 6 2325,2 3 1,2 4-2326,0 2 0,2 5 0,1-2 0,0-5 0,1-2 0,-2 0 0,-5 1 0,-1-1 0,0-1 0,9 11 0,-4-7 0,-5 0 2868,-11-23-2868,-7-68 0,8 0 0,3-9 0,-3-1 0,1-4 0,2-2 302,3-1 0,2 0 0,1-1-302,0-2 0,0 0 0,0 5 0,-6 15 0,-1 2 0,0 3 0,4-10 0,-2 6 6202,1-5-6202,-9 29 435,-4 10-435,-13 7 0,-26 1 0,4 1 0,-4 2-2731,-11-1 0,-1 0 2731,4 0 0,1 0 0,3-1 0,0 2 0,-1 4 0,3 0 0,-4-2 0,-13 11 0,42-14 0,5 6 0,3-5 0,5 1 0</inkml:trace>
  <inkml:trace contextRef="#ctx0" brushRef="#br0" timeOffset="288351">2862 9923 24575,'0'58'0,"0"-18"0,0-9 0,0-18 0,9-3 0,-1-4 0,11-3 0,23-3 0,20 0 0,-16-1 0,3-2 0,-2-4 0,0-3 0,-1-1 0,-2-5 0,-9-3 0,-4-3 0,15-12 0,-15 0 0,-13 15 0,-4-12 0,-3 14 0,-1-10 0,-6 11 0,-2 3 0,-2 0 0,0 4 0,-5 6 0,-8 1 0,-1 2 0,-9 0 0,0 0 0,-24 14 0,-13 9 0,22-6 0,-1 0 0,6 0 0,1-1 0,-19 7 0,23-7 0,12-6 0,8-1 0,2-3 0,3-1 0,0 1 0,3 0 0,0 0 0,0-1 0,0 4 0,0-5 0,0 1 0</inkml:trace>
  <inkml:trace contextRef="#ctx0" brushRef="#br0" timeOffset="319482">16133 16131 24575,'0'21'0,"0"3"0,0 27 0,0-25 0,0 9 0,0-29 0,0 0 0,0-5 0,0-7 0,0-1 0,0-4 0,0-8 0,6-10 0,-5-1 0,8-7 0,-5 20 0,-1-2 0,10 44 0,-3 20 0,1 1 0,0 3 0,-2-10 0,-1-1 0,0 3 0,0-4 0,-1-9 0,-5-6 0,-2-20 0</inkml:trace>
  <inkml:trace contextRef="#ctx0" brushRef="#br0" timeOffset="321473">16121 15922 24575,'0'-32'0,"0"8"0,0-16 0,0-1 0,0 14 0,0-22 0</inkml:trace>
  <inkml:trace contextRef="#ctx0" brushRef="#br0" timeOffset="322024">16083 14405 24575,'0'-36'0,"0"-11"0,0 4 0,0-6 0,0 7 0,0-4 0,0 1-2071,0 0 1,0 1 0,0-3 2070,0-2 0,0-4 0,0 1 0,0 5 0,0-9 0,0-2 4,0 6 0,0-11 0,0-2 1,0 4-1,0 13 0,0 6 1,0 3-1,0-21 0,0 0 0,0 1 1</inkml:trace>
  <inkml:trace contextRef="#ctx0" brushRef="#br0" timeOffset="322607">16093 12248 8191,'0'-13'0,"0"-37"1388,0 10 0,0-9 0,0-2-1388,0-9 0,0-2 0,0-2 0,0-1 0,0 0 0,0-4 0,0 13 0,0-5 0,0 0 0,0 2 0,0 6 0,0-2 0,0 5 0,0-1 0,0-12 0,0-1 0,0 11 0,0-10 0</inkml:trace>
  <inkml:trace contextRef="#ctx0" brushRef="#br0" timeOffset="323233">16087 10070 24575,'0'-59'0,"0"0"0,0 0 0,0 4 0,0-3 0,0 1 0,0 3 0,0 3 0,0 3 0,0 1 0,0-1 0,0 1 0,0 0 0</inkml:trace>
  <inkml:trace contextRef="#ctx0" brushRef="#br0" timeOffset="324431">16008 9394 8191,'-3'5'0,"0"4"5063,3 0-5063,0 0 2818,0 0-2818,45-6 1719,-1-4-1719,-6-3 0,0-2 0,12-11 6784,-12-8-6784,-22 0 0,-3 8 0,-10 2 0,-6 12 0,-26 0 0,-1 3 0,-1 0 0,-4 0 0,-25 4 0,5 4 0,3 6 0,25 17 0,9-2 0,9 6 0,9-9 0,0 2 0,20-2 0,-1-4 0,23-9 0,-18-9 0,3-4 0,-17 0 0,2 0 0,-8-6 0,-16 5 0,2-4 0,-11 5 0,8 0 0,4 0 0,1 5 0,3-1 0,5 13 0,0-6 0,8 7 0,1-11 0,7-1 0,-1-6 0,-5 0 0,2 0 0,-9 0 0,0 0 0</inkml:trace>
  <inkml:trace contextRef="#ctx0" brushRef="#br0" timeOffset="669016">4299 11975 24575,'0'62'0,"0"1"0,0-13 0,0 3 0,0 2 0,0 5 0,0-2-911,0-11 0,0-3 1,0 3 910,0 10 0,0 3 0,0-1-1138,0-3 1,0 1-1,0 0 1138,0 1 0,0 1 0,0 4 0,0-10 0,0 5 0,0 1 0,0-1 0,0-6 199,0 5 1,0-5 0,0 5-200,0 5 0,0 7 0,0-2 0,0-9 0,0-1 0,0-5 0,0 6 0,0-4 0,0-16 0,0-3 0,0 27 0,0-19 0,0 14 0,-3-16 1108,2 9-1108,-3-8 3473,4-7-3473,-6 9 965,5-9-965,-5 0 0,6-6 0,0-5 0,0-3 0,-3-7 0,2 4 0,-5-5 0,5 0 0,-2 0 0,1 0 0,1-4 0,-2-1 0,3-4 0,0-2 0</inkml:trace>
  <inkml:trace contextRef="#ctx0" brushRef="#br0" timeOffset="670816">4307 11686 24575,'0'50'0,"-4"-9"0,-2 3 0,1 8 0,-1 2 0,-5 12 0,-2-3 0,3-26 0,1-2 0,0 7 0,0-3 0,-2 2 0,7 1 0,0-14 0,4-16 0,0 0 0,0-5 0,0-18 0,12-9 0,3-14 0,3-5 0,0 4 0,2-2 0,8-15 0,-1-1 0,-6 10 0,-3 3 0,0 0 0,-2 3 0,7-18 0,-9 18 0,-4 17 0,-7 7 0,0 15 0,1 16 0,4 20 0,1 7 0,3 7 0,0 10 0,-2-14 0,2 13 0,-4-23 0,0-2 0,0-8 0,-4 1 0,2-5 0,-5-5 0,5-7 0,-6-9 0,3-3 0</inkml:trace>
  <inkml:trace contextRef="#ctx0" brushRef="#br0" timeOffset="672631">3440 14139 24575,'57'0'0,"1"0"0,-1 0 0,0 0 0,1 0 0,2 0 0,-1 0 0,1 0 0,4 0 0,7 0 0,-19 0 0,4 0 0,3 0 0,2 0 0,3 0 0,1 0 0,0 0 0,1 0 0,-1 0 0,0 0 0,-2 0-894,-2 0 0,1 0 1,1 0-1,-1 0 0,0 0 1,0 0-1,0 0 0,0 0 1,-1 0-1,0 0 0,-1 0 745,3 0 0,-1 0 0,0 0 0,0 0 0,0 0 0,-1 0 0,0 0 0,-1 0 0,1 0 0,-1 0 168,4 0 0,1 0 0,-1-1 1,0 1-1,0 0 0,-1 0 1,-2 0-1,-1 0 0,-1 1-19,3 0 0,-2-1 0,-1 2 0,-2-1 0,-1 0 0,0 1 0,-1 1-313,13 0 1,-3 1-1,0 1 1,-1 0-1,1 1 313,2 1 0,1 1 0,0 1 0,-4 0 0,-3 0 0,-5 2 0,-4 0 0,-2 1 0,-3-1-377,2 0 0,-3 1 0,1 0 377,6 5 0,1 1 0,-7-4 3287,17-2-3287,-4 5 0,11 6 0,-13-6 0,2-7 681,-12 0 0,8 3 0,-8-4-681,11 0 2764,-9-6 0,2 0-2764,-7 0 0,0 1 0,2-1 0,-2-1 2984,22 3-2984,-17 2 0,-23-6 0,-1 2 0,-8 0 0,3-2 0,-10 2 0,6-3 0,-10 0 0,2 0 0,2 3 0,-3-3 0,3 3 0,-5-3 0,0 0 0,-8 0 0,-11 0 0,-39 0 0,16 1 0,-5-2 0,-15-8 0,1-3 0,15 5 0,3-2 0,-3-7 0,3-4 0,-13-16 0,13 12 0,-6-10 0,25 19 0,7 1 0,2 4 0,6 4 0,-3 0 0,6 0 0,16 3 0,37 18 0,-20-5 0,3 0 0,9 6 0,0 1 0,-8-3 0,-3 0 0,24 9 0,-21-5 0,-6-4 0,-15-5 0,-3-5 0,-5 1 0,1-1 0,-2-1 0,4 2 0,-4-1 0,2-1 0,-3 3 0,-1-3 0,1 0 0,-3 2 0,0-2 0,-6 6 0,-27 13 0,4-2 0,-2 3 0,-5-1 0,0 0 0,-2 6 0,2-1 0,-2 0 0,14-3 0,14-17 0,4-1 0</inkml:trace>
  <inkml:trace contextRef="#ctx0" brushRef="#br0" timeOffset="673449">9663 14050 24575,'3'12'0,"17"23"0,1 2 0,-1-7 0,1 0 0,3 10 0,15 3 0,-21-24 0,4 6 0,0 1 0,5 2 0,-3 3 0,1 2 0,17 10 0,-14-10 0,1 2 0,-1-2 0,0 0 0,1 0 0,-1 0 0,-4-6 0,-3-2 0,9 5 0,-14-13 0,-10-11 0,-3-4 0</inkml:trace>
  <inkml:trace contextRef="#ctx0" brushRef="#br0" timeOffset="674147">9695 14819 8191,'-3'-7'0,"15"-30"0,9-10 1725,-2 13 1,3-2-1726,-1-4 0,1-3 0,2 0 1386,13-13 1,0 2-1387,-5 4 0,-2 0 0,2-4 0,-2 3 0,-6 13 0,-4 4 0,3-8 1929,-10 26-1929,-10 7 1516,0 3 1,-3 3 0,0 0 0</inkml:trace>
  <inkml:trace contextRef="#ctx0" brushRef="#br0" timeOffset="675164">3781 11209 8191,'17'8'0,"13"4"2531,1 5 1,4 3-2532,5 1 0,0 0 1409,-3-3 0,0-1-1409,-5 3 0,-3-3 1719,3-5-1719,-12 0 6784,-8-8-6784,-3-1 0,-3-3 0,-1 0 0,1 2 0,-3-1 0,0 1 0</inkml:trace>
  <inkml:trace contextRef="#ctx0" brushRef="#br0" timeOffset="675848">4339 11002 24575,'-36'53'0,"9"-14"0,7-9 0,1 2 0,4-1 0,1 0 0,-20 23 0,17-17 0,0 0 0,-2-3 0,0-2-4252,0 4 1,1-2 4251,-8 14 1238,-2 6-1238,12-25 0,1 3 0,3-10 0,-5 5 0,12-11 6547,-8 7-6547,12-6 179,-5 1 1,5-5-1,-2-4 1</inkml:trace>
  <inkml:trace contextRef="#ctx0" brushRef="#br0" timeOffset="677382">5175 13180 8191,'0'-15'0,"5"1"5063,3-7-5063,2 6 0,-1 15 2818,1-3-2818,0 3 1719,3 14-1719,-2 14 6784,-1 15-6784,-5-4 0,-2-5 0,-6-21 0,-3-4 0,-4-6 0,-8-3 0,-2 0 0,2 0 0,1 0 0,8 0 0,3 0 0,2-3 0,2 0 0,2-5 0,0 1 0,2-2 0,4 6 0,-2 3 0,1 3 0,-5 3 0,-3 0 0,0 0 0,-3-3 0,3-3 0,0-10 0,19-8 0,22-10 0,24 7 0,-19 12 0,1 2 0,-7 5 0,-1 3 0,-1 8 0,-3 4 0,3 15 0,-13 7 0,-15 2 0,-4-13 0,-3 0 0,-16 3 0,-12-7 0,-14 9 0,-6-11 0,11-3 0,9-8 0,12-4 0,5-3 0,7 0 0,-2 0 0</inkml:trace>
  <inkml:trace contextRef="#ctx0" brushRef="#br0" timeOffset="679132">5759 11821 8191,'-3'19'0,"0"2"5063,3 16-5063,0-8 0,7-3 2818,10-2-2818,13-4 0,10-6 0,-6-8 1719,-7-6-1719,-9-6 0,-8-1 0,0-6 6784,-4-1-6784,1 1 0,-3-1 0,-2-7 0,-2-8 0,-18-16 0,-6 7 0,-22 2 0,4 18 0,3 11 0,15 3 0,10 7 0,9 0 0,13 0 0,3 0 0,5-3 0,-3 0 0,-5-3 0,-2-3 0,-2-4 0,-4 4 0,-6 0 0,-1 6 0,-2 0 0,3 3 0,3 0 0,0 6 0,3-3 0,0 3 0,0 0 0,0-3 0,6 0 0,-3-3 0,6-3 0,-6-3 0,0 0 0,-3-3 0,-3 3 0,3 12 0,-6 10 0,5 8 0,-2-3 0,3-8 0,0-7 0,3-3 0,3-3 0,1 0 0,8-23 0,-10 16 0,4-16 0</inkml:trace>
  <inkml:trace contextRef="#ctx0" brushRef="#br0" timeOffset="680881">6656 12887 8191,'5'3'0,"10"-4"5063,3-6-5063,3-3 2818,-9-12-2818,-7-1 1719,1 0-1719,-6 3 6784,-3 13-6784,-13 1 0,-3 6 0,-6 3 0,6 1 0,9 6 0,-3 6 0,5 5 0,2-1 0,3 0 0,3-1 0,0-1 0,0 1 0,2-4 0,4-8 0,1-2 0,2-5 0,-3 0 0,0 0 0,0 0 0,0-5 0,-3 1 0,0-5 0,-3 3 0,0 0 0,0 0 0,-3 3 0,-3 0 0,-7 3 0,3 0 0,-2 3 0,9 0 0,0 6 0,3-2 0,0 1 0,0 4 0,3 2 0,10 2 0,4-3 0,5-6 0,1-4 0,-9-3 0,0 0 0,-1 0 0,-6-6 0,2 2 0,-3-6 0,-2 4 0,-2-3 0,-2 3 0,-8 0 0,-6 3 0,-6 3 0,3 0 0,5 0 0,8 2 0,2 1 0,2 0 0,0 0 0</inkml:trace>
  <inkml:trace contextRef="#ctx0" brushRef="#br0" timeOffset="682348">5144 13298 8191,'-4'2'0,"2"2"5063,10 4-5063,10 2 2818,3-2-2818,9-2 1719,-16-6-1719,2 0 6784,-7 0-6784,1 0 0,3 0 0,0-12 0,-3-6 0,-4-21 0,-3-7 0,-3-8 0,0 18 0,-3 1 0,-10 18 0,1 2 0,-4 2 0,3 10 0,0 0 0,-3 3 0,-1 0 0,4 15 0,4 13 0,5 8 0,0 10 0,4-13 0,0 9 0,0-9 0,0 8 0,0-8 0,4 4 0,3-10 0,11 6 0,-6-17 0,7 3 0,-12-13 0,5 1 0,1-4 0,1 0 0,4-15 0,-7-1 0,2-7 0,-3-11 0,-2 14 0,-1-10 0,-4 14 0,-3 0 0,0 0 0,-5 7 0,-9 0 0,-7 6 0,-7 0 0,11 3 0,1 0 0,10 3 0,3 0 0,0 3 0,3-3 0,3 0 0,-3-3 0,3-3 0</inkml:trace>
  <inkml:trace contextRef="#ctx0" brushRef="#br0" timeOffset="685364">1870 14035 8191,'42'-31'0,"-9"8"0,7-6 504,-3 2 1,8-5 0,5-3 0,0-1-1,-1 1-504,-1 1 0,-1-1 0,1 0 0,2 0 0,2-1 0,-7 5 0,2-1 0,1 0 0,2 0 0,0 0 0,0-1 0,1 1-124,2-3 0,2 0 0,0 0 0,1 0 0,0 1 0,0 0 0,0 2 124,-1 1 0,0 2 0,0 1 0,1 0 0,0 0 0,-1 1 0,1-2 0,-1 0 0,0 0 0,0 0 0,0 0 0,0 0 0,0 0 0,1 2 0,1 0 0,2 1 0,0 0 0,0 1 0,-2 0 0,-1 2 0,-4 0 0,12-5 0,-4 2 0,-2 2 0,3-2 0,-7 4 0,3-1 0,0 0 0,-2 2 0,-5 1 0,5-1 0,-5 2 0,2 0 155,-1 0 1,2 0-1,0 0 1,-3 2-156,-1 1 0,-3 0 0,2 0 930,8-4 1,1-1 0,-1 1-931,-7 3 0,-1 1 0,0 0 0,1-2 0,-1-1 0,2 0 0,8-4 0,2 0 0,-2 0 0,-6 3 0,-1 1 0,-2 0 0,13-5 0,-5 1 0,-14 5 0,-2 0 0,0 2 0,-2 1 0,21-10-978,-20 7 1,-1 1 977,7 2 3416,6-6-3416,10 0 0,-12 2 0,-10 3 0,0-1 0,7-2 2546,4-4-2546,-4 0 524,1 2-524,-19 6 0,1-1 3392,4 2 0,0 0-3392,-1-1 0,-2 1 0,23-6 0,-8 1 0,5 3 0,-14-1 0,-3 5 0,1 0 0,2-5 0,9 2 0,-6-4 0,0 3 0,9-3 0,-6 1 0,0 3 0,-13 4 0,6-3 0,-3 5 0,-4-2 0,3 4 0,-14 0 0,9-1 0,-15 2 0,10-1 0,-12 1 0,3-1 0,-1 1 0,0-3 0,0-7 0,45-6 0,-1-7-792,-5 13 0,3 0 792,-6-2 0,3-2 0,1 1 0,3-1 0,1-1 0,-1 0 0,-1 0 0,2-1-236,-9 3 0,2 0 0,0-1 1,-2 1 235,9-4 0,0 1 0,-4 0-1983,-7 3 1,-2 1 0,-3 0 1982,8-1 0,-4 0 0,-7 1 0,-2 2 0,17-5 0,-11-1 1006,0 4-1006,-10 5 684,-9 3-684,5 2 6784,9-3-6784,3-1 0,10 1 0,-1 0 0,-12 4 0,-2 3 0,-14-8 0,-6 10 0,-9-7 0</inkml:trace>
  <inkml:trace contextRef="#ctx0" brushRef="#br0" timeOffset="696434">868 4441 8191,'-7'-5'0,"2"-20"5063,5-15-5063,0-20 0,0 17 0,0 0 0,0-12 0,0 17 0,0 3 0,0 1 2818,-7-17-2818,5 20 1719,-9-10-1719,11 13 6784,-10 2-6784,9 2 0,-8 8 0,3 7 0,-1 6 0,-4 0 0,4 3 0,-2 0 0,3 3 0,0 0 0,0 3 0,-6 9 0,-6 7 0,-6 5 0,0 1 0,1-8 0,6-8 0,5-5 0,5-7 0,5-4 0,2-4 0,5-1 0,2-4 0,0 4 0,1 0 0,-2 3 0,1 0 0,1 0 0,-2-1 0,4 1 0,-3 2 0,8-2 0,-2 6 0,7-3 0,-1 3 0,4 0 0,-3 0 0,6 0 0,-6 0 0,-3 0 0,-2 0 0,-8 0 0,6 0 0,-6 2 0,5 2 0,-6 2 0,3-3 0,3 5 0,-2-1 0,3 3 0,-4-1 0,-1-1 0,-4-4 0,1 1 0</inkml:trace>
  <inkml:trace contextRef="#ctx0" brushRef="#br0" timeOffset="702102">3381 14802 24575,'25'0'0,"10"0"0,10 0 0,-1 0 0,-7 0 0,-15 0 0,9 0 0,-1-7 0,14-1 0,0 0 0,0-5 0,-5 8 0,4-9 0,-7 3 0,-3 3 0,-5-2 0,-6 6 0,0-3 0,0-1 0,10-2 0,-2-1 0,9-4 0,-4 4 0,-4-2 0,3 6 0,-6-6 0,10 2 0,-15 1 0,7-1 0,-15 4 0,2 0 0,0 0 0,3-3 0,9-1 0,-2-5 0,8 1 0,-8-2 0,-2 7 0,-6 0 0,0 0 0,-4 3 0,4-6 0,-9 6 0,3-3 0,5-5 0,-5 3 0,5-7 0,-5-1 0,5-5 0,7-11 0,3-4 0,0 3 0,-8 5 0,-2 12 0,-4-4 0,-3 6 0,5-3 0,-5 0 0,3 3 0,5-4 0,7-11 0,11-9 0,2-5 0,-15 19 0,0-1 0,16-18 0,3-4 0,-9 6 0,-8 14 0,-5 0 0,-7 13 0,-2-4 0,2 0 0,-6-4 0,5 6 0,2-15 0,-1 12 0,3-11 0,-4 10 0,-3 2 0,0-1 0,-4 9 0,0-9 0,-2 12 0,2-6 0,-2 4 0,2-7 0,-2 5 0,2-4 0,-2 3 0,-1 5 0,3-1 0,-5 3 0,1 2 0,-2-1 0,3 4 0,1-19 0,-1-6 0,1-16 0,-1 1 0,2-3 0,4 2 0,0-10 0,-3 13 0,2-3 0,1 2 0,0-1 0,1-9 0,-1-1 0,0 7 0,0 3 0,-2 7 0,-2 2 0,0-13 0,2 12 0,-6 17 0,2 2 0,-3 4 0,0-1 0,0 1 0,0-1 0,0 1 0,0 0 0,0 2 0,0-11 0,0 0 0,3-18 0,1 0 0,0 0 0,2 10 0,-5 7 0,5 13 0,-6-2 0,6 5 0,-6-2 0,6 5 0,-3-4 0,3 4 0,3-7 0,-3 4 0,6-4 0,-6 4 0,3-2 0,-4 6 0,1 0 0,0 1 0,0-2 0,0 1 0,0-2 0,0 4 0,0-4 0,0 4 0,0-2 0,3 1 0,0-2 0,3 1 0,-2-3 0,1 6 0,-4-3 0,1 0 0,-2 2 0,0-1 0,0 2 0,0 0 0,0-3 0,0 2 0,3-1 0,0 2 0,3-3 0,0 2 0,-2-1 0,1 2 0,-2 0 0,1 0 0,1 0 0,-1 0 0,11 0 0,1 3 0,0 3 0,-3 1 0,-7 4 0,3-1 0,-2 5 0,0-5 0,-1 6 0,-5-6 0,6 3 0,-3 0 0,1 5 0,1-4 0,-1 13 0,5-9 0,-1 12 0,0-10 0,-1 6 0,-1-2 0,4 10 0,4 2 0,-2-2 0,2-3 0,-1-3 0,-4-5 0,8 10 0,-2 0 0,-1-7 0,-3 4 0,-3-9 0,-4 0 0,5-2 0,-4-4 0,-2-3 0,1 0 0,-4 1 0,2-3 0,6 11 0,-4-10 0,8 14 0,-7-12 0,0 2 0,4 4 0,7 1 0,1 7 0,0-6 0,0 3 0,-3-6 0,-2 1 0,7 0 0,-12-5 0,6-1 0,3 6 0,6 0 0,8 10 0,6 0 0,-6-2 0,5 1 0,-11-9 0,0 2 0,-5-6 0,12 11 0,10 0 0,-2 2 0,5-1 0,1-2 0,-19-8 0,1 0 0,9 1 0,2 0 0,0 1 0,-1 1 0,3-4 0,-3-1 0,18 6 0,-7-5 0,-23-8 0,0 0 0,0-4 0,-1-1 0,29-3 0,-2 0 0,-12 0 0,3 0 0,-8 1 0,0 2 0,14 2 0,0 4 0,-10 1 0,0 2 0,14 4 0,-3 1-381,-20-3 1,-1 0 380,6-2 0,-3-2 0,6 3 0,5-4 0,-12-1 0,0 0 0,-10 0 0,4-4 0,-9-1 0,11-3 190,-11 0 0,-4 0 0,-10 0 1</inkml:trace>
  <inkml:trace contextRef="#ctx0" brushRef="#br0" timeOffset="772178">3776 13363 8191,'9'0'0,"47"0"5063,8 0-5063,-13 0 0,7 0 0,-4 0 0,-5 0 0,-1 0 1104,20 0 1,-4 0-1105,-11 0 1802,-11 0-1802,19 0 3262,-26 0 0,2 0-3262,9 0 0,2 0 0,7 0 0,-1 0 0,-18 0 0,-1 0 0,9 0 0,-3 0 0,0 0 0,5 0 0,10 0 786,-7 0-786,16 0 0,-9 0 0,-21 0 0,8 0 0,-23 0 0,3 0 0,-6 0 0,13 0 0,11-3 0,-8 2 0,4-5 0,-4-1 0,9-1 0,5-2 0,6 3 0,-20 0 0,-4 3 0,-10 1 0,-13 3 0,9 0 0,-8-3 0,2-2 0,-6-42 0,-3 5 0,0-9 0,-1 6 0,-1-8 0,1-1 0,-1 3-665,2-3 1,0 1 0,-1-1 664,0-5 0,-1-2 0,0 3 0,-2 3 0,-1 2 0,0 6 0,2 13 0,-1-1 0,-2-9 0,-2-6 0,0 8 0,-4-4 0,0-4 0,2 18 0,3 12 0,3 3 1993,-2-2-1993,3 4 0,-1-3 0,2 5 0,2 3 0,0 2 0,0 2 0,0-3 0,0 0 0,0 0 0,0-3 0,0 3 0,0-3 0,0 0 0,0 2 0,0 2 0,0 2 0,0 0 0,0-1 0,0 1 0,0 0 0,0 1 0,8 1 0,6 2 0,13 2 0,4 0 0,15 0 0,-9 0 0,-2 0 0,8 0 0,-11 0 0,14 0 0,-7 0 0,-8 0 0,2 0 0,-9 0 0,3-3 0,-10 2 0,-2-2 0,-9 1 0,-1 1 0,1-2 0,0 3 0,3 0 0,-4 0 0,1 0 0,0 0 0,0 3 0,-3 0 0,2 3 0,-5 0 0,3 0 0,-3-1 0,0 4 0,0-2 0,0 5 0,0-2 0,0 7 0,0 1 0,0 22 0,0 17 0,0-13 0,0 6 0,0-1 0,0 10 0,0 4-1696,0-8 0,1 8 0,0-1 0,0-8 1696,2 2 0,-1-4 0,1-2 0,-1 3 0,2-9 0,5 5 0,2 4 0,-5-22 0,1 4 0,-7-21 0,0 2 6784,0-7-6784,0-5 0,0-5 0,2-5 0,1 0 0,3 3 0,0 1 0,0-1 0,16-1 0,18-7 0,3 3 0,4 2 0,-9 1 0,1 0 0,15-2 0,1 2 0,-10 4 0,-2 1 0,-6-2 0,2 0 0,18 2 0,-2 0 0,3 0 0,-18 0 0,0 0 0,22 0 0,-27 2 0,0 0 0,3-2 0,1 1 0,8 2 0,-2 1 0,3-3 0,-13 1 0,-2-1 0,-3-1 0,7 0 0,-11 0 0,6 0 0,-4-3 0,23-5 0,-2-5 0,-15 7 0,1 0 0,-1-2 0,2 0 0,8 1 0,0 1 0,-10 0 0,1-1 0,7-1 0,-2 2 0,0 0 0,-2-3 0,-2 2 0,-12 2 0,15-5 0,-17 9 0,5-2 0,-12 3 0,5-3 0,-13 3 0,-1-3 0,-4 3 0</inkml:trace>
  <inkml:trace contextRef="#ctx0" brushRef="#br0" timeOffset="776144">771 3525 8191,'-3'3'0,"0"44"0,3-5 0,0 5 0,0 4 0,0 3 0,0 12 0,0-2 0,0-21 0,0 1 971,0 18 0,0 2-971,0-10 0,0-1 0,0 1 0,0 0 1495,0 1 0,0-5-1495,0 13 0,0-12 4472,0-24-4472,0-14 6687,0 0-6687,0-1 293,0-9-293,-3-13 0,-3-4 0,-10-19 0,-21-16 0,15 20 0,-1-1 0,-8-12 0,1 1 0,-13-9 0,11 5 0,23 40 0,14 46 0,11 4 0,1 5 0,3 2 0,-3-19 0,0-1 0,3 8 0,-2-4 0,0-5 0,-6-7 0,-8-15 0,1 3 0,-4-2 0,1-2 0,1-2 0,-2 1 0,4 2 0,-4 0 0,7 4 0,-4-7 0,5 0 0,-4-6 0,9-28 0,4-4 0,-3 0 0,2-3 0,-3 4 0,2 0 0,7-12 0,1-1 0,-4 2 0,-1 0 0,0 6 0,-1 1 0,-2 2 0,-1 4 0,3 2 0,-5 9 0,-7 18 0,-37 43 0,9-9-3392,-6 1 0,-2 1 3392,-3 6-332,1-5 1,-1 0 331,-4 9 0,10-17 0,2-1 0,4 0 0,-2-1 0,8-8 0,-1-1 0,7-6 6455,0 0-6455,3-2 992,-3-2-992,6-7 0,-2-11 0,1-3 0,0-1 0,-4-4 0,3 5 0,-12-12 0,6 7 0,-5-6 0,7 14 0,0-11 0,2 10 0,-2-11 0,0 7 0,2-5 0,-2 5 0,6 2 0,0 4 0,3 6 0,0 0 0</inkml:trace>
  <inkml:trace contextRef="#ctx0" brushRef="#br0" timeOffset="778270">851 3561 24575,'-5'40'0,"0"0"0,-1 2 0,-1 2 0,-6 6 0,-1 1 0,6-12 0,0 1 0,-5 16 0,1-4 0,5-9 0,2 4 0,2-35 0,3 15 0,0-15 0,0 16 0,-6 0 0,4-1 0,-11 14 0,11-1 0,-4 7 0,6-4 0,0 5 0,0-19 0,0 7 0,0-15 0,0-1 0,0 27 0,0-19 0,0 23 0,0-30 0,0 11 0,0-6 0,0 1 0,0-25 0,-3-8 0,-1-14 0,-3 1 0,-3-1 0,-4-8 0,-4-4 0,-12-16 0,7 10 0,0 1 0,-4-2 0,-7-12 0,13 25 0,-3-11 0,11 21 0,7 6 0,0 4 0,2 5 0,5 28 0,18 11 0,-4 11 0,18 3 0,-10-14 0,5 8 0,-9-16 0,0-1 0,-15-19 0,4-1 0,-7-3 0,4-3 0,-2-1 0,13-16 0,6-5 0,14-33 0,-13 25 0,2-2 0,4-14 0,2-2 0,6-3 0,1 0 0,-7 8 0,-2 0 0,5-8 0,-4 4 0,0 4 0,-4 0 0,-17 25 0,-4 12 0,4 0 0,-5 3 0,5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23:48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21257 13220 24575,'48'0'0,"0"0"0,-2 0 0,3 0 0,0 0 0,-1 0 0,1 0 0,1 0-859,8 0 0,2 0 1,1 0 858,-11 1 0,1-2 0,0 2 0,-2-2 0,4 1 0,-1 0 0,1 0 53,13 0 0,3 0 0,-6 0-53,-1 0 0,-5 0 0,-2 0 0,-5 0 0,9 0-5598,-9 0 5598,-17-7 0,9 6 0,-5-7 866,20 5-866,-23 2 0,2 1 182,4-2 1,2 0-183,1 1 0,-1 2 3392,-2-1 0,-1 0-3392,-4 0 0,0 0 0,-1 0 0,0 0 0,25 0-6784,-1 0 6784,-14 0 0,-7 0 0,-11 0 0,10 0 0,-11 0 0,7 0 0,-5 0 6784,-8 0-6784,7-3 0,-10 2 0,-3-1 0,-5 2 0,-4-3 0,-2 0 0,-2-3 0,-8-2 0,-4 0 0,-19-8 0,-7 0 0,3-3 0,3 4 0,11 5 0,6 0 0,-2 2 0,7 2 0,1 0 0,3 5 0,0-4 0,0 4 0,5-2 0,5 3 0,9 4 0,10 3 0,9 11 0,6 5 0,-2 2 0,-5-4 0,-11-5 0,-8-7 0,-3 0 0,-6-3 0,0-1 0,-3 1 0,-3-1 0,0 1 0,-3 0 0,-7 3 0,-7 5 0,-9 10 0,3-4 0,-2 4 0,9-6 0,1-6 0,-1 6 0,6-11 0,3 2 0,0-2 0,4-1 0,3 0 0,0 0 0,3-3 0,0-1 0</inkml:trace>
  <inkml:trace contextRef="#ctx0" brushRef="#br0" timeOffset="1450">21346 13344 8191,'26'-3'0,"5"0"5063,25 10-5063,-15-2 0,-8 2 2818,-18-4-2818,-13-3 1719,-19-9-1719,-13-7 6784,-17-6-6784,10-2 0,-5 6 0,16 4 0,-1 3 0,5 2 0,8 2 0,-1 1 0,11 0 0,-4 0 0,5 3 0,0-3 0,0 3 0,3-3 0,0 0 0,0-2 0,0-4 0,18-10 0,11-7 0,24-8 0,-6 4 0,-3 1 0,-12 7 0,-11 5 0,0 2 0,-1 4 0,-9 4 0,4 1 0,-9 6 0,3-3 0,-5 5 0,1-1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26:08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4477 24575,'15'35'0,"-1"-1"0,15 25 0,2 0-1184,-7-22 1,0-1 1183,8 16 0,0-2-67,-6-16 1,-4-5 66,1 3 595,11 16-595,-26-37 0,-6-4 0,5-1 1176,-3-1-1176,-1-2 729,2 0-729,-2 2 0,3-4 0,-3 2 0,0-3 0</inkml:trace>
  <inkml:trace contextRef="#ctx0" brushRef="#br0" timeOffset="816">4577 5103 24575,'35'-34'0,"0"0"0,0-1 0,-2 3 0,-1 1 0,0-1 0,12-12 0,4-4 0,-13 11 0,5-7 0,2-2 0,-2 3 0,-5 5 0,9-7 0,-1 0 0,-3 2 0,5-8 0,-1 2 0,-8 8 0,-6 5 0,-7 8 0,2-4 0,5-6 0,-26 35 0,-2 3 0</inkml:trace>
  <inkml:trace contextRef="#ctx0" brushRef="#br0" timeOffset="1833">5567 4828 24575,'57'0'0,"-20"0"0,0 0 0,11 0 0,2 0 0,-32 0 0,-14 0 0,4 0 0</inkml:trace>
  <inkml:trace contextRef="#ctx0" brushRef="#br0" timeOffset="2716">5558 4689 8191,'2'-4'0,"45"2"5063,-21 2-5063,31 0 704,-35 0 1,-13 0-1,2 0 1</inkml:trace>
  <inkml:trace contextRef="#ctx0" brushRef="#br0" timeOffset="3918">6249 4401 24575,'36'-23'0,"3"2"0,12-1 0,9 12 0,6 2 0,-19 1 0,-1 3 0,20 6 0,-7 6 0,-14 16 0,-38 8 0,-8 3 0,-5 5-6784,-16 17 6784,2-34-156,-7-4 0,-3-2 156,-1 3 0,-24 7 0,11-13 0,18-9 0,-19 4 6630,34-6-6630,13-2 466,16 1-466,21 5 0,6 1 0,9 2 0,-6 3 0,-3 2 0,-13-3 0,-8 3 0,-21-4 0,0 0 0,-3 8 0,0-1 0,-30 38 0,-4-13 0,3-13 0,-8 3 0,4-5 0,6-9 0,0-2 0,-15 8 0,-3-4 0,12-13 0,2-4 0,-10 2 0,-9 1 0,40-7 0</inkml:trace>
  <inkml:trace contextRef="#ctx0" brushRef="#br0" timeOffset="5401">7673 4947 24575,'0'36'0,"0"0"0,0 9 0,0-2 0,0 7 0,0-7 0,0 1 0,0 5 0,0 7 0,-4 9 0,4-45 0,-4 19 0</inkml:trace>
  <inkml:trace contextRef="#ctx0" brushRef="#br0" timeOffset="6050">8073 4693 24575,'15'16'0,"9"-1"0,15 22 0,6 6 0,-10-17 0,1 1-2835,-1 3 1,3 3 0,-5-5 2834,11 7 1719,-12-12-1719,-28-17 0,-2-6 0,-2 3 0</inkml:trace>
  <inkml:trace contextRef="#ctx0" brushRef="#br0" timeOffset="6666">8542 4673 24575,'-6'51'0,"1"1"0,0-1 0,0 1 0,-1 9 0,0 4 0,1-3 0,0-5 0,1-9 0,0-5 0,1 1 0,-1 10 0,1 0 0,0-10 0,3-2 0,0-18 0,0-21 0</inkml:trace>
  <inkml:trace contextRef="#ctx0" brushRef="#br0" timeOffset="7501">8905 4801 8191,'34'1'0,"0"1"0,6 0 2531,15-1 1,-1-2-2532,-19 1 0,0 0 704,-29 0 1,-3 0-1,0 0 1</inkml:trace>
  <inkml:trace contextRef="#ctx0" brushRef="#br0" timeOffset="8250">8950 4731 24575,'28'0'0,"17"0"0,-16 0 0,7 0 0,-23 0 0,-8 0 0</inkml:trace>
  <inkml:trace contextRef="#ctx0" brushRef="#br0" timeOffset="9400">9472 4572 8191,'31'-20'0,"3"3"2415,6 4 1,1 1-2416,0 0 2846,19 5-2846,-46 7 1748,19 16-1748,-16 3 0,-4 15 0,-3 4 0,-3 5 3348,-10-7 1,-5 3-3349,-11 1 0,-2-3 0,-6 6 0,2-7 0,0 0 262,-7 15-262,7-15 0,-4 13 0,10-11 0,8-19 0,1 12 0,4-18 0,44-4 0,-10-6 0,34-3 0,-14 0 0,-3-1 0,2-2 0,13-4 0,-9-1 0,-4-2 0,-14-2 0,-5-1 0,-22 10 0</inkml:trace>
  <inkml:trace contextRef="#ctx0" brushRef="#br0" timeOffset="10372">4043 3929 24575,'-5'44'0,"0"0"0,1 0 0,-3 17 0,0 3 0,0 0 0,1-14 0,0-2 0,0 3 0,1 4-1639,-1 0 1,1 6-1,-1 3 1,1-2 0,0-5-1,2-10 1076,-2 3 0,2 0 563,-1 2 0,-2 11 0,1 4 0,4-2 0,6-9 528,12 2 1,7-8 0,2 2-529,1 7 0,2 1 0,6-4 0,4-5 0,4-4 0,6-10 0,6-17 0,4-9 0,-8-2 0,-17 1 0,-3-3 0,10-5 0,-1 0 0</inkml:trace>
  <inkml:trace contextRef="#ctx0" brushRef="#br0" timeOffset="11482">10150 3896 8191,'-7'9'0,"12"20"5063,15 3-5063,-5-3 0,2 3 0,6 2 0,0 1 937,-1 3 0,-1 3-937,7 8 0,0 3 0,-5-4 0,0 3 0,-2 0 0,-4-6 0,-1 1 0,1 2 0,5 11 0,0 4 0,-4-4 898,-7 8 1,-4-4-899,5-2 0,-2-4 0,-9-19 0,-1-2 0,4 18 0,-8-11 0,-3-17 0,-6 14 6356,-10-15-6356,1 8 0,-12 2 0,9-10 0,-7-1 304,5-12 1,9-4 0,4-5 0</inkml:trace>
  <inkml:trace contextRef="#ctx0" brushRef="#br0" timeOffset="13799">4996 6183 24575,'0'46'0,"0"14"-4916,0 0 1,0 4 4170,0-17 0,0 1 745,0 3 0,0 4 0,0-5-413,0-4 0,0-4 413,0-1 0,0-2 498,0 21-498,0-26 0,4-2 0,-4-1 0,4-12 0,-4 6 4375,0-8-4375,0-2 4129,0-3-4129,0-3 3145,0-3-3145,0 3 0,0-8 0,3-21 0,4-7 0,8-15 0,2 3 0,-2 13 0,1 6 0,-3 1 0,1 10 0,2-9 0,-2 7 0,3 0 0,-3-1 0,13-2 0,-5-1 0,8 2 0,-6 3 0,-1 7 0,-5 0 0,-4 3 0,-3 0 0,-5 0 0,0 2 0,0 2 0,0 5 0,4 15 0,1 2 0,3 17 0,-3-17 0,0 5 0,-5-14 0,-2 1 0,1-5 0,-4-4 0,4 3 0,-1 5 0,-1-3 0,0 1 0,0-6 0,-2 0 0,1 3 0,1-3 0,-2-3 0,1-3 0</inkml:trace>
  <inkml:trace contextRef="#ctx0" brushRef="#br0" timeOffset="14873">5829 6217 24575,'-15'21'0,"-10"8"0,8 6 0,-15 13 0,18-8 0,-4 8 0,7 0 0,4 1 0,-1 5 0,4 0 0,0 4 0,4 1 0,0-10 0,0-3 0,0-18 0,0 2 0,0-7 0,0 13 0,6-6 0,2 6 0,5-12 0,-3-6 0,1-6 0,-7-2 0,4-2 0,-4-2 0,4-2 0,-4 1 0,4-4 0,-4 1 0,2 1 0,6 1 0,4 5 0,5 2 0,-6-4 0,-5 0 0</inkml:trace>
  <inkml:trace contextRef="#ctx0" brushRef="#br0" timeOffset="15653">6055 6730 24575,'26'10'0,"-10"2"0,15 7 0,-16-2 0,12 8 0,-7-9 0,8 5 0,-7-2 0,3-10 0,-4 10 0,0-12 0,-8 2 0,-2-2 0,-5-4 0,1 0 0,0-3 0,0 2 0,-3-1 0,0 2 0</inkml:trace>
  <inkml:trace contextRef="#ctx0" brushRef="#br0" timeOffset="16653">6056 7093 24575,'3'-25'0,"15"-5"0,2-11 0,7 7 0,-9 2 0,1 0 0,-4 2 0,8 0 0,-6 4 0,-7 11 0,-1-4 0,-5 7 0,2-3 0,1-1 0,2 6 0,5-13 0,12-4 0,4-14 0,-9 15 0,-4 6 0</inkml:trace>
  <inkml:trace contextRef="#ctx0" brushRef="#br0" timeOffset="17419">6392 6255 24575,'17'7'0,"5"11"0,23 24 0,-18-11 0,-2 3 0,-4-2 0,-1 1 0,-1 5 0,-4-1 0,-3 13 0,-5-7 0,-2-16 0,-2-2 0,-3-9 0,0 8 0,0 19 0,0-11 0,0 19 0,-7 0 0,-5-1 0,-5 10 0,2-15 0,5-17 0,6-9 0,-1-13 0,4 0 0,-1-6 0</inkml:trace>
  <inkml:trace contextRef="#ctx0" brushRef="#br0" timeOffset="18032">7112 6822 24575,'38'0'0,"-6"0"0,19 0 0,-15 0 0,-3 0 0,-11 0 0,-15 0 0,-2 0 0</inkml:trace>
  <inkml:trace contextRef="#ctx0" brushRef="#br0" timeOffset="18765">6992 6717 24575,'16'0'0,"7"0"0,6 0 0,6 0 0,1 0 0,-5 0 0,-3 0 0,-11 0 0,0 0 0,-7 0 0,3 0 0,3 0 0,-8 0 0,1 0 0</inkml:trace>
  <inkml:trace contextRef="#ctx0" brushRef="#br0" timeOffset="20170">7564 6658 24575,'24'14'0,"0"5"0,0 19 0,-7-5 0,-7 1 0,-4-14 0,-2-1 0,1-12 0,-2 2 0,1-6 0,1 0 0,-2 0 0,2-3 0,1 0 0,3-6 0,14-21 0,3-2 0,6-12 0,-5 9 0,-7 12 0,-3 1 0,-5 9 0,-6 1 0,-1 6 0,-16 7 0,-16 32 0,4-12 0,-1 3 0,-10 17 0,0 1 0,10-13 0,0-1 0,-1 3 0,2-3 0,-3 4 0,-1 3 0,6-6 0,1-4 0,7-6 0,4-10 0,0 1 0,5-4 0,-1-1 0,2-1 0,0 1 0,0 1 0,0-3 0,3 3 0,-3-3 0,3 0 0,0 2 0,0-1 0,0 1 0,0-5 0,0 0 0</inkml:trace>
  <inkml:trace contextRef="#ctx0" brushRef="#br0" timeOffset="21782">7533 6539 24575,'15'-9'0,"4"-13"0,2 3 0,0-12 0,-11 16 0,3-1 0,-9 3 0,4 6 0,-7-1 0,1 5 0,1 0 0,0 0 0,2 3 0,4 3 0,9 9 0,2 3 0,3 4 0,-1-4 0,-9-5 0,2-1 0,-6-6 0,-3 3 0,0-6 0,-3 3 0,2-3 0,-2 0 0,0 0 0</inkml:trace>
  <inkml:trace contextRef="#ctx0" brushRef="#br0" timeOffset="77648">8697 6702 8191,'-7'19'0,"14"29"1858,4-18 1,4 3-1859,13 21 0,3 1 0,-5-16 0,5 3 0,3 4 0,5 9 0,3 2 0,0-1-303,-8-11 0,1-2 1,0 1-1,2 2 1,1 2 302,-3-5 0,1 2 0,2 2 0,0 0 0,1 1 0,1 1 0,0-1 0,-1-2 0,1 2 0,2 0 0,-1 0 0,1 0 0,-1 0 0,-1-2 0,-1-1 22,5 6 0,-2-3 0,0 0 0,-1-1 0,2 2 0,0 1-22,-5-7 0,1 2 0,2 1 0,-1 1 0,0-2 0,-1 0 0,-1-2 0,-3-2 0,6 6 0,-3-4 0,-1-1 0,1 0 0,2 4 0,-3-4 0,2 3 0,2 2 0,0 0 0,-1-1 0,-2-1 0,-2-4 0,7 10 0,-4-5 0,-1 0 0,3 2 128,-2-2 0,3 2 0,1 0 0,-3-2 0,-3-1-128,5 9 0,-4-2 0,2 0 0,-3-6 0,2 2 0,0-2 0,-3-1-40,0 0 0,-2-2 0,2 3 40,3 3 0,4 4 0,-1 0 0,-5-7 0,6 7 0,-3-4 0,-5-6 0,1 0 0,0 2 0,-2-2 0,1 1 0,3 3 0,0 0 0,4 4 0,0 0 0,-2-1 0,-5-8 0,-3-1 0,1 1 0,2 1 304,-2-3 1,3 3-1,-1 0 1,0-1-1,-1-2-304,10 11 0,-2-4 0,-1-1 0,-7-7 0,0-1 0,2 2 0,2 1 0,3 3 0,0 0 0,-3-4 0,-6-4 0,-3-2 0,1 0 0,6 4 0,2 1 0,0 1 0,1 5 0,1 0 0,0 1 0,-1-3 0,0 0 0,1 1 0,-7-6 0,2 1 0,0 1 0,0-2 0,9 11 0,1-1 0,-2-1 0,-5-4 0,0-1 0,-2-2 0,8 8 0,0 0 0,-7-7 0,2 3 0,-6-6 0,-10-12 0,-1-1 0,8 8 0,3 4 0,-5-7 0,2 2 1298,-2 1 0,1 0-1298,8 5 561,-11-9 1,1-1-562,18 14 6039,0 2-6039,-10-13 1441,-8-10-1441,-5 0 807,-6-12-807,-13 4 0,4 36 0,5-12 0,3 4 0,-1 10 0,2 1 0,11 6 0,2-2-680,-3-6 0,0-3 680,0-3 0,2-1 0,0-1 0,2 0 0,2 4 0,0 1 0,0-6 0,-1 0 0,-2 5 0,-2-2 0,-6-9 0,-2-4 0,1 9 0,-6-8 0,-8-19 0,-2 6 0,-1-7 1360,-3 6-1360,0-5 0,0 3 0,0 4 0,0-4 0,0-1 0,0-6 0,0 0 0,0-4 0,0 4 0,0-3 0,3 6 0,1-2 0,5 13 0,9 7 0,18 21 0,-13-20 0,3 1 0,6 5 0,2 1 0,-2 2 0,0 0-206,-6-10 1,-1-1 205,11 24 0,-16-24 0,-8-3 0,-2-8 0,-3-1 0,0-7 0,-1-1 411,-3-3-411,0 3 0,-3-10 0,4-14 0,17-38 0,0 7 0,4-4 0,1-1 0,2-4-799,-5 13 0,3-5 0,0-1 0,-2 4 799,-2 3 0,-2 1 0,2-2-750,0-1 0,0-3 0,2-1 1,-1 2 749,5-9 0,1 1 0,-1 0 0,-1-2 0,-1-1 0,3-6 0,-7 16 0,3-3 0,1-3 0,0-1 0,1-1 0,0 1 0,2-4 0,-1-1 0,2 0 0,-1 0 0,1-1 0,0 0-670,-3 7 0,-1 0 0,1 0 0,-1-1 0,2 0 0,1-2 0,2-2 670,-3 5 0,2 0 0,1-3 0,1 0 0,1-2 0,0 1 0,0-1 0,1 1 0,-2 0 0,0 2-354,2-4 1,-1 2 0,0-1 0,1 1 0,-1 0 0,0 0 0,1 0 0,0 0 0,0-1 353,-2 4 0,1 0 0,0 0 0,0 0 0,0-1 0,1 1 0,-1-1 0,1 1 0,0 0 0,0 0 0,0-1 0,1 0 0,0 0 0,0 0 0,0 1 0,0-1 0,0 2 0,0 0 0,-1 1 0,0 1-113,4-3 1,-1 0 0,-1 2 0,1 0 0,-1 2-1,0-1 1,1 2 0,0-1 112,5-4 0,0 0 0,0 1 0,1 1 0,-1 0 0,-1 1 0,0 0 0,1-2 0,-1 0 0,0 1 0,-1 1 0,0 0 0,1 2 0,-2 4 0,0 1 0,0 1 0,0 1 0,-3 1 0,-1 4 105,12-15 1,-3 5-1,0 0-105,-6 7 0,0 0 0,0 1 0,-6 2 1099,6-13 0,-4 3-1099,-1 4 0,2-5 0,-9 8 0,1-8 0,2-3 0,1 0 0,-2 2 0,4-6 0,0 2 0,1-1 0,3-4 0,-7 10 0,1-1 0,3-3 0,0-1 0,1-1 0,0-1 0,1 0 0,-1 0 0,3-2 0,0-1 0,0 0 0,1 0 0,-2 1 0,0 3 0,-3 2 148,0 2 1,-3 4-1,-1 1 1,1 1-1,1-4 1,4-3-149,-4 6 0,2-4 0,3-3 0,1-3 0,2 0 0,-1-1 0,0 2 0,-1 0 0,-1 3 0,-3 4 0,-3 4-286,7-10 0,-4 6 1,-2 3-1,1-1 1,3-5 285,0 2 0,1-3 0,2-2 0,1-1 0,-1 0 0,1 1 0,-3 2 0,3-4 0,0 0 0,-1 1 0,0 1 0,-1 0 0,-2 2-132,2-1 0,-2 1 0,-1 1 0,1-1 0,1-2 132,1 0 0,1-4 0,1 0 0,0 0 0,-2 1 0,-3 4 0,3-7 0,-2 3 0,-3 2 0,1 1 0,-4 3 0,1 1 0,-3 1 0,-2 5 0,7-13 0,-4 5 0,-1 5 0,-3 6 3385,-3 1-3385,1 7 2455,-9 8-2455,-1 7 4594,-3 6-4594,-3 7 0,1 0 0,-5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28:05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7962 7864 24575,'28'-13'0,"8"-1"0,-1-5 0,5 5 0,-17 10 0,18-4 0,-6 7 0,4-2 0,-4 3 0,-12 0 0,22 0 0,-2 9 0,8 3 0,-4 21 0,-20-16 0,1 17 0,-11-19 0,-1 8 0,-3-7 0,-4 2 0,-5 5 0,-1 6 0,-3 18 0,0-10 0,-3-3 0,-2 1 0,-8 22 0,3-10 0,-1-1 0,-6 9 0,8-21 0,0-3 0,1-5 0,-4 1 0,5-4 0,-3-7 0,7-4 0,-2-3 0,4-3 0,-2-5 0,3-4 0,0-4 0,0-2 0,0 3 0,0-3 0,0 0 0,0-3 0,0 2 0,0-1 0,0 1 0,0-5 0,0 1 0,0-4 0,0 7 0,0-5 0,0 7 0,0-1 0,0 1 0,0 3 0,0 0 0,0 5 0,-3 4 0,3 4 0,-3 11 0,0-4 0,-1 16 0,-3-2 0,0 13 0,0-4 0,0 12 0,3-25 0,1 6 0,0-21 0,2 1 0,9-9 0,1-3 0,15-10 0,-3 2 0,2-7 0,0 6 0,-9 2 0,0 3 0,-10 6 0,2-3 0</inkml:trace>
  <inkml:trace contextRef="#ctx0" brushRef="#br0" timeOffset="1867">8574 8510 24575,'39'-7'0,"-1"-10"0,20-5 0,-28 4 0,-1-1 0,25-11 0,-18 14 0,0 0 0,16-3 0,-1 8 0,-19 8 0,-7 9 0,-4 5 0,-3 4 0,0 34 0,-7-24 0,-2 8 0,-3 2 0,-2 6 0,-2-3 0,0 0 0,-2 16 0,-4-15 0,-3 2 0,-3-8 0,-2-1 0,-1 1 0,-2 2 0,-10 15 0,-3 1 0,3-7 0,0-1 0,0 4 0,-1-1 0,0-4 0,3-5 0,-1-1 0,4-1 0,11-22 0,5 0 0,-1-7 0,4-15-6784,5-37 6784,-2 4 0,3 5 0,0-1 0,-4-9 0,3-10 0,-4 25 0,0 4 0,0 27 6784,0 29-6784,0 7 0,0 24 0,6-14 0,-4-11 0,4-8 0,-6-10 0,0 3 0,0-3 0,2-7 0,4-4 0,10-5 0,26 0 0,3-7 0,14 2 0,-21-6 0,-9 7 0,-15-2 0,4 5 0,-10-2 0,4 1 0,-9 1 0,-3-1 0</inkml:trace>
  <inkml:trace contextRef="#ctx0" brushRef="#br0" timeOffset="2901">8965 9260 24575,'0'0'0</inkml:trace>
  <inkml:trace contextRef="#ctx0" brushRef="#br0" timeOffset="4108">7891 14937 24575,'0'44'0,"0"1"0,0-2 0,0 1 0,0 0 0,0 3 0,0-3 0,0 3 0,0 0 0,0 2 0,0 1 0,0-1-603,0-3 1,0 0 0,0-3 602,0 11 0,0-7 146,0-3 0,0-26 0,0-2 0</inkml:trace>
  <inkml:trace contextRef="#ctx0" brushRef="#br0" timeOffset="5633">7310 16292 24575,'0'37'0,"0"4"0,0-8 0,0 3 0,0 10 0,0 4 0,0-6 0,0 2 0,0-2-2396,0 16 1,0-2 2395,0 2 0,0-5 0,0-20 0,0-3 1458,0 33-1458,0-24 778,0-2-778,0-28 0,0-10 0,0-7 2555,0-1-2555,0-5 0,0 3 0,6-4 0,1-3 0,28-30 0,-16 19 0,8-4 0,3-2 0,5-4 0,8-6 0,-4 4 0,-19 19 0,-2 4 0,-9 11 0,-3 5 0,-1 0 0,6 28 0,7 7 0,3 19 0,-2-20 0,2-1 0,18 20 0,-19-25 0,0 0 0,19 16 0,-21-22 0,0-4 0,-12-14 0,0-2 0,0-2 0,3-14 0,1-18 0,1-9-3392,4-4 0,2-2 3392,-3-3 0,1 1 0,3-1 0,1 4 0,-1-1 0,3 1 0,0-2 0,-5 15 0,-1 1 0,3-6 0,0 4 0,7 1 0,-15 23 1696,4 4 0,-10 6 0,2 0 0</inkml:trace>
  <inkml:trace contextRef="#ctx0" brushRef="#br0" timeOffset="7388">8468 15930 8191,'-9'6'0,"-12"29"5063,-4 11-5063,2 0 0,1 2 1409,12-15 0,1-1-1409,-4 10 0,2-3 1719,8-4-1719,3 1 6784,0-19-6784,0 7 0,5 2 0,0-10 0,13 11 0,3-15 0,-5 1 0,0-7 0</inkml:trace>
  <inkml:trace contextRef="#ctx0" brushRef="#br0" timeOffset="8390">8648 16160 8819,'0'2'0,"-9"13"5112,6 5-5112,-6 5 2724,9-3-2724,0-12 1633,0 2-1633,10-8 6287,7-2-6287,8-2 0,6 0 0,6 0 0,7 0 0,-10-5 0,1-2 0,10-5 0,4-9 0,-33 5 0,-7 3 0,4-10 0,-8 6 0,3-9 0,-8 1 0,-6 10 0,2-6 0,-9 13 0,0-4 0,-4 5 0,0 0 0,-8 2 0,6 4 0,-10-2 0,4 3 0,-1 0 0,11 0 0,3 0 0</inkml:trace>
  <inkml:trace contextRef="#ctx0" brushRef="#br0" timeOffset="9121">8990 15958 24575,'23'0'0,"-5"0"0,2 0 0,-7 0 0,3 0 0,-5 6 0,1 2 0,-5 2 0,-4 14 0,0-1 0,-3 20 0,0-6 0,0 7 0,0-13 0,0-4 0,0-12 0,0-3 0,0-8 0,0 1 0</inkml:trace>
  <inkml:trace contextRef="#ctx0" brushRef="#br0" timeOffset="10004">7330 17514 8191,'45'0'0,"-11"0"0,3 0 2531,9 0 1,3 0-2532,13 0 0,0 0 1409,-12 0 0,0 0-1409,-6 0 0,3 0 0,-4 0 0,-1 0 0,-3 0 0,1 0 0,-6 0 1719,-13 0-1719,-10 0 6784,2 0-6784,2 0 0,-9 0 0,6 0 0</inkml:trace>
  <inkml:trace contextRef="#ctx0" brushRef="#br0" timeOffset="12433">6334 8429 24575,'24'38'0,"1"-1"0,2 18 0,-3-20 0,4 5 0,-3-5 0,-9-3 0,0-4 0,25 24 0,-15-15 0,-4-5 0,-5-12 0,-7-6 0,-7-21 0,-3-19 0,6-13 0,3 1 0,2-3 0,0 9 0,0-1 0,4-10 0,0 3 0,0 3 0,1 2 0,-9 18 0,0 1 0,-5 3 0,-2 5 0,0 2 0,-5 0 0,-2 2 0,-47-9 0,17 6 0,-9-2 0,-4-2 0,13 2 0,0 1 0,-17-3 0,1 0 0,19 2 0,3 1 0,-27-3 0,49 8 0,6 3 0</inkml:trace>
  <inkml:trace contextRef="#ctx0" brushRef="#br0" timeOffset="13267">7188 8014 8191,'1'-3'0,"-11"0"5063,-15 3-5063,-4 0 2818,1 0-2818,9 0 1719,9 0-1719,1 3 6784,0 7-6784,4 34 0,2 0 0,0 4 0,3-2 0,0 3 0,-1 1 0,1 4 0,1 0 0,4 4 0,2 0 0,-1-3 0,-2 10 0,1-1 0,3-9 0,4 1 0,-2-8 0,8 10 0,-7-24 0,0-3 0,2 4 0,-4-5 0,-9-23 0,0 1 0</inkml:trace>
  <inkml:trace contextRef="#ctx0" brushRef="#br0" timeOffset="14084">6913 8536 24575,'19'0'0,"11"0"0,1 0 0,7 0 0,-17 0 0,-4 0 0,-8 0 0,-6 0 0</inkml:trace>
  <inkml:trace contextRef="#ctx0" brushRef="#br0" timeOffset="16540">7400 8054 8191,'0'10'0,"-10"42"5013,0 1-5013,2-19 0,0 1 1412,0 6 0,0 0-1412,5-5 0,1 1 862,-3 17 1,2 2-863,2-13 0,2-2 0,-1-3 0,0-3 6765,0 14-6765,2-17 57,10 4-57,4-10 0,12-2 0,2-1 0,-8-3 0,23 14 0</inkml:trace>
  <inkml:trace contextRef="#ctx0" brushRef="#br0" timeOffset="17760">7472 8512 24575,'11'34'0,"1"0"0,3 9 0,3-1 0,0 0 0,6 3 0,-11-10 0,-1-2 0,3-8 0,-8-22 0,-7-33 0,0-1 0,0-5 0,0 17 0,5-4 0,-3 9 0,6-2 0,-4 10 0,1 3 0,4 6 0,3 5 0,0 2 0,6 14 0,-8-10 0,-1 4 0,-4-12 0,-1-1 0,1-4 0,1 4 0,3-4 0,3 1 0,-2-2 0,4 0 0,-7 0 0,1 0 0,4-8 0,-5 0 0,2-11 0,-6 6 0,0-3 0,0-6 0,1 7 0,5-17 0,-8 16 0,5-1 0,-6 11 0</inkml:trace>
  <inkml:trace contextRef="#ctx0" brushRef="#br0" timeOffset="18458">7807 8185 8191,'-3'17'0,"0"-4"5063,3 15-5063,0-15 2818,0-1-2818,0-6 1719,0 12-1719,0 10 6784,0 4-6784,0 10 0,3-20 0,3 2 0,-2-16 0,2-3 0</inkml:trace>
  <inkml:trace contextRef="#ctx0" brushRef="#br0" timeOffset="19433">7988 8333 24575,'25'0'0,"14"0"0,-8 0 0,13-21 0,-28 3 0,-2-25 0,-19 17 0,-8 0 0,-7 17 0,-15 0 0,6 8 0,-6-2 0,14 3 0,-10 0 0,8 0 0,0 0 0,4 0 0,12 0 0,-8 3 0,11 0 0,-4 0 0,8 0 0</inkml:trace>
  <inkml:trace contextRef="#ctx0" brushRef="#br0" timeOffset="20240">8075 8053 24575,'47'14'0,"2"4"0,-16-2 0,-9-1 0,-15-9 0,-9 0 0,0 0 0,-3-1 0,2 4 0,-8 1 0,2 5 0,-1-7 0,2 1 0</inkml:trace>
  <inkml:trace contextRef="#ctx0" brushRef="#br0" timeOffset="21457">8306 7754 24575,'0'59'0,"0"-2"0,0 4 0,0-21 0,0 1 0,0 24 0,0-25 0,0-1 0,-3 27 0,2-26 0,-9 8 0,2-10 0,-2-2 0,-1 1 0,-9 18 0,1 6 0,8-29 0,5-14 0,-4 14 0,2-5 0,-5 5 0,3-3 0,-1 4 0,1-4 0,0 6 0,1 0 0,4-16 0,0 5 0,5-18 0,0-3 0</inkml:trace>
  <inkml:trace contextRef="#ctx0" brushRef="#br0" timeOffset="24784">15047 15178 8191,'-5'3'0,"0"0"0,8-3 0</inkml:trace>
  <inkml:trace contextRef="#ctx0" brushRef="#br0" timeOffset="303834">21511 8360 24575,'-5'0'0,"-1"0"0,-2 0 0,4 3 0,2-11 0,35-41-3392,-14 20 0,1-3 3392,8-9 0,1-3-377,6-10 1,-3 4 376,-12 22 0,-2 0 0,5-10 0,-2 1 0,-1 5 0,11-21 0,-13 19 0,1 5 0,0 2 6412,-4 2-6412,11-6 1125,-17 17-1125,4 0 0,-10 11 0,3-5 0,-2 4 0,-2-5 0,-42 62 0,18-17-868,-8 6 0,-1 4 868,13-13 0,0 3-248,-9 9 0,-4 6 1,1-2 247,1 8 0,-2 1 0,3-11 0,-5 6 0,1-2 0,5-5 0,1 3 0,1-2 0,-1-3 0,-3 2 0,6-6 0,-2 10 0,7-19 0,2-2 0,7-7 0,-7 9 0,8-11 0,-8 9 1666,6-13-1666,3-3 813,-1-4-813,15-31 0,4 1 0,11-18 0,8-12 0,-1 2 0,2 5 0,2-3 0,1-3 0,6-9 0,-1-1 0,-4 8 0,4-3 0,-3 3 0,0 1 0,2-3 0,-6 7 0,-12 15 0,-3 4 0,22-26 0,-24 29 0,11-9 0,-8 11 0,11-12 0,-7 9 0,-4 7 0,8-13 0,-15 20 0,1-6 0,-7 15 0,-5-5 0,-8 6 0,-4 4 0,-17 14 0,0 19 0,-3 15 0,1-4 0,5-8 0,-1 1-701,-3 8 0,-4 5 0,4-4 701,1-1 0,4-2-730,1 3 0,0 1 730,-2-5 0,1 1 0,1 8 0,2 1 0,4-8 0,2-1 0,0-4 0,1 0 0,2 1 0,1-1 0,-1-2 0,0-3 0,-1 3 0,-5 16 0,4-24 0,-3 12 0,4-12 1935,-6 17-1935,-1-7 1628,5-3-1628,-14 21 0,15-23 0,-5 11 0,10-27 0,4-10 0,16-53 0,10-10 0,8-14 0,0 2 0,-8 12 0,0 1 0,4-6-1089,-2 6 0,4-8 0,2-3 1,-1 0-1,-1 4 0,-4 8 1089,-1 0 0,-3 6 0,2-2 0,1-2 0,3-5 0,-2 4 0,-5 10 0,2-5 0,-1 7 0,1 0 0,4-8 0,1 5 0,-1 1 0,2-2 0,1 5 0,-8 5 0,-10 16 6533,5-5-6533,-7 7 0,10-25 0,-7 13 0,2-11 0,-2 0 0,-5 14 0,2-17 0</inkml:trace>
  <inkml:trace contextRef="#ctx0" brushRef="#br0" timeOffset="310967">21097 8248 8191,'-10'-3'0,"-5"1"1883,-29 1 1,-9 2-1884,15-1 0,-1 0 0,-9 0 0,-6 0 0,4 0 0,1 0 0,-6 0 0,5 0 0,-11 1 0,-7 0 0,-2 0 0,0 0 0,4 0 0,10-1 0,2 0 0,0 0 0,0 1 0,-5-1 0,-5 0-123,8 0 1,-5 1 0,-4 0 0,-2-1-1,-3 1 1,0 0 0,0-1 0,0 1-1,3-1 1,3 0 0,3 0 122,-10 0 0,4-1 0,3 1 0,1-1 0,0 0 0,-3 0 0,-4-1 0,7 0 0,-4-1 0,-3 0 0,-1 0 0,-1 0 0,1-1 0,2 1 0,4-1 0,5 1 0,6 0 0,-17-2 0,10 1 0,2 0 0,-5-1 0,5 0 0,-4-1 0,-2 0 0,1-1 0,4 1 0,7 1 589,-6-2 1,6 1 0,1 0-590,-1 2 0,-1 0 0,-1 0 0,2-1 0,-4-1 0,2 0 0,6 1 0,-7 0 0,3 0 0,1-1 0,-3 0 0,7 2 0,-16-2 0,22 2 0,5 1 4104,14 3-4104,-33 0 982,12 0-982,-6 0 0,-3 0 3092,18 0 0,-2 0-3092,-10 0 0,-6 0 0,4 0 0,4 0 0,2 0 461,-13 0 1,1 0-462,15 0 0,3 0 0,-6 0 0,-9 0 0,26 0 0,-12 0 0,16 3 0,-14 0 0,19 3 0,7 0 0,1 3 0,19 4 0,24 10 0,7 3 0,6 5-357,1-4 0,0-2 357,-5 0-127,-11-10 1,-1-2 126,7 6 0,9 2 0,-30-14 0,-1 0 0,-5-4 704,0 0-704,-19-3 263,-54-11-263,7-2 0,-4-2 0,0-1 0,7-6 0,-5-4 0,44 15 0,7 0 0,6 5 0,0 0 0,29-22 0,17-9 0,-4 5 0,8-3 0,-3 5 0,7-5 0,2 1 0,-5 2 0,-2 2 0,-4 3 0,2 1 0,12 1 0,3 2 0,-9 5 0,-18 6 0,-5 4 0,21 4 0,-36 4 0</inkml:trace>
  <inkml:trace contextRef="#ctx0" brushRef="#br0" timeOffset="316232">20986 8130 24575,'-17'-7'0,"-38"-14"0,-10-3 0,32 11 0,-1 0 0,-19-7 0,-9-2 0,-3 2 0,8 6 0,-4 1 0,1 2 0,1 0-312,-2 2 1,3 1 0,-9 0 311,15 2 0,-7-1 0,-4 0 0,-2 0 0,1 1 0,5 3 0,6 3 0,-2 3 0,7 3 0,1 3 0,-6 1 0,-3 1 0,-7 2 0,-3 2 0,2 0 0,4 2 0,9 0-1285,-3 5 1,9 1-1,-1 4 1285,0 0 0,-2 3 0,2 0 0,7-3 0,3 1 0,4 3 0,2 4 0,-3 7 0,1 2 0,3-4 0,-10 13 0,0 2 0,12-15 0,-3 5 0,-1 3 0,0 2 0,2 0 0,1 2 0,2 2 0,1 1 0,0 0 0,0-1 0,1-3 0,1-1 0,0 1 0,-1 1 0,-1 4-640,2-3 1,-1 5 0,-2 2-1,1 1 1,1-2 0,2-3-1,1-6 640,1 3 0,1-5 0,2-2 0,-1 2 0,-3 8 0,-2 3 0,2-3 0,3-9 0,4-7 0,2-1 0,-4 10 0,-2 7 0,1-4 0,0 1 0,0 3 0,2-3 0,-1 8 0,0 1 0,3-7 0,-1 9 0,2-2 0,4-12 0,-1 6 0,1-1 0,2-8 0,3 0 0,0-4 0,-1 14 0,0-7 0,4-17 265,-3 12-265,2-22 2215,-2 18-2215,3-30 6784,0 23-6784,-3-17 0,2 20 0,-1-33 0,2-29 0,0-19 0,-8-5 0,-4-8 0,0-1 0,2 1 0,1 0 0,-3-2-1696,-3 3 0,-4-4 0,0 3 0,1 9 1696,0 3 0,0 5-718,-2-2 0,2 9 718,5 23 0,3 3 0,0 4 0,17 63 0,14-12 0,9 7 0,-8-12 0,3 6 0,2 4 0,0-2 0,-2-4 0,7 8 0,-1-3 0,1 1 0,-1-4 0,2 3 0,-1-2 0,-5-6 480,0 8 0,-5-10-480,5 1 0,-11-10 0,-3-6 0,-7-20 0,0 2 0,16-64 0,-8 12 0,3-9 0,0 1 0,3-7 0,0-2 0,-2 4 1120,-2 5 0,-1 2 1,0 0-1121,6-13 0,2-1 0,-5 10 0,0-3 119,-2 20 0,-1 3 1,-3 4-1,8-11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32:21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6524 6835 24575,'-3'20'0,"3"-1"0,3-1 0,2 0 0,13 5 0,3 15 0,11 0 0,0 5 0,3 2 0,-19-21 0,1-2 0,-16-14 0,2-5 0,2 8 0,14 14 0,5 4 0,5 3 0,2 1 0,11 14 0,6 4 0,-3-7 0,4 1 0,-4-4 0,1 0 0,-2-2 0,-4-3 0,2 1 0,-4-4 0,-3-6 0,-5-4 0,12 10 0,-4-5 0,-13-9 0,-7-6 0,2 5 0,-7-6 0,-4-3 0,-51-52 0,2 5 0,-7-6 0,11 7 0,-4-3 0,-1-4 0,-2-1 0,-1-1 0,-3-2 0,-1-2 0,1 0 0,3 3-439,0-3 0,2 2 0,0 1 0,1-2 439,-4-1 0,0-2 0,1 1 0,4 3-271,2 0 1,3 2 0,3 3 270,-1 1 0,2 1 0,-2-3 0,3 5 0,5 5 0,11 17 0,-5-5 0,4 6 0,-1-2 1680,6 11-1680,7 2 887,-3 4-887,44 48 0,1-5 0,9 8 0,-14-14 0,5 5 0,1 3 0,1-2 0,-4-3-485,8 7 1,-1-3 0,2 3 484,-6-6 0,4 4 0,1 1 0,-3-3 0,-5-5 0,6 6 0,-2-2 0,-2-1 0,3 3 0,-5-4 0,-3-8 0,-4-1 0,-3 0 0,-2-2 0,0-2 0,15 24 0,-11-16 0,-7-8 0,-1 1 0,8 13 0,-7-13 0,0-1 0,3 10 0,9 5 0,-23-26 1453,2 1-1453,-2-1 0,-4-5 0,5-1 0,-9-9 0,-23-22 0,-15-13 0,7 4 0,-3-2-995,-9-6 1,-6-4 0,2 1 994,13 12 0,1 0 0,-4-3 0,-2-2 0,-5-5 0,-2-1 0,2 0 0,4 6-983,1-1 0,4 5 1,-2-4 982,-7-7 0,-4-4 0,1 1 0,7 6 0,2 2 0,5 3-161,3 3 0,2 0 161,-13-16 0,16 17 0,0 0 0,-5-10 2425,-7-9-2425,16 21 3374,7 6-3374,-13-20 454,3 1-454,-6-5 0,6 10 0,6 14 0,-13-20 0,9 10 0,-9-10 0,13 15 0,1 9 0,-1 0 0,-4-8 0,7 13 0,-4-9 0,10 16 0,0 2 0,3 2 0,0 2 0</inkml:trace>
  <inkml:trace contextRef="#ctx0" brushRef="#br0" timeOffset="4770">8054 8215 24575,'14'18'0,"1"-6"0,8 17 0,5 5 0,1-1 0,0 1 0,-1 0 0,-1 0 0,-2-3 0,-4-5 0,-7-6 0,-1-4 0,-4-2 0,-3-3 0,-3-10 0,-3-2 0,0-5 0,0 0 0,-6-6 0,-23-25 0,5 10 0,-5-4 0,-3-4 0,4 8 0,0-1 0,-14-18 0,0 0 0,13 16 0,-1-1 0,-5-8 0,3 3 0,3 4 0,-10-5 0,19 12 0,2 9 0,9 4 0,2 5 0,1-2 0,1 6 0,4 3 0,9 11 0,25 18 0,-4-2 0,13 5 0,-19-13 0,-5-5 0,-3 0 0,3 5 0,-9-7 0,6 3 0,-9-9 0,0 0 0,0 0 0,9 12 0,-3-2 0,7 7 0,-5-2 0,0-3 0,20 33 0,-9-17 0,-6-5 0,0 0 0,7 5 0,-8-6 0,-2-9 0,-7-4 0,12 7 0,-2 0 0,13 13 0,4-4 0,-12-3 0,1-8 0,-16-8 0,0-9 0,-10-3 0,-16-17 0,-4-5 0,-17-9 0,6-5 0,0-3 0,9 14 0,0 0 0,-10-14 0,0-1 0,9 9 0,4 3 0,-5-5 0,-14-19 0,23 27 0,-5-6 0,-5 1 0,9 9 0,-6-4 0,14 15 0,-1-3 0,3 6 0,-5-5 0,5 5 0,-2-2 0,4 6 0,1 0 0,2 3 0</inkml:trace>
  <inkml:trace contextRef="#ctx0" brushRef="#br0" timeOffset="6967">7778 7922 24575,'31'28'0,"0"0"0,-3-2 0,0 0 0,3 6 0,1 3 0,5 10 0,-1-1 0,-7-14 0,-2 0 0,1 12 0,-2-7 0,-4-17 0,-15 4 0,5-12 0,-6 5 0,10 10 0,-2-3 0,6 8 0,-5-12 0,7 4 0,-7-4 0,19 17 0,-14-11 0,7 2 0,-15-14 0,-3-3 0,-3-2 0,0 1 0,-3-7 0,-26-18 0,-14-9 0,-4-10-469,-9-2 0,0-3 469,4-3 0,14 17 0,1 0 0,-8-14 0,1 4 0,-2 0 0,15 10 0,0 1 0,-6-9 0,2 2 0,-3-6 0,14 11 938,-1 5-938,9 7 0,1 6 0,-4-11 0,3 9 0,-2-6 0,3 9 0,0-3 0,5 7 0,-1-3 0</inkml:trace>
  <inkml:trace contextRef="#ctx0" brushRef="#br0" timeOffset="8053">8006 8193 8191,'15'19'0,"8"5"2281,7 12 1,1 4-2282,10 3 1439,-14-11 0,-4-2-1439,-6-7 1779,9 4-1779,-16-8 1649,8-3 0,-15-10 0,0-6 1</inkml:trace>
  <inkml:trace contextRef="#ctx0" brushRef="#br0" timeOffset="8802">8034 8573 24575,'0'52'0,"0"-13"0,0 7 0,0 1 0,0-25 0,0 7 0</inkml:trace>
  <inkml:trace contextRef="#ctx0" brushRef="#br0" timeOffset="9382">8116 10626 24575,'-5'52'0,"1"-1"0,-1 1 0,1-2 0,1 3 0,-1 4 0,1 2 0,1 1 0,0 1 0,1 3 0,0 3 0,1-1 0,-1-1 0,0-3-729,0-1 0,-1-3 0,1-1 0,-1 1 0,1 2 729,1 3 0,0 5 0,0 2 0,0-3 0,0-10 0,0-14 0,0 15 0,0-5 0,0 0 0</inkml:trace>
  <inkml:trace contextRef="#ctx0" brushRef="#br0" timeOffset="9934">8081 13607 24575,'0'58'0,"0"-1"0,0 0 0,0-7 0,0-2 0,0 0 0,0 16 0,0-3 0,0-14 0,0 0 0,0-2 0,0 3 0,0-4 0,0-2 0,0-1 0,0 6 0,0 3 0,0-9 0,0-4 0,0 13 0</inkml:trace>
  <inkml:trace contextRef="#ctx0" brushRef="#br0" timeOffset="10433">7928 15310 24575,'-4'32'0,"1"5"0,3-8 0,0 1 0,0 11 0,0-17 0,0-3 0,0-11 0,0-5 0</inkml:trace>
  <inkml:trace contextRef="#ctx0" brushRef="#br0" timeOffset="11983">7491 16264 8191,'-3'25'0,"1"10"5063,2 22-5063,0-3 0,0 1 0,0 8 1409,-1-8 0,2-2-1409,2-7 1719,-2-5-1719,2-17 6784,-3-24-6784,11-28 0,3-8 0,17-18 0,-4 14 0,-5 7 0,1 1 0,1-3 0,8-16 0,-18 37 0,4 4 0,-8 8 0,7 8 0,15 43 0,0 3 0,-14-17 0,0 0 0,10 13 0,-11-14 0,-5-14 0,6 5 0,-11-12 0,2-6 0,-3-2 0,2-14 0,-1-3 0,14-42 0,-7 14 0,1 0 0,1-2 0,6-14 0,-4 18 0,0 2 0,3-7 0,5 3 0,-19 33 0,-1 2 0</inkml:trace>
  <inkml:trace contextRef="#ctx0" brushRef="#br0" timeOffset="13202">8384 16039 24575,'-22'0'0,"3"12"0,-17 11 0,18 6 0,2 1 0,13 9 0,3-21 0,0 19 0,0-26-6784,0 11 6784,0-14 0,3 7 0,0-12 0,11-1 0,-3-2 0,6 0 0,-8 0 6784,5 3-6784,-1 0 0,0 1 0,-2-2 0,1-2 0,-3 0 0,6 0 0,3 0 0,-8 0 0,2 0 0,-10 0 0</inkml:trace>
  <inkml:trace contextRef="#ctx0" brushRef="#br0" timeOffset="14332">8525 16097 8191,'-4'-15'0,"14"-5"5063,1-8-5063,6 6 2818,-5 29-2818,-6 4 0,1 16 0,-3-4 1719,2-3-1719,0 19 6784,2-15-6784,1 9 0,-5-18 0,1-6 0,-1 1 0,-1-3 0,0-2 0</inkml:trace>
  <inkml:trace contextRef="#ctx0" brushRef="#br0" timeOffset="14766">8617 15893 8191,'0'-3'0,"0"1"0</inkml:trace>
  <inkml:trace contextRef="#ctx0" brushRef="#br0" timeOffset="15284">8793 15888 24575,'19'3'0,"17"37"0,-3-8 0,-13-4 0,-4 3 0,-6 21 0,-6-21 0,-4 21 0,0-22 0,0-6 0,0-9 0</inkml:trace>
  <inkml:trace contextRef="#ctx0" brushRef="#br0" timeOffset="17968">14819 15085 8191,'-3'14'0,"0"14"5063,3 7-5063,0 7 2818,0-15-2818,0 18 1719,0-17-1719,0 6 6784,0-10-6784,0-13 0,0 12 0,0-12 0,0 6 0,0-5 0,0-2 0,3-10 0,3-17 0,-1-5 0,6-12 0,-10 17 0,7-2 0,-7 8 0,2 4 0,-3-4 0,0 2 0,0 0 0,2-8 0,-1 6 0,2-3 0,-3 5 0,0 3 0,0 1 0,0-1 0,0-3 0,0 0 0,0-9 0,0 4 0,0-3 0,-3 10 0,2 7 0,-1 21 0,2 42 0,3-6 0,1 8 0,3-25 0,-4-26 0,0 5 0,-3-10 0,0-17 0,0-1 0,0-6 0,0-7 0,-2-1 0,1-2 0,-7-6 0,6 14 0,-6 1 0,7 8 0,-1 4 0,2 2 0</inkml:trace>
  <inkml:trace contextRef="#ctx0" brushRef="#br0" timeOffset="25184">8266 8299 8191,'0'-3'0,"22"0"1619,28 2 1,10 2-1620,-11-1 0,5 0 605,-4 0 0,6 0 0,4 0 0,3 0-605,-6 0 0,3 0 0,3 0 0,1 0 0,0 0 0,-2 0 0,-5 0 0,-1 0 0,-1 0 0,2 0 0,2 0 0,5 0-89,-9 0 0,4 1 0,3-1 0,3 1 0,0-1 0,1 1 0,-1 0 0,-3 0 0,-2-1 1,-4 1 88,10 0 0,-3 0 0,-4 0 0,0 0 0,-1 1 0,2-1 0,3 1 0,0 0 0,1 0 0,-1 0 0,-1 0 0,-3 1 0,0 0 0,-1 0 0,-1 1 0,-5-1 0,-4 1 0,14 2 0,-1 1 0,-13-4 0,5-1 0,2 1 0,2 0 522,-4-1 1,2 0 0,1 1 0,0 0 0,-1 1-523,6 3 0,-1 1 0,1 1 0,5 1 0,-12-1 0,6 0 0,3 1 0,0 1 0,-2 0 0,-3 0 0,-7 0 0,4 2 0,-7 0 0,-2 1 0,2 1 0,4 1 0,2 3 0,-3-3 0,-7-3 674,-4-3 0,-4-4-674,17 4 0,-1-2 0,-18-5 0,-1 0 280,18 2 1,-2-2-281,6-3 0,-15 0 0,-8 0 2172,-59 0 1,-16 0-2173,-2 0 0,-5-1 0,-3-2 1373,10-1 0,-1-3-1373,-15-11 0,-1-2 0,8 4 0,1-1 0,8 0 0,0-2 0,7 2 0,-2-5 0,9 1 0,23 12 0,6 2 0,7-4 0,5 7 0,14-1 0,9 4 0,4 2 0,23-1 0,-20 0 0,0 0 0,-3 1 0,-4 1 0,-1 2 0,12 3 0,-29 0 0,2 5 0,-8-4 0,6 1 0,-13-4 0,-1-4 0,-32 1 0,0-2 0,-14-8 0,-4-3 0,-6-1 0,11-2 0,2-1 0,3-2 0,5-2 0,1-1 0,-6-8 0,8 1 0,3 0 0,8 7 0,3-7 0,29 27 0,20 10 0,11 4 0,11 14 0,-3 5 0,-2 1 0,-1 3 0,-3-4 0,-2 4 0,-21-9 0,-4 1 0,8 16 0,-4-6 0,-3-1 0,-8-1 0,-1-5 0,-12-23 0,0 9 0,0-9 0,0 15 0,-22 9 0,-9 0 0,-5 1 0,-2-1 0,-5 4 0,16-15 0,1-1 0,4 4 0,9-10 0,-2 3 0,12-6 0,3-8 0,0 1 0</inkml:trace>
  <inkml:trace contextRef="#ctx0" brushRef="#br0" timeOffset="30214">14876 15001 24575,'-8'0'0,"36"0"0,30-4 0,-12 2 0,10 1 0,6-1 0,2 1 0,-11 0 0,1-1 0,2 0 0,3 0 0,1 2 0,3 2-778,-6 0 0,3 2 0,2 2 1,3 0-1,-1 0 0,1 1 1,-1 0-1,-2-1 0,-3 0 778,3-1 0,-1 0 0,-2 0 0,-1 0 0,0 0 0,0 1 0,0 2 0,9 2 0,1 2 0,0 1 0,-2 0 0,-3 0 0,-5-2 0,1 0 0,-4-1 0,-3-1 0,-2-2 495,4-1 0,-4-3 1,4-3-496,-3-5 0,3-3 0,-1-3 0,-4 1 0,17-4 0,-3-5 0,-16-4 0,1-5 0,-5 4 0,-6 5 0,1 1 0,8 1 0,6 1 0,-3 3 0,-2 4 0,1 3 0,-1 0 0,3 0 0,-3 2 0,3 2 0,0 4 0,6 5 0,4 4 0,-2 0 0,5 0 0,2 2 0,-15-1 0,5 2 0,0 0 0,-8-1 0,4 0 0,-5-1 0,4-1 0,-3-2 0,14-6 0,-10-3 0,14-3 2757,-28-1 0,0 0-2757,16-4 0,-10 3 0,1 2 0,5 0 0,9 3 0,-26 0 0,24 0 0,-25 0 0,26 0 0,-20 0 0,-11 0 0,21 0 0,-17-6 0,28-2 0,-18-6 0,5 3 0,-6 1 0,-2 6 0,10 0 0,-14 8 0,0 2 0,4 1 0,9 7 0,-94-16 0,17-10 0,-24-4 0,-5-4 0,15-3 0,0-3 0,6 4 0,-3 0 0,3 1 0,0-1 0,3 2 0,1 1 0,5 3 0,5 6 0,10 6 0,-3-1 0,15 17 0,26 16 0,9 9 0,4 3 0,-4-9 0,1 0 0,5 7 0,-1-2 0,-9-13 0,-3-3 0,-2-2 0,15 8 0,-21-17 0,-3 4 0,-6 1 0,-8-4 0,0 4 0,-21 18 0,6 0 0,-16 10 0,14-14 0,2-7 0,-10 5 0,11-6 0,-9 1 0,19-14 0,-2-5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27:17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9007 24575,'14'64'0,"0"-1"0,-2-11 0,-1-2 0,1 0 0,-1 0 0,0 4 0,0-1 0,-4-16 0,0-1 0,3 5 0,-2-5 0,-3-17 0,40 1 0,-1-14 0,-12 1 0,3-1 0,27-9 0,-24-14 0,-2-5 0,12-11 0,-9-2 0,-3-3 0,-7-8 0,3-3 0,-7-5 0,-1-3 0,-10 19 0,-1-3 0,4-4 0,1-6 0,-3 6 0,-3 5 0,-1 1 0,1-4 0,0-4 0,0 4 0,-1 8 0,0 0-213,3-23 0,-1 1 213,4 3 0,-7 15 0,-1-3 0,5-15 0,0-2 0,-4 12 0,0-1 0,3-17 0,0 1 0,-6 27 0,0 0 0,4-18 0,1 0 0,-3 16 0,0 2 0,1-1 0,-1 4 0,-1-2 426,-2 14-426,-2 0 0,10 70 0,-3 7 0,-6-5 0,-1 15 0,0 2 0,0-10 0,-1 2 0,0-2-558,-1-6 1,-1 7 0,1-3-1,-1-8 558,-1-10 0,0-3 0,0 4 0,0 0 0,-1-4 0,2 2 0,0 13 0,1-1 0,3 7 0,0-6 0,2 1 0,6 11 0,2-7 0,1 5 0,-1-5 0,0-2-795,2-5 0,-1-1 795,-2-8 0,-1-5 0,3 1 0,-1 1 0,1 1 0,0 5 1017,-1-9 1,-2-3-1018,-2-7 0,4 0 0,-4-9 0,3 4 0,-4-6 1785,3 2-1785,-3-1 0,14 4 0,-10-4 0,11 7 0,-8-12 0,11 10 0,20 5 0,-6-1 0,14 7 0,-17-12 0,-6-3 0,1-1 0,20 4 0,-11-4 0,1-1 0,21 2 0,-11-1 0,0 0 0,-19-6 0,1 0 0,21 8 0,-2 0 0,-1-3 0,-21-4 0,1-1 0,3-2 0,-3-1 0,12-2 0,-11 1 0,-3 0 0,-6-2 0,12 0 0,-15-6 0,5 1 0,-13-11 0,-9 6 0,15-12 0,8-5-3392,9-11 0,2-2 3392,1 3 0,2-2 0,-6 3 0,2-4 0,-3 4 0,-3 2 0,-2-1 0,3-3 0,1-5 0,-3 3 0,1-4 0,-3 1-179,5-7 0,-4 3 179,-2-6 0,-4 11 0,-10 11 0,1 0 0,8-9 0,2-15 0,-12 33 6607,0-2-6607,6-8 0,-5 10 0,7-4 535,-14 16-535,3 1 0,-4 3 0,1 0 0,1-3 0,1 5 0,-2-4 0,-2 5 0,6-9 0,-5 7 0,7-6 0,-7 8 0,-4 5 0,-1-1 0,-8 7 0,-11 27 0,-3 6 0,3-8 0,0 4-427,1 5 1,1 5 426,0-2 0,0 5 0,1 4 0,1 5 0,1 5 0,0 0 0,0-2 0,2-11 0,0-1 0,1-1 0,0 2 0,-1 11 0,1 3 0,1-1 0,2-8 0,2 9 0,2-9 0,-1-9 0,1-3 0,2 1 0,0-6 0,0-9 0,0 0 0,0-18 0,0 0 0,0-5 853,0 10-853,0 4 0,15 15 0,-3-9 0,8 1 0,-9-20 0,-5-2 0,6 3 0,-2-5 0,2 1 0,-1-5 0,-5 0 0,2 0 0,-2 0 0,-1 0 0,1 0 0,2 0 0,1 0 0,36-24 0,-5 0 0,-4-4 0,0-1 0,3-6 0,-17 11 0,2-4-3392,6-9 0,-1-2 3392,-8 12 0,-1-1 0,12-16 0,-1 2 0,-5 3 0,10-10 0,-14 23 0,0 0 0,18-19 0,-13 19 0,1 1 0,17-9 0,-3 5 0,-9 10 0,-1 2 0,-2 0 6784,9-4-6784,-24 12 0,-9 3 0,3-3 0,-5 2 0,1-4 0,-5-13 0,-7 0 0,-7-15 0,-4-3 0,0 10 0,-2 1 0,-2-10 0,1 2 0,-11-13 0,17 24 0,-7-18 0,2-5 0,1 4 0,8-3 0,5 11 0,5 13 0,-3-17 0,4 18 0,4-38 0,-3 26 0,1-6 0,0-2 0,-2-1 0,0 2 0,0-8 0,0 4 0,0 11 0,0 1-726,-2-26 1,0 4 725,1 14 0,-2 8 0,0 12 0,-1-3 0,8 16 0,19-1 0,10 9 0,14 3 0,1 0 0,-10 0 0,1 0 0,8 7 725,-11-5 1,-3 4-726,-14 12 0,10 12 0,-15 10 0,-3 7 0,1-7 0,0 2 0,-1 12 0,-1 0 0,-2-20 0,1 0 0,8 22 0,2-1 0,4 3 0,-3-5 0,0-5 0,-4-15 0,0-3 0,-5-7 0,0 8 0,0 2 0,0 8 0,0 4 0,1 4 0,-4 0 0,-2-1 0,-1-10 0,0 3 0,3 21 0,0 9 0,-1-7 0,-2-15 0,-1-1-1750,2 9 0,2 8 0,-2-7 1750,0-6 0,0-3 0,2 0 0,0 1 0,-3-1 0,2 3 0,2-6 0,2 6 0,1 0 0,-3-4-451,2 12 1,0 2 450,0-9 0,2 6 0,-1 0 0,-1-9 0,-2-3 0,-1-4 0,4 13 0,0 2 0,0 0 0,-2-4 0,-4-19 0,1-1 0,1 10 0,-2-6 4940,-6-15-4940,0-5 0,0-4 0,0 1 1211,3-6-1211,0-3 0,3-1 0,0 1 0,0 0 0,5 3 0,9-2 0,2-1 0,10-3 0,1-3 0,8-3 0,3-4 0,17-12 0,-21 5 0,6-4 0,-5 0 0,-3-4 0,-4-1 0,4-2 0,2-2 0,4-4 0,2-2 0,-4 1 0,-7 5 0,-1-1-485,10-7 0,4-4 0,-7 6 485,8-11 0,-16 14 0,-2 3 0,-3 3 0,1 2 0,0 1 0,-4 5 0,16-11 0,14 1 0,-16 3 0,0 7 0,1 2 0,15-7 0,1 0 727,-18 6 1,-2 0-728,11-10 0,7-2 0,-19 8 0,-17 6 0,-1 5 0,0 2 0,1-4 0,28-12 0,-18 4 0,24-13 0,-27 14 0,17-7 0,-13 6 0,4 5 0,-14 7 0,-2 6 0,13 0 0,-9 0 0,8 0 0,-16 10 0,8 12 0,5 26 0,-2-7 0,-11-9 0,-1 2 0,4 24 0,-7-25 0,0 3 0,0 7 0,0 5 0,0-2 0,4 8 0,0 1-223,-3-4 0,0 3 0,1-1 223,-1-9 0,0-2 0,3 2 0,4 11 0,3 2 0,-1-4 0,1 6 0,1-1 0,0-9 0,1 0 0,-2-5 0,-5-10 0,-2-4 0,5 2 0,0-3 0,1 4 0,-1-14 0,-9-14 0,-3-2 669,0-2-669,0 4 0,0-2 0,2 6 0,14 7 0,-2 2 0,18 18 0,-7 0 0,2 1 0,9 8 0,-20-23 0,8 5 0,-20-18 0,2-2 0,-5-1 0,17 6 0,-7-7 0,15 10 0,-4-11 0,3 12 0,-10-11 0,18 3 0,0 1 0,20 8 0,6 3 0,-23-5 0,1 1 0,8 3 0,6 2 0,-5-1 0,-7-3 0,-1 0 0,16 3 0,-2-1 0,-17-4 0,-3-1 0,-3-4 0,-3-1 0,5 5 0,-1-2 0,20 4 0,-16-3 0,-6-4 0,0-3 0,1-2 0,30-14 0,-19-23 0,2-2 0,-21-16 0,-14 7 0,1-1 0,0-2 0,-5 13 0,0 1-719,3-17 0,1 2 719,4-2 0,-7-4 0,6 10 0,-4 8 0,0 0 0,3-8 0,0 10 0,2 2 0,5 1 0,4 10 0,4 3 0,20-2 0,9 3 0,-22 14 0,-6 3 0,20 0 0,-18 0 1438,23 0-1438,-34 0 0,13 0 0,11 19-615,-11-5 1,3 3 614,5 8 0,4 5 0,3 1 0,4 5 0,-1 2 0,-12-4 0,-2 4 0,1 0 0,-1-2 0,9 6 0,0-1 0,-2 3 0,-11-5 0,-1 3 0,-3-1 0,-6-5 0,-5-3 0,-3-3 0,4 4 0,-3-2 0,-6-1 0,5 3 0,-12-16 0,7 10 0,-8-18 0,6 13 0,15 20 1229,-3-3-1229,2-1 0,3 4 0,1-3 0,3 4 0,1 2 0,6 8 0,2 3 0,-1-2 0,-3-6 0,1 1 0,-1-2 0,0 1-758,0 1 0,0-1 0,0 0 0,-2-3 758,3 2 0,-2-3 0,-5-7 0,9 5-2890,-8-10 0,1-2 2890,4 4 0,7 2 0,-30-27 0,3-4 0,0-2 2028,4-4-2028,8-20 0,4-10 0,11-4 0,6-7 0,-12 5 0,4-6 0,0-1 0,-2 4 0,4-1 0,-2 2 0,-1 1 1435,0-3 1,-2-1-1,-6 7-1435,13-10 0,-26 21 0,17-20 0,-14 19 0,-2-4 0,-1 0 0,1 6 0,1-13 0,7-13 0,-11 14 0,7-15 2478,-14 25-2478,6-15 0,-7 16 0,7-13 0,-12 11 0,2 6 0,-2-7 0,7-20 0,-3 18 0,6-32 0,-3 29 0,1-2 0,3 1 0,-4 13 0,1 0 0,1 6 0,-6 7 0,14-3 0,-12 2 0,15-2 0,-14 5 0,11 1 0,-10 3 0,9 0 0,-10 0 0,3 0 0,5 12 0,-7-3 0,9 13 0,-6-4 0,9 28 0,-8-4 0,0 3 0,0-6 0,-1 3 0,-2 0 0,-1 4 0,2-1 0,7 19 0,0-3 0,-7-16 0,1 1 0,5 9 0,3 4 0,-4-9 0,4 3 0,0-2 0,-1-2 0,-4-12 0,7-8 0,-8-2 0,15 11 0,-9-12 0,16 19 0,-3-10 0,-5 0 0,2 3 0,-1-7 0,0-1 0,-1 8 0,-1-3 0,16 8 0,0 4 0,-2-2 0,-4-9-232,-5-3 1,6 7 0,-9-9 231,-8-8 0,13 9 0,3 3 0,-10-6 0,0-2 0,3 1 0,1 0 0,1 2 0,-5-3 0,-7-3 0,6 2 0,1 9 0,-15-17 0,11 14 0,-19-22 0,-2-4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27:51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2112 13219 24575,'0'56'0,"0"0"0,0 0 0,0 1 0,0-6 0,0-1 0,0 1 0,0 3 0,0 2 0,0 5 0,0 0 0,0-1 0,0-4-862,0-3 1,0-4-1,0 1 1,0 6 861,0-1 0,0 7 0,0 3 0,0 2 0,0 0 0,0-5 0,0-5-1491,0 5 1,0-6-1,0-1 1,0 8 1490,0-6 0,0 8 0,0 4 0,0 0 0,0-3 0,0-5 0,0-11 0,0 0 0,0-9 0,0 3 388,0 7 1,0 5-1,0-1 1,0-10-389,0-8 0,0-3 0,-1 14 0,1 5 0,1-14 0,4-19 0,31-15 0,9-16 115,4-2 0,18-2-115,-26 8 0,10-2 0,7 0 0,5-1 0,4 0 0,1 1 0,1-1 0,-3 1 0,-4 1 0,-6 1 271,7 0 1,-6 0-1,-3 2 1,1 0 0,7-1-1,9 1-271,-23 1 0,6-1 0,3 0 0,4 0 0,4-1 0,1 1 0,3-1 0,2 0 0,0 1 0,0 0 0,1 0 0,-2 0 0,-1 1 0,-1 1 0,-4 0 0,-2 1 0,-4 1 0,-4 1-509,14 1 0,-5 2 1,-3 2-1,-3 0 0,-2 1 1,0 1-1,1-2 1,2 1-1,3-2 509,-2-1 0,3-1 0,1 0 0,2-1 0,0 1 0,0-1 0,-2 0 0,0 2 0,-3 0 0,-4 1 0,-3 1-432,13 4 0,-3 1 0,-4 2 0,-3 0 0,-3 0 0,-4-1 432,9 2 0,-7 0 0,6 1-66,-1 0 1,6 1 0,2 2 0,-2-2 0,-4-1 65,8 0 0,-4-1 0,2 0 495,-5 3 1,3 2 0,-1-2 0,-2-5-496,4-7 0,-2-6 0,-2-1 103,-8 0 1,0-2-1,6-1-103,-8-1 0,7 0 0,3-2 0,1 0 0,-2-1 0,-5 1 0,5-2 0,-5-1 0,2 0 0,9 0 0,-13 2 0,4-1 0,4 0 0,3-1 0,3 1 0,2-1 0,2 1 0,0 1 0,1 1-63,-12 2 1,1 2-1,2-1 1,2 1-1,1 1 1,1-1-1,0 1 1,1 0 0,0 0-1,0 0 1,0 0-1,-1 0 1,-1 0-1,-1 0 63,1-2 0,-1 1 0,-1-1 0,-1 0 0,1 0 0,-1 0 0,0 1 0,1-1 0,1 1 0,0 1 0,2 0 0,1 1 0,2 0 0,-8 2 0,3 0 0,2 1 0,2 0 0,1 1 0,0 0 0,2 0 0,0 1 0,-1-1 0,1 2 0,-2-1 0,0 1 0,-2-1 0,-2 1 0,-1 0 0,-3 0 0,-3 1 0,-3-1-230,15 1 0,-5 1 0,-3-1 0,-2 1 0,-2 1 0,-1 0 0,-1 0 0,1 1 0,2 0 230,6 2 0,2 1 0,1 1 0,-1 0 0,-2 0 0,-3 0 0,-4 0 0,-5-1-7,7 2 1,-6-1 0,-3 0 0,-1-1 6,10-1 0,-2-1 0,-7-2 0,-10-2 0,-2 0 1406,18 2 0,-6-4-1406,-9-20 4519,-6 8-4519,-7-12 6758,-18 11-6758,-2 4 79,-2-5-79,1 2 0,5-21 0,2-4 0,-2 0 0,5-9 0,2-9 0,-6 9 0,-1-2 0,1 0 0,2-1 0,0-1 0,1-4 0,-4 1 0,1-5 0,-1-2 0,0 0 0,-2 4-1696,-1 2 0,-1 2 0,-1 1 0,-1 0 1696,1-2 0,0-1 0,-2 2 0,-1 2 0,-2-3 0,-2 4 0,-2 2-277,-4-5 0,-4-4 277,-1 8 0,-3-8 0,-1-3 0,-1 1 0,0 5 0,-3-4 0,-1 4 0,-2-6-171,5 8 1,-2-6 0,-1-3 0,-1 0-1,0 2 1,1 4 170,-5-8 0,0 3 0,-1 4 0,-3 4 0,-7-2 0,-4 5 0,-9 6 0,0 11 0,-5 4 0,-9 7 0,-13 6-251,31 11 0,-5 2 0,-4 4 0,-5 3 0,-4 1 0,-2 3 0,-3 1 0,-2 1 1,-2 1-1,0 1 0,-1-1 0,1 0 0,1 0 0,1-2 0,1-2 0,4-1 251,-1-1 0,1-1 0,2-1 0,0 1 0,1-1 0,0-1 0,-1 1 0,0-1 0,-1 0 0,-1 0 0,-2 0 0,-2 0 0,-2 0 0,-3 1 0,-3-1 0,22-1 0,-2-1 0,-2 1 0,-1 0 0,-2 1 0,-1-1 0,-2 0 0,0 1 0,-2-1 0,-1 1 0,-1-1 0,-1 0 0,0 1 0,0-1 0,-1 0 0,-1 1 0,1-1 0,-1 0 0,1-1 0,0 1 0,0-1 0,1 0 0,0 0 0,0 0 0,2-1 0,1 0 0,0 0 0,2-1 0,1 0 0,1 0 0,2-1 0,2 0 0,-15-1 0,2 0 0,2-1 0,1-1 0,1 0 0,0 0 0,2-1 0,0 0 0,1 0 0,1-1 0,0 0 0,0 0 0,0 0 0,0 0 0,0-1 0,0 1 0,-1 0 0,-1-1 0,0 2 0,-1-1-112,4 0 0,-1 1 1,-1 0-1,-1 0 0,0-1 1,0 1-1,-1 0 0,0 0 1,0 0-1,0-1 1,1 1-1,0-1 0,0 0 1,1 0-1,1 0 0,1 0 1,1-1-1,1 0 1,1 0-1,1-1 0,2 0 1,2 0 111,-14-3 0,2 0 0,2-1 0,1-1 0,2 0 0,1 0 0,1 0 0,2-1 0,0 1 0,0-1 0,1 1 0,1 0 0,0 1-173,-14-3 1,2 1-1,1-1 1,0 1-1,2 0 1,1 0-1,2 1 1,1-1-1,1 1 173,-2 0 0,2 0 0,1 0 0,2 0 0,1 1 0,0 0 0,0 1 0,-8-1 0,-2-1 0,1 1 0,3 1 0,6 1 0,7 2 1014,-13-2 1,4 2-1015,3 3 0,-7-1 0,1 1 0,8 1 0,2 1 0,1 1 758,-3-2 1,-7 0-1,0 1 1,11 0-759,9 0 0,4 2 2268,-7-1 1,-1 0-2269,-7 0 0,2 0 3392,14 0 0,0 0-3392,-25 0 0,3 0 0,7 0 0,-1-3 0,39 10 0,5-8 0,9 8 0</inkml:trace>
  <inkml:trace contextRef="#ctx0" brushRef="#br0" timeOffset="1383">13399 13410 24575,'19'-28'0,"6"0"0,8-3 0,9-5 0,9-2 0,-2 1 0,-9 8 0,-1 1 0,2 2 0,11-4 0,3 2 0,-9 6 0,4 6 0,-10 13 0,-31 3 0,1 22 0,4 3 0,-3 16 0,-4 20 0,-5-12 0,0 2 0,-2-1 0,0 1 0,0-1 0,0 3 0,0-6 0,0-9 0,0-3 0,0 4 0,0-2 0,-10 7 0,8-21 0,-7 12 0,6-20 0,55-5 0,-10-1 0,3-6 0,8-4 0,3-9 0,4-6 0,-5 2 0,-5 3 0,0-1 0,8-5 0,6-4 0,-9 1 0,-14 2 0,-5 2 0,21-7 0,-20 12 0,-5 4 0,-15 3 0,12 4 0</inkml:trace>
  <inkml:trace contextRef="#ctx0" brushRef="#br0" timeOffset="3570">14216 14846 10765,'8'-4'0,"13"2"5017,34 2-5017,-18-1 0,3-3 0,14-14 0,-2-5 0,-11 9 0,-5-3 1201,-4-10 1,-9-1-1202,-17 9 0,-15 7 1381,-26 12-1381,3 0 5009,-21 12-5009,24-1 0,4 11 0,39-11 0,19-22 0,7-10 0,-6 3 0,1-5 0,2-6 0,2-4 0,-5 1 0,-9 5 0,-4 0 0,12-25 0,-68 37 0,11 11 0,-11 2 0,-3 1 0,-14 1 0,17 2 0,-3 5 0,-7 11 0,1 5 0,-12 7 0,25-2 0,6 0 0,15-10 0,7-1 0,9-13 0,-2-2 0,10-2 0,8-5 0,-4-6 0,1-4 0,-19 4 0,-7 9 0,-2 9 0,-4 16 0,8 10 0,-1-5 0,22 2 0,11-23 0,5-2 0,16-27 0,-27 10 0,9-24 0,-23 22 0,-4 1 0,-6 8 0,-3 10 0,0 5 0,-1 20 0,4-10 0,14 7 0,1-21 0,20-18 0,-17 3 0,0-14 0,-39-3 0,-1 15 0,-22-8 0,11 19 0,-17 9 0,23 9 0,-7 12 0,31-8 0,6-1 0,5-18 0,-1 0 0,4-3 0,-2 0 0,-3-8 0,0 6 0,-3-6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31:19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13809 6570 8191,'14'-3'0,"-5"1"5063,27 2-5063,-19 0 2818,18 0-2818,-11 0 1719,-3 0-1719,3 0 6784,-14 0-6784,4 0 0,-8 0 0,0 0 0,-3 0 0</inkml:trace>
  <inkml:trace contextRef="#ctx0" brushRef="#br0" timeOffset="1003">13815 6449 24575,'25'0'0,"-9"0"0,10 0 0,-12 0 0,24 0 0,-15 0 0,20 0 0,-17 0 0,-4 0 0,0 0 0,-3 0 0,-9 0 0,1 0 0,-7 0 0,-2 0 0</inkml:trace>
  <inkml:trace contextRef="#ctx0" brushRef="#br0" timeOffset="2471">15008 5791 8191,'1'-8'0,"8"-1"4153,18-34-4153,1 10 2921,3-9-2921,-7 11 0,0 1 1828,1-5-1828,-2 8 0,0 2 6438,-3 1-6438,-7 13 1044,1-6-1044,-10 19 0,2-5 0,-3 24 0,-3-4 0,7 12 0,3 26 0,-1-20 0,6 21 0,-11-25 0,6 11 0,-9-11 0,6 10 0,-4-23 0,-3 14 0,3-12 0,-3 16 0,0-18 0,0 0 0,0-7 0,0-7 0,0 1 0</inkml:trace>
  <inkml:trace contextRef="#ctx0" brushRef="#br0" timeOffset="3550">14598 6137 8191,'38'0'0,"-6"0"0,4 0 1778,13 0 1,4 0-1779,9 0 0,1 0 0,-13 0 0,2 0 0,4 0 0,6 0 0,-6 0 0,-7 0 0,-2 0 0,22 0 0,-7 0 0,-19 0 2132,9 0-2132,-27 0 1984,20 0-1984,-5-6 0,-11 1 5830,19-9-5830,-26 9 1654,19-8-1654,-14 8 1227,11-5-1227,-22 6 0,23-2 0,-15 5 0,19-2 0,-25 0 0,15 2 0,-16-2 0,12 3 0,-19 0 0,5 0 0,-8 0 0,4 0 0,-5 0 0,-2-3 0,1 0 0,-5 0 0,3 0 0</inkml:trace>
  <inkml:trace contextRef="#ctx0" brushRef="#br0" timeOffset="5683">14714 6466 24575,'0'20'0,"0"27"0,2 7 0,1 4 0,-3-7 0,1 3 0,2-2 0,1 3 0,-1-6 0,0-10 0,-1-4 0,2 1 0,-1-5 0,0-8 0,-3-9 0,3-2 0,-2-2 0,1 1 0,1-7 0,0 2 0,3-6 0,0 0 0,-3-3 0,2-4 0,-1-3 0,0-7 0,2-6 0,-2 0 0,11-27 0,-10 22 0,12-27 0,-9 16 0,5 5 0,-3 2 0,2 10 0,-7 8 0,6-8 0,-7 3 0,2 4 0,0 1 0,-6 8 0,3-3 0,-3 2 0,0-1 0,0 2 0,0 0 0,0 1 0,0-1 0,0 0 0,0 1 0,3-4 0,-3 3 0,6 0 0,-6-2 0,3 4 0,0-2 0,-3 1 0,3 2 0,0-3 0,-3 0 0,8-5 0,-7 1 0,8-2 0,-9 3 0,6 3 0,-3-6 0,3 5 0,-3-11 0,0 13 0,-3-3 0</inkml:trace>
  <inkml:trace contextRef="#ctx0" brushRef="#br0" timeOffset="7386">14973 6510 24575,'9'0'0,"1"0"0,29 0 0,9-3 0,-3 2 0,0-5 0,-31 5 0,7-6 0,19 3 0,-7-3 0,26 3 0,-35 0 0,7 4 0,-10-3 0,-2 0 0,3-1 0,-7 2 0,-8-1 0,11 2 0,-10-4 0,9 4 0,-5-4 0,-2 4 0,4-2 0,-7 1 0,1 1 0,1-2 0,-3 3 0,0 0 0,-3 0 0</inkml:trace>
  <inkml:trace contextRef="#ctx0" brushRef="#br0" timeOffset="10147">15077 6746 24575,'20'0'0,"22"0"0,0 0 0,11 0 0,-18 0 0,-15 0 0,4 0 0,-13 5 0,5 2 0,-1 18 0,-10-8 0,4 12 0,-9-6 0,0 33 0,0-17 0,2-1 0,-4 3 0,-10-7 0,-2-2 0,-3 28 0,-7-27 0,-1-4 0,4-7 0,-3-4 0,15-15 0,6 3 0,3-6 0,10 3 0,5-3 0,11 0 0,35 0 0,-21-4 0,21 3 0,-35-2 0,17-1 0,-16 4 0,18-4 0,-31 4 0,0 0 0,-8 0 0,-3-3 0,0 3 0,-3-3 0</inkml:trace>
  <inkml:trace contextRef="#ctx0" brushRef="#br0" timeOffset="11284">15639 6636 24575,'0'44'0,"0"-20"0,0 31 0,0-13 0,3-14 0,-2 14 0,2-30 0,-1 9 0,-1-10 0,2 11 0,0-4 0,0-1 0,1-2 0,-2-8 0,1 11 0,-2-10 0,1 6 0,1-10 0,-3 1 0,3-2 0,-3 3 0,0-1 0,0 1 0,2 2 0,-1-2 0,2 3 0,-1-1 0,-1 1 0,4 0 0,-1 5 0,-1-7 0,2 4 0,-4-4 0,4-4 0,-4 0 0,1-3 0</inkml:trace>
  <inkml:trace contextRef="#ctx0" brushRef="#br0" timeOffset="12215">15750 6784 24575,'0'42'0,"0"-4"0,0-9 0,0-4 0,0 5 0,0-3 0,0 3 0,0-10 0,0-10 0,0 20 0,0-9 0,3 24 0,1-23 0,3 9 0,-3-19 0,1 3 0,-4-9 0,4 5 0,-4-3 0,2 0 0,-3-5 0</inkml:trace>
  <inkml:trace contextRef="#ctx0" brushRef="#br0" timeOffset="13263">15463 6656 8191,'19'0'0,"-6"0"5063,21 0-5063,-13 0 2818,11 0-2818,18 0 0,-6 0 0,-3 0 1719,-10 0-1719,-19 0 6784,7 0-6784,-10 0 0,2 0 0,-3 0 0,3 0 0,-6 0 0,7 0 0,-7 0 0,3 0 0</inkml:trace>
  <inkml:trace contextRef="#ctx0" brushRef="#br0" timeOffset="17832">16141 6354 24575,'0'16'0,"0"15"0,0 17 0,0 4 0,0 7 0,0-15 0,0 7 0,0-2 0,0 10 0,0-2 0,0-4 0,0 0 0,0 2 0,0-5 0,0-5 0,0-29 0,0 2 0,0-12 0,0-3 0,0 0 0</inkml:trace>
  <inkml:trace contextRef="#ctx0" brushRef="#br0" timeOffset="19166">16863 6543 24575,'-40'0'0,"1"0"0,25 0 0,-22 0 0,18 0 0,-29 6 0,23 9 0,-23 31 0,22-14 0,-3 13 0,17-20 0,-2 14 0,3-8 0,0 20 0,6-24 0,4 16 0,0-24 0,0 8 0,0-9 0,0-5 0,3 4 0,0-11 0,12 9 0,-3-7 0,7 8 0,-6-10 0,26 4 0,-11-5 0,16 1 0,17-6 0,-31 0 0,26 0 0,-38 0 0,13 0 0,-17 0 0,13 0 0,-15 0 0,-1 0 0,3 0 0,-8 0 0,3 0 0,-3 0 0,3 0 0,-5 0 0,1 0 0</inkml:trace>
  <inkml:trace contextRef="#ctx0" brushRef="#br0" timeOffset="20412">17145 7048 24575,'9'10'0,"1"1"0,24 20 0,-15-8 0,5 3 0,3 3 0,10 13 0,-6-5 0,3-5 0,-29-25 0,3-2 0</inkml:trace>
  <inkml:trace contextRef="#ctx0" brushRef="#br0" timeOffset="23931">17343 7106 24575,'-3'14'0,"0"-9"0,-1 11 0,-13 4 0,10-4 0,-25 20 0,21-23 0,-9 8 0,14-15 0,-1 0 0,-7 8 0,6-6 0,-12 11 0,13-12 0,-4 2 0,5-1 0,0-7 0,2 7 0,-1-7 0,2 4 0,-1-2 0,2 0 0,2 0 0</inkml:trace>
  <inkml:trace contextRef="#ctx0" brushRef="#br0" timeOffset="24803">17513 7329 8191,'7'5'0,"-2"-1"5063,-5 4-5063,0-2 2818,0 0-2818,0 0 1719,0-1-1719,0 1 0,0-3 0,0-1 0</inkml:trace>
  <inkml:trace contextRef="#ctx0" brushRef="#br0" timeOffset="25765">17507 7371 8191,'0'15'0,"0"34"5063,0-20-5063,0 21 2818,0-37-2818,0 3 429,0-5 1,0-3 0,0-5 0</inkml:trace>
  <inkml:trace contextRef="#ctx0" brushRef="#br0" timeOffset="26485">17561 7164 24575,'27'0'0,"-3"6"0,4 16 0,-12-5 0,12 11 0,-18-18 0,2 5 0,-8-7 0,4 4 0,-5-9 0,1 0 0,-2-3 0</inkml:trace>
  <inkml:trace contextRef="#ctx0" brushRef="#br0" timeOffset="27530">17783 7126 24575,'0'14'0,"0"33"0,-3-19 0,2 28 0,-9-33 0,5 32 0,-6-22 0,7 19 0,-3-25 0,6 3 0,-2-14 0,3 3 0,0-16 0</inkml:trace>
  <inkml:trace contextRef="#ctx0" brushRef="#br0" timeOffset="28464">17956 6433 24575,'0'47'0,"0"0"0,0 3 0,0 6 0,0-5 0,0 0 0,0-2 0,0 16 0,0-3 0,0-21 0,0-7 0,0-5 0,0 19 0,0-32 0,0 30 0,0-22 0,0 15 0,0-7 0,0-18 0,0 9 0,0-17 0,0 6 0,0-5 0,0 4 0,0-2 0,3 1 0,0-1 0,1-3 0,-2-3 0</inkml:trace>
  <inkml:trace contextRef="#ctx0" brushRef="#br0" timeOffset="29585">16015 6003 8191,'39'4'0,"-10"4"0,9 1 234,9 1 0,14 1 1,6 0-1,0 0 0,-9-1-234,0-1 0,-6 0 0,8 0 0,-9-2 0,6 2 0,4-1 0,0 0 0,-4-1 0,-8-3 0,2-2 0,-5-3 0,-2 0 1508,16 1 0,3 0-1508,-1 0 0,4 0 0,-6 0 0,-12 0 0,0 0 0,5 0 0,4 0 0,-8 0 0,13 0 2103,-20 0-2103,-26 0 5145,0 0-5145,-5 0 4949,4 0-4949,-9 0 0,8 0 0,-3 0 0,6 0 0,-8 0 0,-1 0 0,-2 0 0,-1 0 0,-1 0 0,-2 0 0</inkml:trace>
  <inkml:trace contextRef="#ctx0" brushRef="#br0" timeOffset="30148">18450 6147 12806,'3'3'0,"44"0"4645,-18-3-4645,36 0 2046,-38 0-2046,7 0 284,-17 0 0,0 0 0,-14 0 1</inkml:trace>
  <inkml:trace contextRef="#ctx0" brushRef="#br0" timeOffset="31582">18422 6071 24575,'24'0'0,"31"0"0,-26 0 0,21 0 0,-49 0 0,-6 0 0,-3 0 0,-12 2 0,4 4 0,-1 4 0,0 4 0,7-4 0,4 2 0,3-6 0,3 0 0,0-1 0,13-2 0,2 0 0,6-3 0,7 0 0,-13 0 0,4 0 0,-10 0 0,-8 0 0,-7 0 0,-27 0 0,12 3 0,-11 0 0,20 12 0,8-7 0,-2 6 0,6-8 0,6 2 0,1-4 0,17 2 0,13-12 0,-12 2 0,6-6 0,-28 1 0,0 0 0,-8 1 0,4 6 0,-5 2 0,6 3 0</inkml:trace>
  <inkml:trace contextRef="#ctx0" brushRef="#br0" timeOffset="33148">18861 6649 24575,'39'-22'0,"-1"0"0,8-6 0,1 0 0,-7 2 0,-1 1 0,-4 3 0,-1 0 0,2-4 0,-7 4 0,-15 10 0,-14 3 0,-30 9 0,8 0 0,-21 0 0,1 0 0,17 0 0,-9 0 0,27 0 0,-8 0 0,8 0 0,-5 0 0,1 0 0,3 0 0,-8 0 0,9 0 0,-8 0 0,8 0 0,-8 0 0,8 0 0,-5 0 0,6 3 0,3 9 0,0-4 0,3 7 0,0-6 0,0 23 0,6-4 0,2 13 0,22-1 0,-12-18 0,16 12 0,-19-20 0,19 24 0,-16-19 0,12 18 0,-16-23 0,8 18 0,-7-16 0,9 16 0,-14-21 0,4 0 0,-8-8 0,3-3 0,-3 0 0,36-4 0,-5-7 0,4-3 0,2-1 0,0-4 0,9-15 0,-29 17 0,1-23 0,-2-4 0,-3 16 0,-3-7 0,0 0 0</inkml:trace>
  <inkml:trace contextRef="#ctx0" brushRef="#br0" timeOffset="34081">19387 6451 24575,'8'42'0,"1"-9"0,4 10 0,4-11 0,-1 0 0,-2 9 0,3-10 0,-1-2 0,-11-6 0,4-6 0,-8-7 0,22-4 0,-12-3 0,20-3 0,-16 0 0,23 0 0,-19 0 0,16 0 0,-4 0 0,-14 0 0,9 0 0,-20 0 0</inkml:trace>
  <inkml:trace contextRef="#ctx0" brushRef="#br0" timeOffset="42130">19837 6609 24575,'0'55'0,"0"-1"0,0 9 0,0-18 0,0 5 0,0-7 0,0 9 0,0 10 0,0 1 0,0-1-1341,-2-4 0,0 0 1341,1-4 318,-1-18 0,0 0-318,2 13 0,0 7 0,0-54 0,0-9 0,0-16 2046,0 1-2046,-7-37 0,1 18 0,0-1 0,0-6 0,3 2 0,0-3 0,0 1 0,0-9 0,1-1 0,0 7 0,0-3 0,2 3 0,5-10 0,1 8 0,0-7-3392,3 21 0,1 4 3392,-2 7 0,9-3 0,-9 15 0,4-2 0,-6 12 0,8-8 0,-3 0 6784,12-14-6784,-12 13 0,3-5 0,-7 13 0,11-6 0,-6 9 0,10-2 0,-5 6 0,35 0 0,-8 10 0,-7 1 0,-1 1 0,-4 6 0,-4 7 0,-22-19 0,3 8 0,-5-6 0,2 13 0,-6-5 0,-3 1 0,-14 8 0,-33 11 0,-5-6 0,23-14 0,-1 0 0,-28 5 0,30-12 0,-7 5 0,21-7 0,1 2 0,5-5 0,2 4 0,7-5 0,2 1 0,0-2 0</inkml:trace>
  <inkml:trace contextRef="#ctx0" brushRef="#br0" timeOffset="43401">20637 5459 24575,'-23'48'0,"3"-2"0,4-12 0,-3 7 0,1 2 0,0 2 0,0-1 0,-1-1 0,-2 0 0,3 0 0,1 1 0,-4 15 0,4-5 0,2 5 0,3-2 0,2-2 0,4-9 0,0 0 0,-2 4 0,1-2 0,6-11 0,2-5 0,-1 6 0,0 23 0,10-3 0,-2-13 0,4-12 0,2-3 0,-2-7 0,7 4 0,-13-20 0,3 8 0,-3-11 0,3 7 0,-3-8 0,3 6 0,-3-2 0,6 4 0,-3-1 0,-2-4 0,-2 0 0</inkml:trace>
  <inkml:trace contextRef="#ctx0" brushRef="#br0" timeOffset="44217">20632 6231 9775,'9'0'0,"1"0"5106,14 0-5106,-2 0 2570,14 0-2570,-11 0 1506,18 0-1506,-27 0 5618,8 0-5618,-17 0 0,17 0 0,-11 0 0,9 0 0,-13 0 0,9 0 0,-9 0 0,5 0 0,-11 0 0</inkml:trace>
  <inkml:trace contextRef="#ctx0" brushRef="#br0" timeOffset="47320">21392 5905 24575,'0'9'0,"-15"26"0,-2 3 0,-13 14 0,-2 2 0,2-4 0,5-8 0,2-3 0,10-7 0,-2 18 0,3-10 0,-1 15 0,10-36 0,0 1 0,3-6 0,0-6 0,0 10 0,0-12 0,0 12 0,0-9 0,0 5 0,0-8 0,0 8 0,0-3 0,0 12 0,0-13 0,0 7 0,0-11 0,3 0 0,-3-1 0,11 4 0,-6-4 0,3 5 0,6-1 0,-9-2 0,9 5 0,-6-9 0,-1 2 0,2-4 0,-4 1 0,-1-2 0,-2 0 0</inkml:trace>
  <inkml:trace contextRef="#ctx0" brushRef="#br0" timeOffset="48314">21407 6324 24575,'24'21'0,"-1"1"0,1 2 0,21 18 0,-27-16 0,20 11 0,-33-25 0,0-3 0,-5-4 0,2 1 0,1 2 0,0-2 0,3 0 0,-3 2 0,0-7 0,0 4 0</inkml:trace>
  <inkml:trace contextRef="#ctx0" brushRef="#br0" timeOffset="50113">21510 5943 24575,'16'0'0,"11"9"0,-14-1 0,18 11 0,-4 6 0,-5-6 0,6 3 0,-13-8 0,-7-6 0,3 3 0,-11-5 0,5-3 0,-4 2 0,2-1 0,-1-1 0,-1-1 0,1-2 0</inkml:trace>
  <inkml:trace contextRef="#ctx0" brushRef="#br0" timeOffset="51163">21722 5836 8191,'-6'5'0,"0"-1"5063,-9 19-5063,7-14 2818,-7 12-2818,-1 3 1719,5-7-1719,-17 23 0,19-22 6784,-12 7-6784,17-17 0,-11 9 0,8-12 0,-5 10 0,6-9 0,-1 5 0,1-3 0,0 3 0,0-2 0,0-3 0,3 3 0,-2-6 0,1 5 0,1-4 0,-3 5 0,3 2 0,0-4 0,0 2 0,3-7 0</inkml:trace>
  <inkml:trace contextRef="#ctx0" brushRef="#br0" timeOffset="52282">21702 6367 24575,'-4'40'0,"-7"1"0,-3 0 0,-10 8 0,1 10 0,0-2 0,1-16 0,0 22 0,19-52 0,-9 15 0,9-14 0,-11 6 0,12-12 0,-4 3 0,6-5 0,0 1 0</inkml:trace>
  <inkml:trace contextRef="#ctx0" brushRef="#br0" timeOffset="53696">21760 5770 24575,'-3'9'0,"10"0"0,-2 9 0,15 9 0,-11-7 0,8 16 0,-5 6 0,1-7 0,-2 16 0,-2 7 0,-3-26 0,0 2 0,-1 2 0,0 0 0,3 28 0,-4-16 0,-4-5 0,0-6 0,0 5 0,0-14 0,0 8 0,0-13 0,0 3 0,0-4 0,0-4 0,0-1 0,0 2 0,-3-1 0,-1 4 0,-2-5 0,2-5 0,-1-3 0,4 0 0,-4-3 0,4 3 0,-2-3 0,3 0 0,0-3 0,0 0 0</inkml:trace>
  <inkml:trace contextRef="#ctx0" brushRef="#br0" timeOffset="54913">21301 5529 24575,'-15'28'0,"-1"14"0,0-13 0,-1 2-9831,-5 25 8341,-3 0 2694,11-23 0,1-1-1204,0 12 888,1-12 0,0 2-888,5 0 0,1 0 0,3-1 0,1 2 0,-3 13 0,2 0 0,3 16 6609,0 2-6609,-8-10 0,6-2-6256,-5 8 6256,7-7 0,0-12-246,0 1 246,0-3 0,0-8 0,0 9 0,0-13 0,0-1 6662,0-12-6662,0 0 368,2-3-368,5 8 0,7 7 0,4-1 0,5 6 0,1-10-6784,4 2 6784,-3-1 0,3-4 0,0 4 0,1-6 0,-4-1 0,1-4 0,-6-3 0,-7-6 0,-1 2 0</inkml:trace>
  <inkml:trace contextRef="#ctx0" brushRef="#br0" timeOffset="55882">22009 6346 24575,'12'0'0,"4"0"0,8 0 0,-1 0 0,1 0 0,-10 0 0,-5 0 0,-3 0 0,0 0 0,-1 0 0,1 0 0,2 0 0,-1 0 0,-1 0 0,-3 0 0</inkml:trace>
  <inkml:trace contextRef="#ctx0" brushRef="#br0" timeOffset="58366">22405 6275 24575,'0'27'0,"0"-9"0,0 22 0,0-13 0,0 15 0,0-17 0,0 7 0,0-15 0,0-6 0,0 2 0,0-7 0,0-6 0,3-4 0,1-6 0,3-7 0,9-7 0,3-6 0,-1 8 0,1 0 0,-12 11 0,5 1 0,-4 1 0,1 2 0,0 1 0,-2 0 0,2 2 0,0-2 0,-2 3 0,1 0 0,2 0 0,-4 3 0,6 0 0,-5 0 0,2 0 0,0 0 0,-3 0 0,6 0 0,-2 5 0,-1-1 0,0 8 0,-2 4 0,-3-1 0,-2 4 0,1-5 0,-2 9 0,2-5 0,-3 2 0,0-4 0,0-7 0,0 1 0,0-1 0,0-3 0,0-1 0,0 1 0,0 0 0,0-1 0,0 1 0,3-3 0,-3-3 0,8-7 0,-4-3 0,2 1 0,3-7 0,-2 6 0,2-3 0,0 4 0,-3 6 0,0-2 0,0 4 0,0-2 0,0 1 0,0 1 0,6-5 0,-5 5 0,5-4 0,-6 4 0,0-2 0,0 1 0,0 1 0,0-2 0,3 1 0,0 1 0,1-2 0,-2 3 0,1 0 0,1 0 0,-1 0 0,-1 0 0,-2 0 0,0 0 0,-3 3 0,2 0 0,-4 3 0,5 0 0,-6 0 0,6 3 0,-6-3 0,6 3 0,-6 0 0,3-2 0,-3 1 0,0 1 0,0-2 0,0 1 0,0 1 0,0-2 0,0 1 0,0-2 0,0 0 0,0 0 0,0 0 0,0 0 0,2-1 0,-1 1 0,2 0 0,-1 0 0,-1-1 0,1 1 0,-2 0 0,0 0 0,0 0 0,0 0 0,0-1 0,0 1 0,0 0 0,3-2 0,-2 1 0,1-2 0,-2 3 0,0-1 0,0 1 0,0-1 0,0 1 0,0 0 0,0-3 0,0-1 0</inkml:trace>
  <inkml:trace contextRef="#ctx0" brushRef="#br0" timeOffset="59278">22497 6842 8191,'4'0'0,"15"0"5063,31 0-5063,-6 0 2818,11 0-2818,-23 0 0,-5 0 1719,-5 0-1719,0 0 6784,-11 0-6784,15 0 0,-17 0 0,13 0 0,-9 0 0,0 0 0,3 0 0,-4 0 0,-2 0 0,-1 0 0,0 0 0,-3 0 0,3 0 0,-3 0 0,0 0 0,3 0 0,-2 0 0,5 0 0,2 0 0,-5 0 0,0 0 0</inkml:trace>
  <inkml:trace contextRef="#ctx0" brushRef="#br0" timeOffset="61078">11476 10029 24575,'0'9'0,"0"5"0,0 8 0,0-3 0,0 10 0,0 14 0,0-9 0,0 3 0,0-2 0,0 0 0,0 5 0,0-1 0,0 22-415,0-10 415,0 15 0,0-14 0,0 3 0,0-25 0,0-12 0</inkml:trace>
  <inkml:trace contextRef="#ctx0" brushRef="#br0" timeOffset="61645">11540 11901 24575,'0'49'0,"0"4"0,0-10 0,0 3-2812,0 6 1,0 4 2811,0-3 0,0 3 0,0-2 0,0 8 0,0 2 0,0-16 0,0 5 0,0-1 0,0-4 0,0 13 0,0-4 0,0 3 0,0 0 0,0 1 0,0-4 0,0-22 0,0-1 839,0 10 0,0 0-839,0-9 0,0-3 0,0 6 0,0-10 0</inkml:trace>
  <inkml:trace contextRef="#ctx0" brushRef="#br0" timeOffset="62249">11749 14441 24575,'0'12'0,"0"42"0,0 5 0,0-5 0,0 3-3397,0-6 1,0 0 3396,0 11 0,0 3 0,0-2 0,0 1-11,0-18 0,0 0 0,0 0 11,0 0 0,0 0 0,0-4 0,0 4 0,0-2 0,0 11 0,0-4 0,0 4 0,0-13 0,0 0 1457,0 14-1457,0-7 0,0-10 0,0-21 0,0-3 0</inkml:trace>
  <inkml:trace contextRef="#ctx0" brushRef="#br0" timeOffset="64595">11444 16718 24575,'0'22'0,"0"19"0,0 15 0,0 8 0,0-24 0,0-13 0,0-33 0,0-19 0,0-3 0,4-17 0,0 17 0,8-14 0,1 9 0,3-3 0,-4 4 0,3 4 0,-3-2 0,5 1 0,-2 2 0,1 4 0,-6 13 0,-2 4 0,4 6 0,-4 0 0,7 0 0,-8 0 0,5 0 0,-2 0 0,0 3 0,3 4 0,-6 7 0,6 0 0,-2 13 0,3 2 0,0 7 0,-3-1 0,-5-4 0,-3-14 0,-3-2 0,0-9 0,0 0 0,0 0 0,0 0 0,0 3 0,0-2 0,0 1 0,0-2 0,0 0 0,0-1 0,0 1 0,0 6 0,0-4 0,0 4 0,3-6 0,-2 0 0,1 2 0,-2-1 0,3-1 0,0-3 0,3-3 0,0-6 0,3-15 0,-1 4 0,6-14 0,3 3 0,-4 8 0,7-11 0,-10 20 0,1-6 0,-1 7 0,-4 0 0,4 0 0,-1-2 0,7 1 0,-3-2 0,6 1 0,-6 8 0,-1-5 0,-3 9 0,-3-3 0,2 3 0,-1 0 0,2 0 0,-3 0 0,0 3 0,0 0 0,-3 6 0,2 2 0,2 11 0,1 0 0,2 8 0,-7-9 0,0-2 0,0-8 0,-2 1 0,1-2 0,-2 3 0,0-3 0,3 3 0,-2-3 0,2 0 0,-3 3 0,0-4 0,3 4 0,-3-4 0,3 0 0,0-6 0,-3-1 0,3-2 0</inkml:trace>
  <inkml:trace contextRef="#ctx0" brushRef="#br0" timeOffset="65368">12289 17088 24575,'7'12'0,"1"1"0,-5-3 0,3 5 0,0-5 0,0 5 0,3-2 0,-5-4 0,8 4 0,2 0 0,1 1 0,1 3 0,-3-4 0,-3 0 0,4-5 0,-7 4 0,1-8 0,-4 5 0,2-3 0,0 0 0,0 0 0,0-3 0,-3 0 0,-1-3 0</inkml:trace>
  <inkml:trace contextRef="#ctx0" brushRef="#br0" timeOffset="66365">12227 17348 24575,'23'-25'0,"10"-4"0,1-8 0,3 9 0,-3 1 0,-16 15 0,5-1 0,-14 6 0,-5 1 0,8 0 0,-8 0 0,4 3 0,-2-3 0,0 0 0,0-1 0,0 0 0,-1 2 0,1 2 0,-3-3 0,3 2 0,-3-1 0,0 2 0,6-13 0,-8 10 0,5-7 0</inkml:trace>
  <inkml:trace contextRef="#ctx0" brushRef="#br0" timeOffset="67681">11427 10070 24575,'-40'0'0,"-9"0"0,-8 0 0,-8 0-1095,16 0 0,-1 0 0,-4 0 1095,-2 0 0,-3 0 0,-2 0 0,0 0-917,-5 0 1,-3 1 0,2-1 0,3-1 916,-1 0 0,3 0 0,-2-1 0,8 0 0,-3-1 0,2 0 0,5-3 0,-12-8 0,1-3 0,13 5 0,-4-2 0,0 1 0,7 0 0,-4-3 0,4 0 0,-6 0 0,0-1 0</inkml:trace>
  <inkml:trace contextRef="#ctx0" brushRef="#br0" timeOffset="68298">8647 10096 8191,'-9'0'0,"-20"0"0,-4 0 0,-6 0 0,2 0 0,-4 0 412,-7 0 0,-5 0 0,4 0-412,4 0 0,0 0 455,-5 0 1,-5 0-1,3 0-455,-4 0 0,-2 0 663,11 0 1,-4 0 0,-2 0 0,3 0-664,-6 0 0,1 0 0,2 0 0,-16 0 0,6 0 0,29 0 0,-1 0 0</inkml:trace>
  <inkml:trace contextRef="#ctx0" brushRef="#br0" timeOffset="68902">5996 10096 8191,'-13'0'0,"-11"0"1197,-28 0 0,-6 0-1197,23 0 0,-4 0 358,-7 0 0,-10 0 1,-2 0-1,3 0-358,-3 0 0,2 0 0,-2 0 0,6 0 0,-1 0 0,0 0 0,1 0 0,-14 0 0,2 0 0,6 0 0,2 0 0,4 0 0,0 0 0,3 0 623,14 0 0,0 0-623,-5 0 0,3 0 0,-7 0 0,13 0 0</inkml:trace>
  <inkml:trace contextRef="#ctx0" brushRef="#br0" timeOffset="69481">3996 10089 8191,'-10'0'0,"1"0"5063,-2 0-5063,-13 0 2818,-8 0-2818,-6 0 0,-5 0 0,6 0 0,-2 0 357,-16 0 0,-2 0-357,7 1 0,1-2 0,-12-3 0,-3-2 0,-3 0 0,2-2 0,16 2 0,-1 0 3143,-14-1 1,4 2-3144,1 5 0,0 0 0,26 0 0</inkml:trace>
  <inkml:trace contextRef="#ctx0" brushRef="#br0" timeOffset="71314">1306 9717 24575,'0'48'0,"0"-8"0,0-5 0,0 1 0,0 6 0,0 4 0,0-14 0,0-13 0,0 0 0,0-10 0,0-4 0,0 4 0,0-3 0,0 3 0,0-4 0,0 1 0,0-13 0,0-42 0,0 12 0,-1-1 0,2 0 0,3-2 0,4-8 0,5 6 0,10-6 0,-5 13 0,3 3 0,-1 12 0,0 8 0,1 3 0,-5 6 0,-4 3 0,-1 0 0,5 0 0,-2 0 0,-1 6 0,-1 11 0,-1 2 0,4 23 0,-3-12 0,-1 10 0,-3 6 0,-4 8 0,-1 7 0,-3-9 0,0-18 0,0-7 0,0-15 0,0 3 0,0-9 0,0 0 0,3-3 0,-3-5 0,6-6 0,-2-14 0,3 2 0,0-8 0,3-3 0,1 6 0,1-6 0,1 13 0,-2-4 0,0 8 0,2-3 0,-3 3 0,3 4 0,-2-3 0,7 3 0,-9 0 0,9 0 0,-8 4 0,5 0 0,-2 0 0,0 2 0,-4 1 0,-1 3 0,-1 0 0,2 0 0,-1 0 0,-1 0 0,2 0 0,-3 0 0,0 0 0,0 6 0,0 1 0,-3 6 0,4 4 0,-7 1 0,7 8 0,-6 11 0,2-7 0,-3 6 0,0-4 0,0-8 0,0 5 0,0-12 0,0-4 0,0 1 0,0-4 0,0-1 0,3 0 0,-2-3 0,1 3 0,-2-3 0,0 2 0,0-1 0,3-1 0,1 2 0,-1-7 0,0 5 0</inkml:trace>
  <inkml:trace contextRef="#ctx0" brushRef="#br0" timeOffset="72045">2170 10299 24575,'25'25'0,"-2"1"0,-9-11 0,3 9 0,0-3 0,3 3 0,-6-7 0,1-5 0,-8-6 0,2-2 0,0 1 0,-2-2 0,2 4 0,-6-4 0,0 0 0</inkml:trace>
  <inkml:trace contextRef="#ctx0" brushRef="#br0" timeOffset="72815">2508 10197 24575,'0'29'0,"-10"11"0,0-2 0,-1 2 0,-11 20 0,8-22 0,1 0 0,-8 19 0,7-20 0,-1 8 0,8-13 0,-3-11 0,5 10 0,-4-17 0,8 7 0,-5-7 0,3 6 0,-1-6 0,1 2 0,3-3 0,-6-1 0,5 0 0,-5-2 0,6-1 0,0-4 0,0-1 0,0-2 0</inkml:trace>
  <inkml:trace contextRef="#ctx0" brushRef="#br0" timeOffset="75514">22784 5976 24575,'19'20'0,"11"8"0,-1 12 0,6 5 0,-14-13 0,-2 1 0,11 20 0,-10-20 0,0 0 0,-1 21 0,-3-10 0,-11 0 0,2-11 0,-6-2 0,2-9 0,0 5 0,-2 1 0,2 1 0,-3 6 0,0 4 0,0-3 0,0-2 0,0-10 0,-3 3 0,0-15 0,-1 10 0,1-12 0,0 0 0,2 3 0,-4 0 0,4-2 0,-2 1 0,3-4 0,0-4 0,0 2 0</inkml:trace>
  <inkml:trace contextRef="#ctx0" brushRef="#br0" timeOffset="76445">23091 5920 8191,'0'-3'0,"0"9"5063,0 6-5063,0 1 2818,0 3-2818,0-2 1719,0-4-1719,0 3 6784,0-4-6784,0 7 0,0-2 0,0 1 0,0-3 0,0-5 0,0 3 0,0-4 0,0 0 0,0 0 0,0 0 0,0 0 0,0 0 0,0 0 0,0 3 0,0-3 0,0 3 0,0-3 0,0 0 0,0-3 0,0 0 0</inkml:trace>
  <inkml:trace contextRef="#ctx0" brushRef="#br0" timeOffset="77264">22936 5872 24575,'13'0'0,"22"0"0,10 0 0,16 0 0,-18 0 0,-11 0 0,-18 0 0,-2 0 0,-5 0 0,1 0 0,-2 0 0,2 0 0,-1 0 0,10 0 0,5 0 0,22 0 0,-7 0 0,-5 0 0,-18 0 0</inkml:trace>
  <inkml:trace contextRef="#ctx0" brushRef="#br0" timeOffset="79381">22026 7546 24575,'-13'0'0,"-2"0"0,-7 0 0,-14 0 0,5 0 0,-10 0 0,3 6 0,10-1 0,-4 9 0,14-6 0,-4 9 0,10-1 0,-9 3 0,9 3 0,-3 1 0,0 9 0,-5 15 0,-2 12 0,10-23 0,0-1 0,-5 25 0,6-7 0,2-17 0,5-8 0,0-2 0,4-4 0,0-1 0,0 1 0,0-4 0,0 3 0,0-6 0,0 2 0,0-4 0,0 0 0,3-1 0,0-2 0,3-2 0,0 1 0,0-5 0,-3 4 0,2-7 0,-1 1 0,2-2 0,0 0 0,0 0 0,0 0 0,3 0 0,5 0 0,4 0 0,8 0 0,-3 0 0,17 0 0,-10 0 0,16 0 0,-13 0 0,27 0 0,-18-3 0,16 2 0,-22-7 0,-4 8 0,14-8 0,-9 4 0,5 0 0,-18-3 0,-7 7 0,-4-6 0,1 5 0,-4-2 0,-1 0 0,-3 3 0,0-3 0,0 3 0,0-3 0,0 3 0,3-9 0,-5 8 0,1-4 0</inkml:trace>
  <inkml:trace contextRef="#ctx0" brushRef="#br0" timeOffset="80980">21544 8633 24575,'20'0'0,"3"0"0,23 0 0,-6 0 0,3 0 0,-7 0 0,-13 0 0,7 0 0,4 0 0,-10 0 0,4 0 0,-5 0 0,2 0 0,15 0 0,-8 0 0,0 0 0,-8 0 0,4 0 0,-4 0 0,7 0 0,-8 0 0,-6 0 0,-8 0 0</inkml:trace>
  <inkml:trace contextRef="#ctx0" brushRef="#br0" timeOffset="83965">22621 7487 24575,'0'28'0,"-8"22"0,3-9 0,-1 3 0,-4 12 0,0-1-773,4-9 0,0-1 773,-2 4 0,2-4 0,5 1 0,-4 3 502,5-7-502,0-9 256,0 4-256,0 0 0,0-15 0,0 9 788,0-20-788,0 5 0,0-6 0,0-2 0,0-2 0,0 0 0,0 1 0,0-1 0,3 0 0,0 0 0,1 0 0,1-1 0,-2 4 0,6 1 0,0 2 0,7 3 0,0 1 0,0 1 0,-3-5 0,-4-2 0,-3-4 0,0 0 0,1 0 0,-1 0 0,-3 0 0,0 0 0,-1 0 0,2 0 0,-1 0 0,0-3 0,-3-1 0</inkml:trace>
  <inkml:trace contextRef="#ctx0" brushRef="#br0" timeOffset="84897">22974 7550 24575,'6'12'0,"5"1"0,5 8 0,1-5 0,2 11 0,-4-9 0,13 11 0,-12-10 0,4 3 0,-9-10 0,-4-2 0,-1-2 0,-4-5 0,-2 0 0</inkml:trace>
  <inkml:trace contextRef="#ctx0" brushRef="#br0" timeOffset="85830">22937 7817 24575,'14'-17'0,"7"-7"0,4-2 0,0 1 0,-1 1 0,-6 10 0,-2-5 0,-4 12 0,-9-1 0,3 7 0,-3-2 0,0 1 0,2-4 0,-4-1 0,4 1 0,-2 1 0,0 2 0,3-3 0,-6-7 0,3 8 0,-3-5 0</inkml:trace>
  <inkml:trace contextRef="#ctx0" brushRef="#br0" timeOffset="86596">22893 8156 24575,'29'26'0,"-1"-1"0,-11-7 0,-2-3 0,-9-10 0,-3-1 0,0-2 0</inkml:trace>
  <inkml:trace contextRef="#ctx0" brushRef="#br0" timeOffset="88030">23123 8170 24575,'0'9'0,"0"1"0,0 4 0,0 3 0,0-6 0,0 9 0,-3-3 0,2 6 0,-1-2 0,2-4 0,-4-3 0,-2 5 0,1-7 0,-1 6 0,6-11 0,0 5 0,0-5 0,0 2 0,0 1 0,0-1 0,-3 7 0,2-3 0,-2 0 0,3-4 0,0-3 0,-2 0 0,1 0 0,-2 0 0,3 0 0,0 0 0,0 0 0,0 0 0,0 0 0,0 0 0,-2 3 0,1 0 0,-1 0 0,2 2 0,0-4 0,0 1 0,0-2 0,0 0 0,0-3 0,0 0 0</inkml:trace>
  <inkml:trace contextRef="#ctx0" brushRef="#br0" timeOffset="89351">22880 7504 24575,'0'15'0,"0"6"0,-3 1 0,-1 1 0,0-9 0,1-1 0,0 0 0,3 1 0,-7 7 0,6-5 0,-6 13 0,3 0 0,-4 10 0,4 5 0,-2 0 0,5-14 0,-2 1 0,-1-13 0,3 0 0,-2 3 0,3-3 0,0 1 0,0 1 0,0-5 0,0 2 0,0-4 0,0 7 0,0-5 0,0 4 0,0 4 0,0 2 0,0 1 0,0 1 0,0-13 0,0 7 0,0-3 0,3 0 0,1 3 0,3-6 0,0 6 0,0-7 0,3 3 0,0 2 0,3 2 0,1 6 0,-1-4 0,-3-3 0,-4-4 0,-1-7 0,-4 0 0,2 1 0,-3-3 0,0 2 0,0 0 0,0-2 0,3 5 0,-2-5 0,1 3 0,-2-2 0,0-1 0,0-1 0,0-3 0</inkml:trace>
  <inkml:trace contextRef="#ctx0" brushRef="#br0" timeOffset="90352">23239 7424 24575,'4'15'0,"10"16"0,-1 5 0,16 20 0,-16-21 0,0-1 0,8 29 0,-6-19 0,-2-1 0,-7 5 0,9 7 0,-10-17 0,0-6 0,2 5 0,-3-5 0,1-4 0,5 12 0,-8-5 0,4 13 0,-6-4 0,0-4 0,0-1 0,0-4 0,0-9 0,0-3 0,0-10 0,0-3 0,0 2 0,0-5 0,0 6 0,0-6 0,0 2 0,0-3 0,0 0 0,0 0 0,0 0 0,0-3 0,0 0 0</inkml:trace>
  <inkml:trace contextRef="#ctx0" brushRef="#br0" timeOffset="91029">23591 8200 24575,'18'0'0,"6"0"0,4 0 0,-4 0 0,-8 0 0,-4 0 0,-6 0 0,6 0 0,-5 0 0,5 0 0,-5 0 0,5 0 0,1 0 0,4 0 0,-7 0 0,-1 0 0</inkml:trace>
  <inkml:trace contextRef="#ctx0" brushRef="#br0" timeOffset="92796">23924 8142 24575,'0'15'0,"0"-2"0,0 13 0,0-2 0,0 3 0,0-1 0,0-4 0,0-4 0,0 3 0,0-6 0,0-1 0,0-2 0,0-2 0,0 3 0,0 0 0,3-7 0,0-10 0,4-8 0,0-10 0,4 0 0,0 0 0,10-11 0,-5 9 0,2-5 0,-2 9 0,1 9 0,4-2 0,3 9 0,2 1 0,-3 3 0,13 0 0,-8 0 0,5 3 0,-7 1 0,-4 7 0,-4-3 0,-1 5 0,-4-3 0,-3 6 0,-1-3 0,-5 2 0,-2-6 0,-2 0 0,0-3 0,0-6 0,3-3 0,0-4 0,3-1 0,0 2 0,1 0 0,1-3 0,-1 2 0,5 1 0,1-3 0,0 5 0,2-2 0,-3 3 0,0 3 0,-2 0 0,-2 0 0,-2 0 0,1 0 0,-1 0 0,0 0 0,0 0 0,0 0 0,0 0 0,0 0 0,0 0 0,-3 3 0,2 3 0,-4 3 0,1 0 0,1 0 0,-2-3 0,1 0 0,-2 0 0,3 0 0,-2 0 0,1 0 0,-2 0 0,0 0 0,0 2 0,3 2 0,-3-1 0,3-1 0,-3-2 0,0 0 0,0 0 0,0 0 0,0 0 0,3-3 0,-3 2 0,6-1 0,-6-1 0,3 0 0</inkml:trace>
  <inkml:trace contextRef="#ctx0" brushRef="#br0" timeOffset="94046">24432 7700 8191,'4'21'0,"-1"4"4249,12 20-4249,-1-2 0,3 0 0,-4 6 0,4 1 2911,-7-5-2911,3 2 1817,-9-19-1817,3 3 6476,-3-4-6476,1-8 931,-2 6-931,-3-7 0,0 4 0,3 6 0,-2 6 0,2 2 0,-3 3 0,0-14 0,0-2 0,0-9 0,0-1 0,0 0 0,0 1 0,0-1 0,0-3 0,0 3 0,0 0 0,0 0 0,0 2 0,0-3 0,0-2 0,0-2 0,0-2 0,0 0 0,0-1 0,0 1 0,0 0 0,0 0 0,0 0 0,0 0 0,-3 3 0,2 6 0,-1 0 0,2 1 0,0-4 0,0-5 0,0 2 0,0-3 0,0 0 0,0 0 0,0-2 0,0-2 0</inkml:trace>
  <inkml:trace contextRef="#ctx0" brushRef="#br0" timeOffset="96012">24302 8355 8191,'-4'0'0,"2"3"4758,2 15-4758,0-7 2855,0 5-2855,0-9 1757,0 2-1757,0 1 6670,0-3-6670,0 2 344,0-3-344,0 0 0,0 0 0,0 0 0,0-1 0,0 1 0,0 0 0,0-1 0,0 1 0,0 0 0,0-6 0,0-4 0,0-2 0,0-4 0,2 4 0,2 0 0,2 0 0,0 0 0,-3 0 0,2-1 0,-1 4 0,-1-2 0,2 4 0,-2-5 0,6 3 0,-2-3 0,1 3 0,-2-3 0,0 6 0,0-6 0,0 6 0,0-3 0,0 3 0,0 0 0,0 0 0,3 0 0,-3 0 0,5 0 0,-1 0 0,-1 0 0,0 0 0,-3 0 0,0 0 0,0 0 0,0 0 0,0 0 0,-1 2 0,-2 4 0,2 3 0,-4 7 0,2-6 0,-1 2 0,-1 0 0,2-5 0,-3 5 0,0-6 0,0 0 0,0 0 0,0 0 0,0 0 0,0 0 0,0 0 0,0 0 0,0 2 0,0-2 0,0 3 0,0-3 0,0-1 0,0 1 0,0 0 0,0-3 0,0-1 0</inkml:trace>
  <inkml:trace contextRef="#ctx0" brushRef="#br0" timeOffset="97696">24538 8497 8191,'0'-5'0,"-6"0"5063,-1-14-5063,-12 2 2818,4 4-2818,-3-2 1719,8 8-1719,1 1 6784,3 0-6784,-1 6 0,2-3 0,-2 0 0,2 3 0,-1-3 0,0 3 0,0 0 0,-1 0 0,-1-3 0,1 3 0,-1-3 0,2 3 0,0 0 0,0 0 0,0 0 0,0 0 0,0 0 0,0 0 0,-3 0 0,3 0 0,0 3 0,1 0 0,1 3 0,1 0 0,-2 0 0,1 0 0,-2 0 0,3 0 0,-2 0 0,4-1 0,-4 4 0,4 0 0,-1 0 0,2 0 0,0-3 0,0 0 0,0 0 0,0 0 0,0 0 0,0 0 0,0 0 0,0 0 0,0 0 0,0 0 0,0 0 0,0 2 0,0-1 0,0 2 0,0-4 0,0 1 0,0 0 0,0 0 0,0-1 0,0-2 0,0 0 0</inkml:trace>
  <inkml:trace contextRef="#ctx0" brushRef="#br0" timeOffset="99479">24778 7619 24575,'-4'27'0,"8"12"0,2 17 0,-1-22 0,1-1 0,7 13 0,-4 13 0,3-15 0,3 12 0,-8-19 0,0 0 0,6 17 0,-9-20 0,1 0 0,7 23 0,-3 4 0,-2-28 0,-2-1 0,0 27 0,-1-20 0,-4-8 0,0-9 0,0 4 0,0-3 0,-4 4 0,0-1 0,-7-3 0,3 7 0,-6-7 0,5 4 0,-8 0 0,6-1 0,-6-5 0,9-5 0,0-10 0,4 0 0,-2 3 0,3-3 0,-3 3 0,5-3 0,-1 0 0,-1 0 0,2 0 0,-1-2 0,2-2 0</inkml:trace>
  <inkml:trace contextRef="#ctx0" brushRef="#br0" timeOffset="102229">11801 5952 24575,'-18'0'0,"-1"3"0,-15 7 0,12 1 0,-1 6 0,9-4 0,-9 7 0,10 3 0,-10-1 0,11 7 0,-2-9 0,-2 10 0,1-7 0,-8 22 0,2 10 0,-4 2 0,4 5 0,-3-6 0,9-14 0,-8 13 0,14-22 0,-3 4 0,4-5 0,0 5 0,4 2 0,0 1 0,4-7 0,0-5 0,0 12 0,7 1 0,5 16 0,7-7 0,0-16 0,-5-7 0,-5-17 0,-3-1 0,0-3 0,0 0 0,0 0 0,0-2 0,0 1 0,6-4 0,-5 4 0,5-4 0,-6 1 0,9-2 0,10 0 0,20 0 0,10-3 0,-6-5 0,-7-1 0,-12-2 0,-1-3 0,-5 5 0,-1-1 0,-10 1 0,-3 5 0,-2-5 0,-1 3 0,-1 0 0,0 0 0,0 0 0,0-4 0,-3 3 0,3-5 0,-2 1 0,0-6 0,2-1 0,-2-4 0,3 0 0,-3 0 0,6-10 0,-5-2 0,5-6 0,-3 7 0,-3 9 0,3 2 0,-7 4 0,4-4 0,-4 0 0,0 0 0,0 4 0,0-3 0,0 6 0,0-2 0,0 4 0,0-1 0,0 1 0,0 2 0,0-1 0,0 2 0,0-1 0,0-1 0,-3-4 0,2 1 0,-5-8 0,2 4 0,-4-2 0,1-2 0,0 2 0,-1-6 0,0 4 0,0-8 0,4 8 0,-3-4 0,0-1 0,2 9 0,-4-5 0,6 12 0,-1-2 0,-1 5 0,1-1 0,-2 7 0,0 0 0,-3 3 0,0 0 0,-7 0 0,3 0 0,0 0 0,7 0 0,4 0 0</inkml:trace>
  <inkml:trace contextRef="#ctx0" brushRef="#br0" timeOffset="110228">12306 6161 8191,'3'4'0,"-1"-2"0</inkml:trace>
  <inkml:trace contextRef="#ctx0" brushRef="#br0" timeOffset="110881">12995 6028 24575,'0'0'0</inkml:trace>
  <inkml:trace contextRef="#ctx0" brushRef="#br0" timeOffset="126714">16611 7338 8191,'5'0'0,"4"0"5063,12 0-5063,1 0 0,19 0 0,-14 0 0,18 0 0,-17 0 2818,-5 0-2818,3 0 1719,-8 0-1719,0 0 6784,-1 0-6784,-4 0 0,-2 0 0,-2 0 0,-3 0 0,0 0 0,0 0 0,0 0 0,0 0 0,0 0 0,0 0 0,-6 0 0,-4 0 0,-10 0 0,-8 0 0,-20 0 0,1 0 0,-11 0 0,9 0 0,5 0 0,1 0 0,10 0 0,0 0 0,9 3 0,1-2 0,3 2 0,4 0 0,1-3 0,3 3 0,2 0 0,-1-3 0,4 5 0,-1-2 0,10 3 0,8 0 0,30 9 0,14 7 0,-3-4 0,-1 2 0,-24-9 0,-5-2 0,2 2 0,-10-4 0,-3-4 0,-7 0 0,-3-3 0,-3 0 0,0 0 0</inkml:trace>
  <inkml:trace contextRef="#ctx0" brushRef="#br0" timeOffset="128894">22569 6899 8191,'5'0'0,"7"0"5063,12 0-5063,-6 0 2818,0 0-2818,-8 0 1719,1 0-1719,-2 0 6784,-3 0-6784,0 0 0,0 0 0,0 0 0,0 0 0,0 0 0,0 0 0,0 0 0,0 0 0,0 0 0,0 0 0,-1 0 0,1 0 0,0 0 0,-3-2 0,-3 1 0,-7-1 0,1 2 0,-3 0 0,3 0 0,2 0 0,2 0 0</inkml:trace>
  <inkml:trace contextRef="#ctx0" brushRef="#br0" timeOffset="133229">16340 8708 24575,'-26'0'0,"-8"0"0,-6 0 0,-6 0 0,13 3 0,-5 10 0,6-3 0,-12 20 0,9-15 0,1 14 0,-4 2 0,16-6 0,-10 13 0,9-13 0,7 1 0,-8 2 0,8 5 0,-5 1 0,5 2 0,0-9 0,1 4 0,3-3 0,1-1 0,3 4 0,0 6 0,3 11 0,2-3 0,3-4 0,0-10 0,0-3 0,0-1 0,0 4 0,3-8 0,1 3 0,4-4 0,1-4 0,2-1 0,5 2 0,-2-4 0,1 3 0,-2-8 0,-3-1 0,8-6 0,11 0 0,3-3 0,10 0 0,-6 0 0,-3 0 0,9 0 0,-9 0 0,4 0 0,-10-3 0,-1-2 0,-4-2 0,-4 0 0,9 0 0,-11 0 0,4 0 0,-2 0 0,-9 4 0,6-3 0,-9 6 0,3-6 0,1 2 0,0-2 0,-2 3 0,-2 0 0,-2 0 0,1 2 0,-2-1 0,1-1 0,1 2 0,-2-4 0,0 5 0,0-3 0</inkml:trace>
  <inkml:trace contextRef="#ctx0" brushRef="#br0" timeOffset="133981">16550 9431 24575,'36'0'0,"17"0"0,0 0 0,9 0 0,-24 0 0,-1 0 0,-9 0 0,-6 0 0,-5 0 0,-4 0 0,-3 0 0,-1 0 0,-3 0 0,-3 0 0,0 0 0</inkml:trace>
  <inkml:trace contextRef="#ctx0" brushRef="#br0" timeOffset="134884">16490 9349 8555,'7'-4'0,"5"2"5097,7 2-5097,13 0 2764,-8 0-2764,4 0 0,-7 0 1669,-10 0-1669,6 0 6490,-7 0-6490,0 0 0,2 0 0,-3 0 0,1 0 0,-2 0 0,-2 0 0,0 0 0,0 0 0,-1 0 0,1 0 0,0 0 0,-1 0 0,1 0 0,0-3 0,-3 2 0,0-1 0</inkml:trace>
  <inkml:trace contextRef="#ctx0" brushRef="#br0" timeOffset="136580">15754 10067 8191,'8'-3'0,"20"0"0,8 3 0,6 0 0,-4 0 0,3 0 1078,19 0 1,2 0-1079,-15 0 0,0 0 1073,9 0 1,0 0-1074,-1 0 0,-1 0 2080,-4 0 0,-4 0-2080,20 0 0,-35 0 0,-22 0 0</inkml:trace>
  <inkml:trace contextRef="#ctx0" brushRef="#br0" timeOffset="137780">17359 8867 24575,'39'-15'0,"-6"-5"0,-1-1 0,4-5 0,-6 3 0,0-1 0,5-7 0,-2 5 0,-1-4 0,-16 19 0,-13 2 0,3 9 0,-6 8 0,3 9 0,1 30 0,4 9 0,1 0 0,-1-5 0,2-10 0,-8-11 0,8 6 0,-9-18 0,2-4 0,-3-5 0,0-3 0,0 0 0,0 0 0,0 0 0,0 0 0,0 0 0,0 0 0,0 0 0,0 0 0,0 3 0,0-2 0,0 1 0,3-2 0,-2 0 0,4 0 0,-4-3 0,1 0 0</inkml:trace>
  <inkml:trace contextRef="#ctx0" brushRef="#br0" timeOffset="138613">17251 9349 24575,'13'0'0,"41"0"0,-10 0 0,2 0 0,-5 0 0,-1 0 0,13 0 0,-4 0 0,-2 0 0,9 0 0,-7 0 0,-16 0 0,-2 0 0,-9 0 0,0 0 0,-4 0 0,3 0 0,0 0 0,0 0 0,5 0 0,-5 0 0,-5 0 0,-1 0 0,-6 0 0,3 0 0,-3 0 0,0 0 0,0-2 0,-4 1 0,0-2 0</inkml:trace>
  <inkml:trace contextRef="#ctx0" brushRef="#br0" timeOffset="141030">17389 9883 24575,'0'8'0,"0"16"0,0 6 0,0 0 0,0 5 0,0-19 0,0 6 0,0-9 0,0 0 0,0-3 0,0 0 0,0-1 0,0-2 0,0 2 0,0-3 0,0 0 0,0-6 0,0-6 0,0-5 0,0-5 0,3-2 0,1-4 0,7-1 0,0-9 0,7 2 0,-7 8 0,5-1 0,-9 16 0,2-2 0,1 2 0,-4 1 0,7 0 0,-3 2 0,13-5 0,-7 4 0,15-2 0,-12 1 0,8 5 0,-5-2 0,5 3 0,2 0 0,0 0 0,-3 0 0,-13 0 0,-1 0 0,-3 3 0,1 6 0,-3 1 0,1 3 0,-7 0 0,4-6 0,-4 5 0,1-5 0,-2 5 0,0-2 0,0 3 0,0-1 0,0 0 0,0-3 0,0-1 0,0-2 0,0 0 0,0-1 0,0-4 0,0-8 0,3 0 0,0-8 0,6 6 0,-2-7 0,2 6 0,-3 1 0,0 0 0,3 5 0,-2-5 0,1 6 0,1-2 0,-2 1 0,2 1 0,-3-3 0,2 3 0,2-3 0,5 3 0,-5-3 0,5 5 0,-5-4 0,3 2 0,-4-1 0,0 2 0,-3 2 0,0 0 0,0-3 0,-1 2 0,1-2 0,0 3 0,0 0 0,0 0 0,0 0 0,0 0 0,2 0 0,-1 0 0,1 6 0,-2 0 0,0 4 0,-2-2 0,-2-2 0,-2 4 0,0-3 0,0 5 0,0-5 0,0 8 0,0 2 0,0 3 0,0 3 0,0-10 0,0-1 0,0 0 0,0-1 0,0 1 0,0 1 0,0-6 0,0 2 0,0-3 0,0 0 0,0 0 0,0 0 0,0 0 0,0 0 0,3 0 0,-2-3 0,1 0 0</inkml:trace>
  <inkml:trace contextRef="#ctx0" brushRef="#br0" timeOffset="142465">9148 8419 24575,'13'-13'0,"12"-8"0,4-3 0,14-10 0,-7 6 0,1 0 0,7 0 0,-10 2 0,-17 13 0,-6 2 0</inkml:trace>
  <inkml:trace contextRef="#ctx0" brushRef="#br0" timeOffset="143396">10485 8670 24575,'21'0'0,"4"0"0,-10 0 0,6-3 0,1 2 0,4-6 0,2 6-8503,19-6 8503,-16 6 1719,21-4-1719,-19 5 0,30 0 0,-30-1 0,0-1 0,2 2 0,-2-1 0,20-6 0,6 2 0,-25 1 0,21 0 0,-13-4 0,9 6 0,-5-7 6379,13 5-6379,-1 3 0,-5-3 0,13 4 0,-16 0 0,5-4 0,-21 0 0,1-1 0,-2-2 0,-1-1 0,13-2 0,-14 1 0</inkml:trace>
  <inkml:trace contextRef="#ctx0" brushRef="#br0" timeOffset="144264">11313 9333 8191,'23'3'0,"32"-1"0,14-1 1159,-20-1 1,2 0-1,5 0-1159,-4 0 0,5 0 0,3 0 0,-1 0 0,-5 0 0,13 0 0,-3 0 0,-1 0 0,5 0 0,-1 0 0,-4 0 575,2 0 1,-7 0-576,-20 0 0,0 0 0,21 0 0,-1 0-752,-22 0 1,-2 0 751,7 0 0,2 0 0,5 0 0,-3 0 3578,6 0-3578,12 0 0,1 0 0,2 0 0,-12 1 0,3 3 0,0 4 0,3 4 0,-12 2 0,2 2 0,1 1-569,2-2 1,1 1 0,-1 3 568,-3 2 0,1 2 0,1 1 0,-2-1 0,1 1 0,2 0 0,-3 0 177,8 2 0,-1 0 0,2 1-177,0 0 0,5 2 0,-2-1 0,-4-3 0,-5-3 0,-4-3 0,-1-1 0,12 4 0,-5-3 0,8 0 0,-20-10 0,-6-1 4768,-5 0-4768,-9-4 0,-1 0 0,-9-4 0,-3 0 0,-1 0 4401,-3 0-4401,-2-6 0,-2 4 0,-2-4 0</inkml:trace>
  <inkml:trace contextRef="#ctx0" brushRef="#br0" timeOffset="147012">11508 8620 24575,'64'0'0,"-6"0"0,7 0 0,-15 0 0,2 0 0,0 0-2683,-3 0 0,1 0 1,1 0 2682,9 0 0,2 0 0,-4 0 0,4 0 0,1 0 281,-14 0 1,4 0 0,2 0 0,-4 0-282,2 0 0,-2 0 0,2 0 0,13 0 0,2 0 0,-7 0 0,-11 0 0,-3 0 0,7 0 0,-4 0 0,8 0 0,-23 0 0,-1 0 0,21 0-3507,5 0 3507,3 0 0,-28 0 0,-1 0-398,28 4 398,-5 1 0,-17 4 0,1 2 0,21 6 1368,-25-6 0,0 3-1368,8 1 0,0 1 381,-13-2 1,1 0-382,14 4 0,0-1 0,-11-4 0,-3-1 0,11 3 6515,-12-7-6515,-12-2 0,-5-5 0,10 2 0,-6-3 0,8 0 812,-1 0-812,-3 0 0,13 0 0,-6 0 0,9 3 0,-4-2 0,-5 2 0,-3-3 0,9 3 0,-10-2 0,10 6 0,-14-6 0,-4 2 0,-1 0 0,-4-2 0,-3 2 0,-1-3 0,-3 2 0,3-1 0,-2 2 0,-4-3 0,-9 0 0,-1-3 0,-4 0 0,2-4 0,-1 4 0,-3-3 0,3 6 0,-3-6 0,-3 2 0,5 0 0,-8 1 0,12 0 0,-2 3 0,3-3 0,-6 0 0,4 2 0,-4-2 0,6 1 0,0 1 0,0-4 0,5 4 0,13-2 0,9 3 0,10 4 0,15 4 0,-1 4 0,9 3 0,-14-1 0,-12-3 0,-10-5 0,-6 0 0,-2-3 0,-2 0 0,-2 3 0,-2-3 0,1 0 0,-4 2 0,1-2 0,-2 3 0,0 0 0,-8 0 0,-32 8 0,-7 6 0,15-9 0,-1 1 0,-14 11 0,10-7 0,4 2 0,6-3 0,4 1 0,10-7 0,10-3 0,4-3 0,7-3 0,6-3 0,4-5 0,4-3 0,5-4 0,-4 0 0,3-1 0,0 5 0,-3-3 0,-1 6 0,5-9 0,-11 9 0,4-5 0,-5 3 0,-8 6 0,5-4 0,-6 4 0,-3-2 0,0 1 0,-3-1 0,0 0 0,-6 0 0,-6 0 0,-6-1 0,-8-4 0,-1 2 0,-15-6 0,12 3 0,-6 1 0,17 0 0,2 4 0,4 0 0,3 1 0,0 2 0,7-1 0,-3 4 0,6-4 0,-3 1 0,3-1 0,0-1 0,0 3 0,0 0 0</inkml:trace>
  <inkml:trace contextRef="#ctx0" brushRef="#br0" timeOffset="154078">18910 8784 8191,'-3'0'0,"-19"0"5063,-14 0-5063,4 0 0,-4 0 0,-7 0 0,-1 0 0,5 0 0,-1 0 0,-5 0 0,1 0 0,-11 0 0,10 0 0,8 0 0,6 0 0,12 0 2818,-2 0-2818,11 0 1719,0 0-1719,4 0 6784,0 0-6784,-3 0 0,5 3 0,-1 0 0,5 3 0,0-1 0,0 7 0,11 3 0,7 12 0,17 8 0,-9-9 0,1 1 0,3 5 0,1 1 0,2 1 0,0-1 0,-4 0 0,-3-3 0,10 6 0,-15-7 0,-11-16 0,-4-3 0,1 2 0,-1-5 0,0 2 0,0-3 0,3 3 0,1-5 0,-1 4 0,0-7 0,1 4 0,-3-4 0,5 5 0,-5-3 0,8 4 0,2 2 0,0-2 0,1 5 0,-9-8 0,0 4 0,-3-8 0,-2 6 0,1-6 0,-5 5 0,-5-1 0,-16 5 0,-31 11 0,13-3 0,8-3 0,2 1 0,-5 5 0,-10 11 0,4-4 0,0 4 0,6-5 0,-5 5 0,7-4 0,-1 5 0,10-8 0,12-4 0,-1-7 0,9-4 0,0-3 0,-3 0 0,5 0 0,-1 0 0,2 0 0,0 0 0,8 0 0,4 0 0,8 1 0,6 0 0,7 1 0,-1 0 0,10 1 0,-9-2 0,9 2 0,-9-1 0,14 3 0,-8-2 0,0-2 0,-12 0 0,-7-7 0,-9 6 0,4-5 0,-5 4 0,0-4 0,-2 1 0,-2 1 0,3-2 0,-2 4 0,6-4 0,-6 1 0,8 1 0,-4 1 0,2 0 0,2 2 0,-8-5 0,5 2 0,-3-3 0,-2 0 0,1 0 0,-2 0 0,0 0 0,0 0 0,0 0 0,-1-3 0,1 0 0,0-7 0,4-6 0,0-4 0,0-7 0,-3 9 0,-4 0 0,-3 11 0,0-3 0,0 4 0,0 0 0,0 0 0,0 0 0,0 0 0,0 0 0,0 0 0,0-2 0,0 1 0,3-1 0,0 4 0,0-10 0,0 11 0,-3-9 0</inkml:trace>
  <inkml:trace contextRef="#ctx0" brushRef="#br0" timeOffset="155228">18923 8752 24575,'0'23'0,"0"-4"0,0 14 0,0-13 0,0 1 0,0-7 0,0 7 0,0-10 0,0 6 0,0-11 0,0 4 0,0-4 0,0 0 0,0-1 0,0 1 0,0 0 0,0-2 0,0-2 0</inkml:trace>
  <inkml:trace contextRef="#ctx0" brushRef="#br0" timeOffset="158545">19429 9365 24575,'0'9'0,"0"-3"0,0 2 0,0-2 0,0-1 0,0 4 0,0-3 0,2 3 0,2 8 0,11 4 0,-5 11 0,14 2 0,-7 3 0,12 11 0,4 4 0,-11-12 0,0-10 0,-13-16 0,-5-6 0,2 3 0,-4-8 0,-1 2 0,4-5 0,-2 3 0,5-3 0,-4 0 0,1 0 0</inkml:trace>
  <inkml:trace contextRef="#ctx0" brushRef="#br0" timeOffset="159834">19363 9841 24575,'0'-9'0,"10"-11"0,-2 4 0,9-11 0,-3 9 0,17-20 0,2 0 0,6-5 0,1 6 0,-18 15 0,-1 2 0,-9 10 0,1-6 0,-2 5 0,5-2 0,-9 3 0,5 1 0,-6 2 0,3-1 0,-3 2 0,0-1 0,0 1 0,3 0 0,-3 0 0,0 0 0,0 0 0,-3 3 0,0-3 0,0 3 0,0 0 0,0 0 0,3-3 0,-3-5 0,0 2 0,-3-1 0</inkml:trace>
  <inkml:trace contextRef="#ctx0" brushRef="#br0" timeOffset="160828">19968 9383 24575,'6'10'0,"1"1"0,4 3 0,5 1 0,-7 2 0,7-3 0,-6-1 0,4 3 0,-2 1 0,-2 6 0,-1-9 0,-2 1 0,-1-2 0,0-5 0,-2 8 0,5-8 0,-8 4 0,11-2 0,-7 4 0,10 5 0,-3-1 0,1 3 0,1 0 0,2 5 0,-1-3 0,1 2 0,-7-13 0,-5-3 0,1-6 0,-5 3 0,3-6 0,-3 3 0</inkml:trace>
  <inkml:trace contextRef="#ctx0" brushRef="#br0" timeOffset="162311">19704 8928 24575,'0'6'0,"0"0"0,0 3 0,0 7 0,0-5 0,-3 5 0,3-7 0,-3-2 0,3 2 0,0 0 0,0-2 0,0 2 0,0 0 0,0-2 0,0 2 0,0-3 0,0 0 0,0 0 0,0 0 0,0 0 0,0 0 0,0 0 0,0 0 0,0 0 0,0 0 0,0 3 0,0-2 0,0 4 0,0-2 0,3 1 0,-3-2 0,3-2 0,0-2 0,-3 1 0,6-2 0,-6 3 0,3 1 0,-3-1 0,3 0 0,-3-1 0,6 1 0,-3 0 0,0 0 0,2-3 0,-4 0 0,1-3 0</inkml:trace>
  <inkml:trace contextRef="#ctx0" brushRef="#br0" timeOffset="163748">19795 9197 24575,'5'-6'0,"-1"-1"0,4 3 0,-2-2 0,0 0 0,-3 0 0,5-3 0,-1 0 0,2-3 0,-3 2 0,0-1 0,-3-2 0,3 3 0,-3-1 0,0 5 0,-3 0 0,0 5 0,0 7 0,0 1 0,0 5 0,0-6 0,0 0 0,0 0 0,0 2 0,0 2 0,2 5 0,-1-1 0,2-2 0,0-2 0,-3-4 0,3 0 0,-3 0 0,3 0 0,-3 0 0,3 0 0,-3 0 0,0 0 0,3-3 0,-3 2 0,5-1 0,-1-1 0,4 2 0,-1-4 0,-1 1 0,-4-2 0</inkml:trace>
  <inkml:trace contextRef="#ctx0" brushRef="#br0" timeOffset="164510">19827 8944 24575,'0'-3'0,"0"1"0</inkml:trace>
  <inkml:trace contextRef="#ctx0" brushRef="#br0" timeOffset="165744">19879 9871 24575,'21'-3'0,"-2"2"0,-2-8 0,-3 4 0,3-5 0,-3 0 0,-4 0 0,5-4 0,-4 1 0,2 0 0,3-3 0,-5-5 0,0 3 0,0-2 0,-9 10 0,10-9 0,-2 4 0,-2-5 0,13-8 0,-15 12 0,9-7 0,-6 8 0,-2 8 0,2-9 0,-3 9 0,6-11 0,-5 10 0,5-10 0,-5 8 0,-1-4 0,1 4 0,2-5 0,0 2 0,7-6 0,-6 5 0,4 0 0,-5 4 0,-2 0 0,1 4 0,-4 0 0,2 6 0,0-6 0,0 3 0,-3 0 0,0 0 0</inkml:trace>
  <inkml:trace contextRef="#ctx0" brushRef="#br0" timeOffset="166763">20487 9092 24575,'-3'5'0,"3"1"0,-3 0 0,3 2 0,0-1 0,0 7 0,0-3 0,0 1 0,0-3 0,0 3 0,0-4 0,0 3 0,0-5 0,0 0 0,0 6 0,0 2 0,0 2 0,0-3 0,0 2 0,0-2 0,0 0 0,0-1 0,0-6 0,0 0 0,0 0 0,0 0 0,0 0 0,0 0 0,0 0 0,0 0 0,0 0 0,0 3 0,0 0 0,2 1 0,-1-2 0,4-2 0,-2-3 0,3 0 0,0-3 0,-3 0 0,0 0 0</inkml:trace>
  <inkml:trace contextRef="#ctx0" brushRef="#br0" timeOffset="167812">20645 9328 8191,'0'7'0,"0"-2"5063,0 9-5063,0-6 2818,0-2-2818,0 0 1719,0-1-1719,0 1 6784,0 0-6784,0 0 0,0-1 0,0 4 0,0-3 0,0 3 0,2-6 0,2-1 0,-1-2 0,-1 0 0</inkml:trace>
  <inkml:trace contextRef="#ctx0" brushRef="#br0" timeOffset="168766">20663 9135 8191,'0'-8'0,"0"4"0,0-1 0</inkml:trace>
  <inkml:trace contextRef="#ctx0" brushRef="#br0" timeOffset="169613">20772 8950 24575,'0'12'0,"0"13"0,0-4 0,0 15 0,0 1 0,0-8 0,0 7 0,0-14 0,0 6 0,0-3 0,0 0 0,0 2 0,0-9 0,0 8 0,0-10 0,0 4 0,-3-6 0,-7 10 0,-1-6 0,-2 3 0,1-3 0,7-7 0,-3 4 0,7-8 0,-2 1 0,3-2 0,0 9 0,0-10 0,0 6 0</inkml:trace>
  <inkml:trace contextRef="#ctx0" brushRef="#br0" timeOffset="171477">20034 8760 24575,'-6'3'0,"1"0"0,5 3 0,0 0 0,0 0 0,0 2 0,0 10 0,0-6 0,0 8 0,0-11 0,0 6 0,0-8 0,0 1 0</inkml:trace>
  <inkml:trace contextRef="#ctx0" brushRef="#br0" timeOffset="172581">19969 8821 24575,'0'35'0,"0"-4"0,0 1 0,0-9 0,0 8 0,0-15 0,0 11 0,0-11 0,0-2 0,0-1 0,0-1 0,0 7 0,0-3 0,0 8 0,0-13 0,0 6 0,0-9 0,0 9 0,0-9 0,0 4 0,0-6 0,0 2 0,0-1 0,0 2 0,0-3 0,0-1 0,0-1 0,0-2 0</inkml:trace>
  <inkml:trace contextRef="#ctx0" brushRef="#br0" timeOffset="173685">21097 9037 24575,'0'12'0,"0"-1"0,0 10 0,0 3 0,0 15 0,0-8 0,0 3 0,0-5 0,0-16 0,0 12 0,0-13 0,0 7 0,0-2 0,0-2 0,0-7 0,0-2 0,0 0 0,0-2 0,0-2 0</inkml:trace>
  <inkml:trace contextRef="#ctx0" brushRef="#br0" timeOffset="175331">20923 8846 8191,'8'0'0,"6"0"5063,10 0-5063,17 0 2818,-2 0-2818,1 0 1719,-2 0-1719,-7 6 6784,-12-4-6784,6 4 0,-19-6 0,3 0 0,-3 0 0,0 0 0,-14 0 0,-2 0 0,-13 0 0,-18 0 0,-8 3 0,-2 2 0,-9-1 0,18 0 0,7-4 0,7 2 0,18-1 0,1 2 0,8-3 0,7 0 0,5 0 0,10 0 0,-2 0 0,1 0 0,13 0 0,-16 0 0,18 0 0,-24 0 0,4 0 0,-1 0 0,10-7 0,8-11 0,-9 7 0,-7-5 0</inkml:trace>
  <inkml:trace contextRef="#ctx0" brushRef="#br0" timeOffset="176518">21084 9040 8191,'-3'-3'0,"0"0"5063,3 5-5063,0 2 2818,0 15-2818,0 5 1719,0-6-1719,0 4 6784,0-12-6784,0 9 0,0-4 0,0 3 0,0-6 0,0 0 0,0 1 0,0-7 0,0 0 0</inkml:trace>
  <inkml:trace contextRef="#ctx0" brushRef="#br0" timeOffset="178035">15654 8600 24575,'25'-8'0,"-2"0"0,15-17 0,11-12 0,0-4 0,-23 13 0,0-2 0,12-5 0,5-4 0,-6 2 0,-6-1 0,-4 1 0,5-6 0,-1 3 0,-8 11 0,-3 2 0,6-17 0,-17 38 0,-3 0 0,1 19 0,0 6 0,0 9 0,5 13 0,9 12 0,-2 3 0,5-2 0,-10-8 0,7 3 0,-5-5 0,2-5 0,-4-14 0,-10-16 0,2 0 0,-6-3 0,2-3 0,2 2 0,2-2 0,-3 1 0,0-2 0</inkml:trace>
  <inkml:trace contextRef="#ctx0" brushRef="#br0" timeOffset="181272">17368 11458 24575,'0'38'0,"0"1"0,0 22 0,0-24 0,0-2 0,0 14 0,0-12 0,0 0 0,0-8 0,0-6 0,0-7 0,0-15 0,3-12 0,1-3 0,6-15 0,0 4 0,4-5 0,4-3 0,9-3 0,-8 9 0,13-4 0,-17 19 0,4-3 0,10 1 0,-12 3 0,15-5 0,-19 9 0,0 0 0,0 1 0,2 6 0,2-3 0,-1 3 0,2 0 0,-5 8 0,1 4 0,5 19 0,-7 7 0,3-3 0,-4 16 0,-4-19 0,-3 3 0,0-12 0,-4-13 0,0 5 0,0-8 0,0 4 0,2-7 0,1-1 0,3-9 0,0-7 0,0-2 0,1-8 0,0 9 0,3-13 0,4-1 0,0 2 0,5-2 0,-8 17 0,4-4 0,-8 8 0,17-12 0,-11 11 0,12-8 0,-8 9 0,-3 0 0,7 0 0,9 0 0,-9 3 0,14 0 0,-14 4 0,-4 0 0,4 0 0,-13 3 0,7 10 0,-8-2 0,3 8 0,-3-2 0,-1 13 0,-2-5 0,2 11 0,-5-17 0,2 0 0,-3 3 0,0-10 0,0 8 0,0-13 0,0 2 0,0-3 0,3 5 0,0 6 0,4 4 0,0 0 0,-3-10 0,-1-5 0</inkml:trace>
  <inkml:trace contextRef="#ctx0" brushRef="#br0" timeOffset="182672">17681 11302 24575,'6'-39'0,"-1"6"0,14-22 0,-2 0 0,-1-1 0,-4 9 0,1 37 0,17 42 0,3 11 0,-3 3 0,1 3 0,-7-15 0,-2-1 0,0 2 0,-2-2 0,7 13 0,-13-28 0,-1 5 0,-5-12 0,0 4 0,-8-10 0,0-2 0,0 0 0</inkml:trace>
  <inkml:trace contextRef="#ctx0" brushRef="#br0" timeOffset="183430">18676 11630 24575,'28'0'0,"-1"0"0,6 0 0,-3 0 0,-5 0 0,-2 0 0,0 0 0,-12 0 0,4 0 0,-5 0 0,-1 0 0,2 0 0,-4 0 0,-2 0 0,-2 0 0</inkml:trace>
  <inkml:trace contextRef="#ctx0" brushRef="#br0" timeOffset="184409">18613 11478 24575,'22'0'0,"-1"0"0,7 0 0,-2 0 0,-7 0 0,-3 0 0,0 0 0,-2 0 0,6 0 0,-7 0 0,8 0 0,-16 0 0,7 0 0</inkml:trace>
  <inkml:trace contextRef="#ctx0" brushRef="#br0" timeOffset="185527">19453 11116 24575,'12'-12'0,"11"-11"0,-1-6 0,4-2 0,-5-7 0,-3 3 0,-7 11 0,5-12 0,-10 21 0,1-4 0,-5 7 0,-2 6 0,3 3 0,0-5 0,3 4 0,-3 19 0,-1 26 0,-1-7 0,-2 1 0,1 26 0,0 4 0,0-31 0,0 2 0,2 8 0,0 1 0,-2-8 0,1-1 0,1 1 0,-1-4 0,-1-11 0,0-1 0,0-4 0,3-12 0,0 3 0,1-8 0,-2 0 0</inkml:trace>
  <inkml:trace contextRef="#ctx0" brushRef="#br0" timeOffset="186236">19430 11605 24575,'65'0'0,"-9"0"0,-22 0 0,1 0 0,25 0 0,-24 0 0,0 0 0,22 0 0,-23 0 0,-2 0 0,6 0 0,18 0 0,-23 0 0,4 0 0,-18 0 0,-4 0 0,-3 0 0,-1 0 0,-6 0 0,-4 0 0</inkml:trace>
  <inkml:trace contextRef="#ctx0" brushRef="#br0" timeOffset="188460">19527 12006 24575,'0'16'0,"0"15"0,0 9 0,0-1 0,0-4 0,0-18 0,0-5 0,0 0 0,0-6 0,0 9 0,0-5 0,0 2 0,0-3 0,0-3 0,0-5 0,3-15 0,1-2 0,6-12 0,-2 6 0,9-6 0,-2-2 0,2 8 0,8-9 0,-9 21 0,12-12 0,-10 14 0,3-1 0,-4 5 0,0-3 0,-3 6 0,3-2 0,3 3 0,0 0 0,-2 0 0,5 0 0,-11 0 0,6 0 0,-8 0 0,-1 3 0,3 12 0,-8 7 0,8 6 0,-11 14 0,2-7 0,-3 28 0,0-26 0,0 3 0,0-28 0,0-6 0,0 0 0,3-3 0,-3-3 0,6-7 0,-3-3 0,4-13 0,3-6 0,2-2 0,5-6 0,4 5 0,-6 6 0,3 1 0,-11 15 0,2 4 0,-3 1 0,8-1 0,0-4 0,6-1 0,-7 2 0,-1 3 0,7-4 0,-7 6 0,6-2 0,-12 3 0,3 2 0,0-2 0,0 3 0,0 0 0,-4 0 0,1 0 0,0 0 0,0 0 0,0 6 0,-3-2 0,5 7 0,-7-4 0,7 4 0,-4 2 0,5 9 0,-4-4 0,3 7 0,-4-11 0,2-2 0,4 15 0,-6-16 0,2 15 0,-6-19 0,2 2 0,-1 2 0,2-4 0,-3 2 0,0-6 0</inkml:trace>
  <inkml:trace contextRef="#ctx0" brushRef="#br0" timeOffset="193100">20863 10949 8191,'-7'-3'0,"-9"1"2940,-14 2-2940,5 0 0,-15 0 0,-2 0 0,2 0 1505,-7 0 0,-2 0-1505,-7 0 0,15 0 1958,3 0-1958,29 0 5946,-3 0-5946,8 2 2530,-1 1-2530,5 3 0,3-1 0,24 29 0,-2-8 0,0 3 0,3 3-653,-4-7 1,0-1 652,16 25 0,-14-21 0,1 2 0,6 9 0,0 1 0,-10-12 0,0 0 0,13 13 0,-3-4 0,-12-9 0,5-2 0,-21-15 0,-17 0 0,-5-7 1305,-15 4-1305,10-1 0,-14 4 0,14-1 0,-13 2 0,21-2 0,-10 8 0,7-2 0,-1 7 0,6-10 0,6-1 0,-7 10 0,5-2 0,-8 12 0,5-7 0,1 1 0,0-9 0,6 0 0,2-10 0,7-1 0,10-4 0,12-2 0,2 4 0,10-3 0,-5 6 0,23-3 0,-7 4 0,-1-3 0,-8-1 0,-19-4 0,-3 0 0,-5 2 0,-7-1 0,2 2 0,-4-3 0,1 0 0,0 0 0,-1 0 0,1-3 0,0 0 0,3-12 0,1-3 0,-3-3 0,5-7 0,-11 10 0,5-2 0,-6 8 0,0 6 0,0-2 0,0 4 0,0-1 0</inkml:trace>
  <inkml:trace contextRef="#ctx0" brushRef="#br0" timeOffset="194179">20786 10915 24575,'0'37'0,"0"6"0,0 17 0,0-13 0,0-14 0,0-20 0,0-7 0</inkml:trace>
  <inkml:trace contextRef="#ctx0" brushRef="#br0" timeOffset="195060">21212 11203 24575,'16'32'0,"13"22"0,-9-22 0,0 1 0,-2-2 0,0-3 0,12 6 0,-18-17 0,1 0 0,-10-7 0,0 2 0,-3-6 0,0-1 0,0 1 0,3-2 0,-3 1 0,6-2 0,-3 3 0,0 0 0,2-3 0,-4 2 0,4-4 0,-4 2 0,1-3 0</inkml:trace>
  <inkml:trace contextRef="#ctx0" brushRef="#br0" timeOffset="196099">21201 11595 8191,'0'-15'0,"4"6"5063,4-13-5063,1 11 2818,4-11-2818,-5 10 1719,2-11-1719,-1 5 6784,-1-20-6784,1 8 0,0-13 0,-8 22 0,2 7 0,0-7 0,1 9 0,2-13 0,1 11 0,-4 1 0,5-1 0,-4 7 0,2-5 0,-1 6 0,-4 0 0,4 0 0,-1 0 0,1 0 0,-1 1 0,1-1 0,1-3 0,4-16 0,-3 15 0,0-10 0</inkml:trace>
  <inkml:trace contextRef="#ctx0" brushRef="#br0" timeOffset="198121">21244 11998 24575,'6'3'0,"3"3"0,-2 4 0,8 3 0,-10 0 0,13 3 0,-13-2 0,11-3 0,-7 6 0,1-12 0,2 10 0,-6-9 0,3-3 0,-3 3 0,6-3 0,-2 0 0,2 3 0,1-3 0,-5 0 0,3 0 0,-8-3 0,-1 0 0</inkml:trace>
  <inkml:trace contextRef="#ctx0" brushRef="#br0" timeOffset="199160">21513 11904 24575,'0'9'0,"0"10"0,-4 15 0,0-7 0,-3 14 0,3-25 0,1 6 0,3 4 0,0-13 0,0 14 0,0-20 0,0 8 0,0-4 0,-3 7 0,2-3 0,-2 3 0,1-2 0,-2 9 0,1-9 0,-6 14 0,7-19 0,-4 8 0,3-7 0,3-2 0,-6 5 0,6-2 0,-6 4 0,5-1 0,-2-6 0,0 11 0,0-6 0,-1 4 0,-2-4 0,6-6 0,-3 1 0,3-2 0,0-5 0,0 0 0</inkml:trace>
  <inkml:trace contextRef="#ctx0" brushRef="#br0" timeOffset="200613">21100 10861 24575,'0'6'0,"0"7"0,0 2 0,-6 30 0,1-17 0,-6 32 0,7-25 0,0 31 0,4-27 0,0-5 0,0 0 0,0 16 0,0 0 0,0-8 0,0 0 0,0 3 0,0 21 0,0-19 0,0 2 0,0-8 0,0 6 0,0-23 0,0 3 0,3 7 0,2 2 0,4 16 0,-2-13 0,2-1 0,2 3 0,1-10 0,1 4 0,-4-10 0,6 7 0,-11-19 0,5 11 0,-8-12 0,2 15 0,0-6 0,-2 1 0,2 4 0,-3-12 0,3 15 0,-3-16 0,6 17 0,-2-15 0,2 7 0,1-9 0,1 1 0,2-4 0,3 0 0,-6-4 0,-1-3 0</inkml:trace>
  <inkml:trace contextRef="#ctx0" brushRef="#br0" timeOffset="201982">21648 10933 24575,'7'23'0,"19"38"0,-2-18 0,1 3 0,-1 8 0,0 2-969,7 2 0,-3-4 969,-16-18 0,-1 1 0,14 22 0,-1-2 0,-6 0 312,-1-3 0,0 0-312,-2-8 160,-11-12 1,0 1-161,3 12 0,-4 3 0,-3-14 0,0-12 993,0 25-993,0-11 0,0 10 0,0-16 0,0-14 0,0 15 0,0-16 0,0 18 0,0-21 0,0 5 0,-6 6 0,5-6 0,-7 3 0,7-11 0,-2-2 0,3-5 0,0 1 0</inkml:trace>
  <inkml:trace contextRef="#ctx0" brushRef="#br0" timeOffset="203753">21387 10943 24575,'0'-6'0,"3"3"0,0 1 0,3-1 0,-3 0 0,2 0 0,-4-3 0,7 3 0,-7-3 0,7 0 0,-2-15 0,-2 11 0,4-10 0,-7 14 0,4-3 0,-4 0 0,1-1 0,-2 13 0,0 5 0,0 8 0,0 3 0,0 0 0,0-1 0,0 1 0,0-2 0,0 6 0,0-4 0,0 0 0,0-7 0,0-2 0,0 5 0,0-5 0,0 4 0,0-4 0,6 5 0,1-2 0,0-3 0,-2-5 0</inkml:trace>
  <inkml:trace contextRef="#ctx0" brushRef="#br0" timeOffset="204360">21477 10619 8191,'0'-12'0,"0"5"0,0 1 0</inkml:trace>
  <inkml:trace contextRef="#ctx0" brushRef="#br0" timeOffset="206030">21638 12011 8191,'-3'-3'0,"0"-3"5063,3-3-5063,0 0 2818,0-3-2818,0 3 1719,0 0-1719,0-2 6784,0 10-6784,0-1 0,0 8 0,3 0 0,0 5 0,0-4 0,0 4 0,2 1 0,-3-5 0,6 4 0,-5-5 0,3 3 0,-2-2 0,1 1 0,-4-1 0,7 4 0,-7-4 0,7 5 0,-5-4 0,3 1 0,0 1 0,0-2 0,0-5 0,-3 2 0,2-4 0,1 4 0,0-4 0,3 1 0,-6-2 0,0 0 0</inkml:trace>
  <inkml:trace contextRef="#ctx0" brushRef="#br0" timeOffset="207309">21560 11804 24575,'3'-9'0,"0"4"0,6 0 0,0 4 0,0-2 0,0 3 0,-6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38:17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12855 8625 8191,'1'-3'0,"-29"0"5063,-10 3-5063,-23 0 2818,3 0-2818,3 0 1719,18 0-1719,4 0 0,7 0 0,10 0 6784,-20 0-6784,2 0 0,-31 3 0,14 4 0,-5 2 0,25 1 0,-3 0 0,-5 4 0,-4 0 0,-4 12 0,19-6 0,-12 14 0,14-8 0,3 3 0,-9 1 0,17-2 0,-8-1 0,7 11 0,5-10 0,1 21 0,5 9 0,2 8 0,3 0 0,0-23 0,3-2 0,8 10 0,1 10 0,6-29 0,-4-14 0,23 6 0,-10-11 0,5-2 0,2-1 0,27 3 0,-8-3 0,3 0 0,-17-5 0,-1 0 0,5 3 0,-4-1 0,-3-7 0,-18 4 0,19-1 0,-1-2 0,19 2 0,-17-3 0,2 0 0,-5 0 0,3 0 0,23-1 0,1-2 0,-22 0 0,-2-1 0,7-1 0,-4 1 0,-4-4 0,-6 1 0,20-11 0,0-1 0,-6 0 0,2-3 0,-5 3 0,-1 0 0,0-1 0,-1 0 0,14-11 0,-14 3 0,-24 16 0,7-7 0,-12 9 0,4-12 0,-5 3 0,0-3 0,-4 0 0,-6-9 0,0 4 0,-9-13 0,-7 7 0,-3 3 0,-19-22 0,8 14 0,-8-8 0,1 7 0,-3 1 0,5 4 0,-4 2 0,9 6 0,5 7 0,-18-10 0,13 13 0,-2-3 0,12 16 0,7-3 0,-12 2 0,8 0 0,-12 1 0,-1 3 0,-5 0 0,-23 0 0,22 0 0,-6 0 0,28 6 0,5-5 0,6 4 0</inkml:trace>
  <inkml:trace contextRef="#ctx0" brushRef="#br0" timeOffset="9033">19478 7167 8191,'-6'-3'0,"-38"0"436,8 3 1,-3 0-437,2 0 0,-2 0 1499,-18 0 0,0 0-1499,16 0 0,-1 0 0,-23 0 0,1 0 0,24 0 0,1 0 1060,-10 0 1,3 0-1061,-3 0 0,-7 0 2498,15-1 1,-3 2-2499,0 4 0,-2 1 2697,-2-1 1,-3 0-2698,-9 7 0,3 1 0,-7 0 0,21-2 0,1 1 0,-12 8 0,9 0 0,1 3 0,14-4 0,1 0 0,-7 3 0,4-1 0,7 4 0,2-2 0,-1 7 0,-2 4 0,1 4 0,5 9 0,10-19 0,-1 15 0,4-10 0,3-2 0,1 20 0,3-18 0,0 10 0,0-1 0,0 8 0,6-12 0,2 3 0,0-2 0,3 1 0,14 16 0,4-2 0,-8-19 0,-1-2 0,4 3 0,0-3 0,1 0 0,-7-14 0,14 18 0,9-1 0,-18-12 0,0 1 0,6-2 0,-2 0 0,7 9 0,10 6 0,-8-6 0,-6-6 0,2-1 0,18 10 0,-22-15 0,-2-1 0,6-1 0,3-4 0,1 0 0,13 6 0,8-1 0,7 1 0,-10-7 0,6 0 0,-9 1 0,6 1 0,3 1 0,-3-2 0,-6-4 0,-1-1 0,1 0 0,1 1 0,10 5 0,3 1 0,0 0 0,-1-2 0,-5-2 0,0-1 0,0-1 0,-2 0-1184,10 0 0,-1 0 0,-2 0 1184,-4-1 0,0-1 0,-5-1 0,1-3 0,-6-3 0,16-1 0,-19-3 0,2-2 0,-5-3 0,0-2-189,6 2 1,-3-3 188,10-13 0,-18-4 0,1-3 0,-8 6 0,2-2 0,3-3 0,4-2 0,1 0 0,2 1 0,1 1 0,-1 1 0,10-5 0,0 2 0,-13 9 0,1 0 0,-3 1 1736,4-5 1,-5 2-1737,16-13 0,-8-2 0,-22 12 0,-13 6 456,11-40-456,-14 26 0,-1-2 0,1-3 0,0-2 0,-3-1 0,-3 3 0,-2-11 0,-4-8 0,-3 24 0,-3 4 0,-3-1 0,-7-2 0,-3-17 0,8 25 0,-2-6 0,-4 4 0,0-6 0,-4 7 0,4 0 0,-13-6 0,-3 0 0,0-6-229,-8-3 1,1 2 228,17 17 0,-23-17 0,21 16 0,-7 5 0,-4-2 0,1 0 0,-2 1 0,-11-2 0,-6 2 0,8 4 0,-3 2 0,2 2 0,-8-1 0,1 2-1073,-5 0 1,3 2 1072,21 3 0,4 2 0,-13 0-2961,-1-5 0,-1-2 2961,-8 0 136,-2 0 0,0-1-136,26 6 0,-1 1 0,-8-3 0,-4 0 0,1 1 0,-3 2 0,2 0 0,-7-2 0,4 1 0,-1 7 1468,24 0-1468,-11 0 6784,14 0-6784,-3 0 0,15 0 0,9 5 0,0-4 0,3 5 0</inkml:trace>
  <inkml:trace contextRef="#ctx0" brushRef="#br0" timeOffset="16473">19834 6247 24575,'-55'18'0,"18"0"0,-1 3 0,5 3 0,-1 5 0,-4 4 0,-2 4 0,2 0 0,-3 10 0,1 1 0,9-13 0,-2 1 0,3 2 0,1 8 0,3 3 0,1-2 0,-1 7 0,2-1 0,-1 1 0,3 2 0,6-1 0,1-1 0,4-6 0,0-2 0,1-3 0,0 0 0,-5 11 0,2-2 0,-1 3 0,-3-1 0,7-20 0,-1-3 0,-5 7 0,-3 9 0,9-23 0,3-7 0,1 5 0,-1-4 0,0 3 0,4-6 0,1-8 0,1 0 0,-2-3 0,3 1 0,0 1 0,-2-3 0,1 2 0,-2-7 0,3-1 0,0-13 0,0-1 0,0-4 0,0 7 0,-2 0 0,1 7 0,-2-5 0,-2-3 0,1 3 0,-6-9 0,4 8 0,0-1 0,-1-4 0,-2 5 0,2-3 0,1 4 0,0 3 0,3 3 0,-3-3 0,0 2 0,2-1 0,-1 5 0,4 3 0,-1 3 0,2 2 0,0 1 0,0-1 0,0 1 0,0 2 0,0 1 0,3 0 0,6 15 0,2-5 0,2 8 0,0-2 0,0-2 0,-2-2 0,4 4 0,-8-15 0,2 2 0,2 6 0,-3-7 0,3 7 0,-5-9 0,0-6 0,0-1 0,-1-2 0,1 0 0,0 0 0,0 0 0,9-17 0,23-24 0,-3-1 0,-12 17 0,1 0 0,2-1 0,-2 2 0,5-1 0,14-20 0,-22 30 0,-8-1 0,5 1 0,-8 5 0,2 1 0,-6 0 0,-1 9 0,-2-3 0,3 3 0,-3 0 0,-1 0 0</inkml:trace>
  <inkml:trace contextRef="#ctx0" brushRef="#br0" timeOffset="48730">1686 7929 24575,'0'31'0,"0"36"0,-3-16 0,4-6 0,0-1 0,-4 8 0,7 3 0,-4-25 0,0-33 0,3-33 0,11-12 0,4-4 0,-6 12 0,1 0 0,11-11 0,-1 4 0,-2 7 0,7 5 0,-10 22 0,6-2 0,5 12 0,17 33 0,-9-3 0,-5 8 0,-1 6 0,-10-3 0,-4 3 0,0-1 0,-1 3 0,-1-1 0,3 2 0,-4-1 0,-2 1 0,-3-5 0,-3-7 0,-6-21 0,3 1 0,4-27 0,3-10 0,11-37 0,-5 16 0,1-3 0,-6 22 0,-5 13 0,11-24 0,-5 16 0,16-26 0,-6 18 0,14-14 0,-9 20 0,-2 0 0,-13 20 0,-6 2 0,6 2 0,-5 0 0,8 9 0,-8 23 0,-1 12 0,-1 4 0,-1-12 0,0 1 0,1 24 0,-1-2 0,1-11 0,-1 9 0,-1-30 0,-2 1 0,5-10 0,-6-5 0,3-8 0</inkml:trace>
  <inkml:trace contextRef="#ctx0" brushRef="#br0" timeOffset="49445">2820 8150 24575,'0'52'0,"0"5"0,0-8 0,0-12 0,-3-24 0,3-10 0,-3-3 0</inkml:trace>
  <inkml:trace contextRef="#ctx0" brushRef="#br0" timeOffset="49896">2787 7855 12527,'0'-4'0,"0"2"0</inkml:trace>
  <inkml:trace contextRef="#ctx0" brushRef="#br0" timeOffset="51461">2972 8154 24575,'0'29'0,"0"35"0,3-16 0,-2 11 0,2-40 0,-3-18 0,0-18 0,0-1 0,3-37 0,4 17 0,-2-10 0,8 10 0,1-3 0,0 13 0,5-6 0,5 21 0,1 6 0,6 1 0,-7 6 0,-2 0 0,13 3 0,-12 10 0,12 5 0,-28 21 0,-1-5 0,-6 6 0,0-1 0,0-14 0,0 1 0,0-15 0,0-5 0,0 6 0,0-5 0,0 4 0,0-5 0,3-3 0,-3-1 0,3-2 0</inkml:trace>
  <inkml:trace contextRef="#ctx0" brushRef="#br0" timeOffset="52943">1668 8817 8191,'-2'35'0,"0"1"0,1 7 0,0 3 1105,1-2 1,0 4 0,0-2-1106,0 14 0,0 2 0,1-4 0,0 4 0,0-7 0,0-12 0,-1 0 996,2 9 0,1 5 0,-1-13-996,-1-10 1920,2 6-1920,5-40 6103,4-28-6103,6-6 2056,1-22-2056,-1 13 0,2 0 0,-5 11 0,-1 0 0,7-15 0,1 1 0,-4 15 0,-1 4 0,2-4 0,3 2 0,-10 23 0,-5 3 0,17 3 0,13 0 0,12 7 0,-11 10 0,0 6 0,11 21 0,-24-14 0,-2 0 0,-1 16 0,-13-15 0,5 25 0,-9-4 0,2 9 0,-4-14 0,-2-22 0,1-7 0,-2-12 0,0-4 0</inkml:trace>
  <inkml:trace contextRef="#ctx0" brushRef="#br0" timeOffset="54296">2882 9223 24575,'-42'0'0,"14"0"0,-16 0 0,19 0 0,-11 0 0,16 0 0,-4 0 0,18 0 0,-3 11 0,5 1 0,-4 26 0,7 5 0,-1-3 0,0-1 0,2 11 0,0 6 0,0-42 0,0 6 0,0-8 0,5 11 0,2-13 0,5 4 0,5 1 0,0-2 0,4 5 0,-7-8 0,3-1 0,-4-3 0,5 0 0,13-3 0,-9 0 0,13-3 0,-6 0 0,-11 0 0,3 0 0,-12 0 0,1 0 0,2 0 0,-3 0 0,-3 0 0,-3 0 0</inkml:trace>
  <inkml:trace contextRef="#ctx0" brushRef="#br0" timeOffset="55591">2575 9439 24575,'27'0'0,"11"0"0,-8 0 0,0 0 0,10 0 0,-18 3 0,2-2 0,-9 4 0,-9-4 0,6 5 0,-2-3 0,2 0 0,-4 0 0,-2-3 0,-3 0 0,0 0 0</inkml:trace>
  <inkml:trace contextRef="#ctx0" brushRef="#br0" timeOffset="60790">2938 8980 8191,'5'1'0,"6"-3"5063,3-7-5063,6-2 2818,4-6-2818,-2 3 1719,2-3-1719,4 4 6784,-15 5-6784,7 0 0,-11 7 0,1-2 0,2 3 0,0 0 0,0 0 0,-3 6 0,4 10 0,0 17 0,9 16 0,5 10 0,-6-12 0,2 2 0,1 2 0,3 2 0,2 1 0,1 2 0,-2-5 0,1 4 0,0-3 0,-2-6 0,4 2 0,-2-4 0,5 14 0,-5-9 0,-12-23 0,-11-6 0,-3-12 0,-3 6 0,-25-1 0,-5-2 0,-8-4 0,-4-1 0,-13-1 0,17-8 0,3-1 0,4-5 0,-7-37 0,25 22 0,-5-26 0,15 27 0,3-22 0,1 9 0,1-1 0,3 2 0,2-1 0,1-10 0,4 0 0,4 6 0,2 2 0,-2 6 0,0 1 0,14-28 0,-2 12 0,5 3 0,-7 7 0,15-12 0,-17 16 0,13-16 0,-13 11 0,-2 4 0,-12 16 0,-7 11 0,3-11 0,-5 10 0,2-10 0,-3 9 0,0-6 0,0 5 0,0-5 0,0 6 0,0-1 0,-9-1 0,-4 7 0,-1-5 0,-5 9 0,9-3 0,-12 3 0,6 0 0,-5 0 0,5 0 0,-6 14 0,4 2 0,-5 17 0,16-8 0,-3 22 0,9-4 0,-2 8 0,3-1 0,0-18 0,13 27 0,0-19 0,5 9 0,-4-17 0,-7-6 0,10 17 0,-7-12 0,10 12 0,-7-10 0,-2-7 0,1 3 0,-5-13 0,9 19 0,-4-5 0,7 11 0,-6-10 0,-6-17 0,1 0 0,-5-9 0,3-1 0,-1 1 0,7-2 0,-3 5 0,7-4 0,2 8 0,12-5 0,-5 6 0,1-6 0,-2 5 0,-6-8 0,5 3 0,-10-4 0,-7-3 0</inkml:trace>
  <inkml:trace contextRef="#ctx0" brushRef="#br0" timeOffset="103227">4316 6901 24575,'-46'0'0,"0"0"0,1 0 0,-12-2 0,-4 4 0,16 8 0,4 2 0,7-7 0,0 3 0,-19 13 0,1 9 0,12 11 0,4 5 0,-3-8 0,0 6 0,3 9 0,1 7 0,4-4 0,6-7 0,4-2 0,-6 11 0,3 0 0,11-14 0,4-4 0,2 4 0,1-8 0,2 2 0,2 8 0,4 0 0,1 14 0,1-8 0,4-2 0,11-5 0,-1-8 0,1-1 0,11 8 0,1 4 0,-13-30 0,31 24 0,-14-15 0,4 6 0,0 0 0,4 0 0,-11-7 0,-1 0 0,3 1 0,2-1 0,-8-8 0,-12-10 0,8 4 0,-2-6 0,2-2 0,17-2 0,-17-2 0,10 0 0,-19 0 0,13-6 0,-11 5 0,8-8 0,-12 5 0,19-9 0,-9-1 0,28-15 0,-18 3 0,1-1 0,-6 1 0,-1 0 0,-1 0 0,11-19 0,-1-3 0,-14 9 0,-1 7 0,-1-6 0,-8-13 0,-3-3 0,-3 5 0,-2-5 0,-2 3 0,-1-8 0,-2-1 0,-1 7 0,-5-9 0,-3 3-962,1 6 1,-2-2 0,-1 8 961,1 15 0,-2 1-428,-5-9 1,-2-4-1,3 3 428,4 5 0,0 0 0,-12-18 0,0 2 0,-3-2 0,8 23 0,-12-5 2673,17 26-2673,1 7 1494,8 3-1494,-12 0 0,11 0 0,-7 0 0</inkml:trace>
  <inkml:trace contextRef="#ctx0" brushRef="#br0" timeOffset="104626">4568 6143 11130,'0'34'0,"8"-8"4968,1 34-4968,4-21 0,1-1 2340,0 6-2340,-3-7 0,-1-4 1336,-4-17-1336,-2 4 4801,1-19-4801,-2 13 0,1-9 0,1 6 0,1-2 0,1-5 0,7-9 0,7-41 0,5-6 0,-3-4 0,0-2 0,-9 27 0,0 1 0,4-12 0,0 4 0,-3 11 0,5-5 0,-8 23 0,9 39 0,-9 14 0,7 16 0,-6-26 0,1-3 0,6 0 0,13 20 0,-19-33 0,0-1 0,-11-10 0,2-2 0,-4 1 0,6-3 0,-3 0 0,19-46 0,-8 2 0,-2 3 0,2-9 0,-1 5 0,4-22 0,-3 17 0,0 4 0,-6 17 0,6-4 0,-7 16 0,10-6 0,-14 19 0,4-1 0</inkml:trace>
  <inkml:trace contextRef="#ctx0" brushRef="#br0" timeOffset="105341">5473 6257 24575,'-9'0'0,"3"0"0,3 0 0</inkml:trace>
  <inkml:trace contextRef="#ctx0" brushRef="#br0" timeOffset="106374">5610 5955 24575,'10'42'0,"0"-1"0,3 9 0,1-3 0,1 3 0,2 6 0,-15-44 0,-1-10 0,2-1 0,-3-13 0,0 5 0,0-29 0,0 12 0,-4-38 0,0-3 0,-1 13 0,2-2 0,3 37 0,2 6 0,1 7 0,6 2 0,15-1 0,6 3 0,-5-3 0,-5 3 0</inkml:trace>
  <inkml:trace contextRef="#ctx0" brushRef="#br0" timeOffset="107074">5933 6129 24575,'0'0'0</inkml:trace>
  <inkml:trace contextRef="#ctx0" brushRef="#br0" timeOffset="107926">6167 5337 8191,'0'4'0,"4"29"0,5 27 0,2 10 0,0-8 352,2-5 1,1-3 0,0 6-353,-2-2 0,1 6 0,1 3 0,-1-2 0,1-5 383,1-3 1,1-2 0,-1-4-1,-1-6-383,2 9 0,-1-6 1079,0 6 1,-4-8-1080,-6-18 1095,-2-12 1,-3-9 0,0-1 0</inkml:trace>
  <inkml:trace contextRef="#ctx0" brushRef="#br0" timeOffset="108726">6093 5847 24575,'52'-19'0,"-7"3"0,2 0 0,-15 6 0,1 1 0,10-7 0,-1 2 0,-5 8 0,-10-1 0,10 7 0,-14 0 0,0 0 0,-13 0 0</inkml:trace>
  <inkml:trace contextRef="#ctx0" brushRef="#br0" timeOffset="109842">7238 5655 24575,'21'41'0,"-1"-1"0,0 1 0,0 8 0,0 2 0,-1-4 0,6 3 0,-2-2-4916,-6 9 1,-4-7 3425,-3-23 4308,-10-2-2818,0-19 1719,0 12-1719,3-6 0,4 23 0,13 7 6784,-3 5-6784,-1-17 0,0 0 0,-3 1 0,5-2 0,-12-20 0,-2 0 0,-2-3 0,1 0 0,-3-3 0,3-3 0</inkml:trace>
  <inkml:trace contextRef="#ctx0" brushRef="#br0" timeOffset="110990">7213 5662 8191,'13'-15'0,"-4"8"5063,42-16-5063,-15 20 0,2 1 2818,20-5-2818,-14 6 0,-4 2 1719,-13 5-1719,1-2 6784,-11 19-6784,-11-7 0,5 20 0,-11-14 0,-14 11 0,-10-8 0,-9 0 0,0-5 0,-1-1 0,-9 2 0,11-3 0,2-1 0,-7-1 0,-16 8 0,25-7 0,-14 3 0,35-12 0,2-4 0,5-2 0</inkml:trace>
  <inkml:trace contextRef="#ctx0" brushRef="#br0" timeOffset="111927">7867 5202 24575,'-11'47'0,"-1"0"0,3 10 0,2-2 0,5-19 0,1-1 0,0 2 0,2-3 0,-1 5 0,0-19 0,0 2 0,2-12 0,7 4 0,1-6 0,17 11 0,-6-8 0,2-1 0,4 1 0,-15-9 0,7 3 0,-10-2 0,8-2 0,-5 1 0,12-2 0,-17 0 0,2 0 0</inkml:trace>
  <inkml:trace contextRef="#ctx0" brushRef="#br0" timeOffset="112990">8158 5433 24575,'11'0'0,"17"12"0,7 6 0,-4-6 0,1 2 0,19 13 0,-3 0 0,-5-4 0,-12-2 0,-25-18 0,0 1 0,-1 3 0,-1-3 0,1 2 0,1 2 0,1-4 0,2 7 0,-3-7 0,2 4 0,-4-7 0,1 1 0</inkml:trace>
  <inkml:trace contextRef="#ctx0" brushRef="#br0" timeOffset="113925">8201 5685 24575,'0'-23'0,"14"-36"0,-4 10 0,0 12 0,1 3 0,0 6 0,-5 8 0,-1 19 0,-4-7 0,4 6 0,3-3 0,3 2 0,-2 2 0,-3-2 0</inkml:trace>
  <inkml:trace contextRef="#ctx0" brushRef="#br0" timeOffset="114774">8690 5516 8191,'0'8'0,"0"45"5063,0-20-5063,0 9 0,0 0 2818,0-13-2818,0 9 1719,0-26-1719,0-2 6784,0-2-6784,0 1 0,0-3 0,0 2 0,0-4 0,0-2 0</inkml:trace>
  <inkml:trace contextRef="#ctx0" brushRef="#br0" timeOffset="115690">8756 5407 8191,'-3'-3'0,"5"0"5063,-1 3-5063,19 0 2818,-11 0-2818,15 3 1719,5 13-1719,-1 3 0,21 17 0,-25-16 6784,1 1-6784,-17-12 0,-1-5 0,-1 1 0,-4-5 0</inkml:trace>
  <inkml:trace contextRef="#ctx0" brushRef="#br0" timeOffset="116657">9017 5385 24575,'0'61'0,"0"2"0,0 6 0,0-5 0,0-1 0,0 5 0,0-4 0,0-20 0,0-9 0,0-13 0,0 10 0,0-21 0,0-4 0,0-2 0</inkml:trace>
  <inkml:trace contextRef="#ctx0" brushRef="#br0" timeOffset="117608">8981 5100 24575,'47'21'0,"-19"0"0,-3 2 0,4 11 0,-14-2 0,-4 1 0,-8 6 0,-3 3 0,0 1 0,0 10 0,0-13 0,0-2 0,0-7 0,0-7 0,0-15 0,0 5 0,0-3 0,6 23 0,-4-24 0,4 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42:05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8350 15035 8191,'-8'-3'0,"-20"0"2224,-6 3 0,-5 0-2224,4 0 0,-2 0 1356,-26 0 1,-4 0-1357,13 0 0,0 0 0,-10 0 0,0 0 0,11 0 0,-1 0 0,6 0 0,-1 1 0,1-2 0,-5-3 0,-1-1 0,-2 3 0,-3 1 0,4-2 0,5-2 0,3 1 0,-6 1 0,2 1 0,15 2 0,2 0 908,-2 0 0,-1 0-908,-5 0 0,-1 0 0,-7 0 0,0 0 3238,9 0 0,1 0-3238,-3 2 0,4 1 691,-11 5-691,14 4 0,-1 2 120,3 3 0,0 2-120,-10 4 0,0 2 0,1 3 0,3 1 0,2-3 0,1 1 0,-3 4 0,0 0 0,10-7 0,0-2 0,2 0 0,-1 0 0,-1 1 0,1 0 0,-10 11-3392,12-12 0,0 2 3392,-7 10-4537,3 0 4537,-3 1 0,7-1 0,-3 5 0,6-9 0,0 2 0,7-4 0,-1 2 2268,-11 13 1,-2 1-2269,5 2 0,2-1 3392,2-6 0,0 0-3392,-7 12 0,3-4 0,0 1 0,8-19 0,0-1 0,-4 5 0,0-7 0,-8 16 0,11-18 0,-10 9 0,8-10 0,1-7 0,8-3 0,0 2 0,2-5 0,0 14 0,1-5 0,2 14 0,3 0 0,1 7 0,3 9 0,0 0 0,3 1 0,5 3 0,3-18 0,4 1 0,0-10 0,0-3 0,5 9-6784,1-3 6784,4 1 0,0 3 0,11 3 0,11 8 0,-16-16 0,4 0 0,9 5 0,3-1 0,0-1 0,2 0 0,4-2 0,0-2 0,-4-1 0,-2-4 0,-2-6 0,0-2 0,-2 2 0,-1-1 0,-3-5 0,3 0 0,22 3 0,2 0 0,-20-4 0,0-1 0,12 2 0,1-1 2506,-5-5 0,-3-2-2506,-8 0 0,0 0 0,2-2 0,2 0-258,17 0 1,2 0 257,-2 1 0,2-2 0,-10-3 0,3-3 0,1 0-358,-11 2 0,1-1 0,0 0 0,0-2 358,2-2 0,0-2 0,1 0 0,0 1 0,4 1 0,-1 1 0,2 0 0,0 1-908,4-1 0,1 1 0,0 1 0,-3 1 908,8 1 0,-3 1 0,-1 1 0,-5 1 0,-1 0 0,-3 1 0,4 1 0,0 0 0,-8 0 0,2-1 0,0 2 166,-2 0 1,1 0 0,1 2-167,-3-1 0,1 0 0,2 1 0,-2 1 0,15 0 0,0 2 0,-2 0 0,-8 1 0,-2 0 0,0 0 94,-1-1 0,0-1 0,-4 0-94,7 0 0,-5-1 594,-12-2 1,-4 0-595,15-2 0,-6 0 0,7 0 0,-6 0 0,2 0 0,6 0-442,-4 0 0,6 0 1,2 0-1,1 0 1,-3 0 441,4 0 0,-1 0 0,0 0 0,1 0 0,6 0 0,2 0 0,-2 0 0,-5 0-109,-4 0 0,-5 0 0,3 0 109,-1 0 0,2 0 0,1 0 0,-1 0 0,9 0 0,-1 0 0,1 0 0,-11-1 0,2 1 0,-1-2 0,-1 1 0,14-2 0,-2 0 0,-3-1-48,-12-2 0,-3 0 0,-1-1 48,0 1 0,-1-1 0,-2 0 0,9-7 0,-5 2 0,13 2 0,-13 0 0,5 0 1704,-10 3 0,2 0 0,1-1-1704,10-2 0,1-1 0,1 0-948,-1 0 1,1-1 0,2 0 947,-1 1 0,4 0 0,-1 0 0,-5 1 0,-9 0 0,-3 2 0,6-1-427,-2 1 0,7-1 0,4 0 0,2 0 0,-2 0 1,-4 2 426,11-1 0,-3 0 0,-1 2 0,2-1 0,-8 1 0,1 0 0,0 0 0,0 0 0,-1 2 0,10-1 0,0 2 0,-2 0 0,-2 1-176,7 2 1,-3 0 0,-2 0 175,-12 0 0,-3 0 0,1 0-1128,3 0 1,-1 0-1,-7 0 1128,19 0 983,-18 0-983,-19-3 2157,-1-1-2157,-4-3 514,10-7-514,-2-2 5882,9-8-5882,-8-1 2723,-1-2-2723,-6-3 0,-3 4 0,-7-2 0,1-12 0,-7 9 0,0-3 0,0-2 0,-3-7 0,6-18 0,-6-1 0,0 14 0,2-13 0,-6 8 0,3-1 0,-4-5 0,0 19 0,0 1 0,0 20 0,-7-17 0,-17-13 0,-4 14 0,-6-6 0,1 3 0,0-7 0,-1 1-300,-4 4 1,-4-1 0,2 0 299,7 3 0,2 1 0,-3 1 0,-6 0 0,-4 1 0,-3-1-643,2 1 1,-2-2-1,-2 0 1,-4 0 642,3 5 0,-4 0 0,-2 0 0,0 2 0,1 2-531,2 3 0,1 3 0,-1 0 0,-1 1 0,-3-1 531,0-1 0,-3-1 0,-2 0 0,1 1 0,1 1 0,4 4 0,-7-1 0,3 3 0,2 2 0,-3-1 0,8 0 0,-2 0 0,1 1 0,1-1 0,4 2-1320,-9-3 1,4 1 0,0 1 1319,-5-1 0,-1 1 0,1 0 0,5 0 0,0-1 0,-3-1-510,2 2 0,-4 0 0,0-1 0,3 2 510,0-2 0,3 2 0,-2-2 182,6 2 0,-2 0 0,0-1 1,2 1-183,-7-3 0,2 1 0,0 0 0,-6 0 0,0 1 0,0 0 0,0 2 0,0 0 0,1 1 0,2 0 0,1 0 0,4 3 0,-2 4 0,5 1 0,11-3 0,3 0 0,-10 6 0,19-7 1680,10 6-1680,-17-2 4099,-23 11-4099,1 3 0,-10 5 0,16-3 0,-5 3 0,-1 0 0,2 0 703,-10 1 1,2 0-1,-6 2-703,10-2 0,-5 1 0,-2 2 0,1-1 0,2-1 0,-2 1 0,1-1 0,2 0 0,-1 0 0,3-1 0,-1 0 0,2 0 0,1 0 0,-11 4 0,3-1 0,7-3 499,8-2 0,6-3-499,7-4 0,2-1 0,0 2 0,0 1 0,-1-4 0,1 1 0,-28 10 0,3-4 0,1-2 0,22-4 0,-5-3 0,16-1 2505,3 0-2505,6-2 0,-10 5 0,-1-5 0,3 2 0,2-3 0,5 0 0,-1 0 0,-15 0 0,-1 0 0,-10 0 0,9-4 0,4 4 0,-1-10 0,8 8 0,-14-4 0,13 3 0,0 2 0,6-2 0,9 3 0,1 0 0,3 0 0,0 0 0,3 0 0,0 0 0</inkml:trace>
  <inkml:trace contextRef="#ctx0" brushRef="#br0" timeOffset="35152">7747 11335 24575,'-27'0'0,"-24"0"0,19 0 0,-3 0 0,-15 0 0,1 0 0,-2 0 0,-15 0 0,50 0 0,-31 9 0,20 1 0,-4 4 0,0 1 0,-5 4 0,-11 12 0,13-12 0,1 0 0,-10 12 0,13-14 0,1 0 0,6 2 0,-8 6 0,7-2 0,-12 7 0,18-11 0,2-5 0,0 11 0,4-12 0,-6 14 0,11-17 0,-6 27 0,9-5 0,-2 14 0,6-13 0,0 1 0,0 0 0,0-2 0,3 6 0,1-3 0,4-10 0,6 6 0,13 13 0,-4-11 0,8 17 0,-10-21 0,9 18 0,-6-14 0,5 10 0,-9-19 0,-6-7 0,8 8 0,-10-9 0,13 15 0,-9-13 0,17 14 0,-4-10 0,6 3 0,-10-11 0,14 5 0,-12-10 0,21 11 0,-26-12 0,25-1 0,-25-4 0,15-3 0,-15 0 0,14 0 0,22 0 0,-5 0 0,-13-1 0,0-2 0,20-5 0,-10-5 0,2-1 0,-15 3 0,-2-1 0,5-5 0,-3-1 0,-5-1 0,-10 1 0,5-8 0,2-3 0,-1-6 0,0-9 0,-13 6 0,-2-5 0,-3 7 0,-9-2 0,1-4 0,0-8 0,-2-11 0,0-3 0,0 4 0,0 0 0,-1 1 0,-2 1 0,-10 0 0,-2 4 0,3 17 0,-1 1 0,-5-17 0,-1 3 0,-4 9 0,-8-15 0,6 21 0,-7-18 0,12 29 0,5 3 0,-10-3 0,8 5 0,-11-3 0,11 12 0,-8 3 0,4 5 0,-4 2 0,8 0 0,-18 6 0,-11 12 0,-8 3 0,20-4 0,2 0 0,0 2 0,1 0 0,22-10 0,-4 12 0,8-13 0,-4 10 0</inkml:trace>
  <inkml:trace contextRef="#ctx0" brushRef="#br0" timeOffset="58801">8464 11081 8191,'-31'-3'0,"-31"1"505,16 1 1,-12 1-1,-3 0 1,7 1-506,6-1 0,3 0 0,-4 0 539,-1 0 1,-7 0 0,-1 0 0,1 0-1,5 0-539,-7 0 0,5 0 0,-1 0 0,-4 0 0,-1 0 0,1 0 0,2 0 0,1 0 0,3 0 0,-10-4 0,2-1 0,13 3 0,-1 1 0,2-2 0,-3-3 0,1-1 0,-10 4 0,5 1 0,9-2 0,-7 4 0,30 0 2068,-13 0-2068,18 0 5392,-5 0-5392,8 0 3639,0 0-3639,8 0 565,30 0-565,-6 7 0,27 2 0,-9 7 0,-5 0 0,0 0 0,15 10 0,-13-7 0,-2 0 0,-5-1 0,-5-3 0,0-1 0,-12-6 0,8 7 0,-11-12 0,3 5 0,-3-7 0,6 7 0,-3-4 0,0-1 0,0 2 0,-3-4 0,-1 2 0,1-3 0,-25-14 0,3 5 0,-18-12 0,14 7 0,-8-2 0,12 2 0,-10 1 0,13 3 0,-10-6 0,-9-3 0,5-2 0,-7 1 0,16 7 0,-10-3 0,10 6 0,0-2 0,9 8 0,6-1 0,-2 4 0,4-4 0,-1 2 0,2-2 0,0-1 0,-6-2 0,-1 1 0,-5-2 0,0 3 0,-4 0 0,9 0 0,4-3 0,13-1 0,27-17 0,8-5-3392,-12 9 0,1 0 3392,20-12 0,1 0 0,-21 12 0,-4 4 0,15-8 0,-14 9 0,0 0 0,12-8 0,6-1 0,-19 12 0,-22 11 0,2-2 0</inkml:trace>
  <inkml:trace contextRef="#ctx0" brushRef="#br0" timeOffset="72887">11812 10298 24575,'-26'0'0,"-25"0"0,-5 0 0,-5 0 0,2 0 0,-6 0 0,0 1 0,2-2 0,20-3 0,-2 0 0,-15 4 0,-9 0 0,8-2 0,11-3 0,3-1 0,-8 5 0,-1 1 0,-1-2 0,5 0 0,-8 2 0,4 1 0,2-2 0,11-2 0,-17 2 0,33-2 0,-9 3 0,18 0 0,0 0 0,15 0 0,0 0 0</inkml:trace>
  <inkml:trace contextRef="#ctx0" brushRef="#br0" timeOffset="73953">11517 10946 24575,'51'-4'0,"-15"1"0,-1-1 0,24-9 0,-4 5 0,-4-2 0,-36 9 0,18-2 0,-26 3 0,5 0 0,-6 0 0,0 0 0,-3 0 0</inkml:trace>
  <inkml:trace contextRef="#ctx0" brushRef="#br0" timeOffset="75269">11776 10731 24575,'50'0'0,"-16"0"0,6 0 0,-14 0 0,9 0 0,-8 0 0,0 0 0,-16 5 0,-8-1 0,0 7 0,-3-4 0,0 4 0,0-1 0,-3-1 0,0-1 0,-3-1 0,-9 4 0,7-3 0,-10 9 0,5-6 0,-6 12 0,2-8 0,-1 9 0,9-14 0,-7 16 0,9-13 0,-6 12 0,1-4 0,4-3 0,-6 8 0,7-12 0,1 0 0,1-8 0,1 0 0,1 3 0,0-3 0,3 0 0,0-4 0</inkml:trace>
  <inkml:trace contextRef="#ctx0" brushRef="#br0" timeOffset="77183">12721 10587 8191,'-5'0'0,"-2"4"5063,-11 10-5063,3 5 2818,-8 5-2818,-7 5 0,4-3 0,-7-1 0,-1 0 0,2-1 0,-24 11 0,34-21 1719,-6-2-1719,6-1 6784,-2-1-6784,2-6 0,8-1 0,-4-3 0,8 0 0,4-9 0,4 1 0,2-11 0,0 1 0,0-19 0,0-17 0,0 6 0,0-9 0,0 27 0,0 3 0,18 13 0,-4 9 0,21 13 0,18 27 0,-13-11 0,-10 0 0,-2 1 0,-3-2 0,-7-1 0,-9-10 0,-5-6 0,6 5 0,-5-4 0,4 5 0,-4-6 0,1 3 0,25 7 0,-13-5 0,21 2 0,0-4 0,-15-8 0,14 6 0,-24-7 0,8 0 0,-7 0 0,4 0 0,-7-3 0,7-19 0,-7 8 0,7-17 0,-9-2 0,9-21 0,-3 11 0,-4 9 0,1 2 0,2 1 0,-5-1 0,-4 12 0,-6 10 0,-5 1 0,-14 3 0,-2 3 0,-2 3 0,4 0 0,9 0 0,-18 6 0,5 4 0,-24 22 0,17-9 0,-8 21 0,20-23 0,6-2 0,10-11 0</inkml:trace>
  <inkml:trace contextRef="#ctx0" brushRef="#br0" timeOffset="104651">9734 15133 8191,'-3'-1'0,"0"5"2531,2 27 1,2 9-2532,-1 16 939,0-12 0,0 8 1,0-6-940,0-11 0,0 0 859,0 23 1,0-4-860,0-12 6784,0 7-6784,0-21 0,0-12 0,0 2 0,0-3 0,0-8 0,0-16 0,0 2 0,3-18 0,-2 12 0,22-27 0,-5 6 0,7 2 0,5 1 0,10-5 0,-2 16 0,0 5 0,1 4 0,12 4 0,-33 7 0,14 0 0,-19 0 0,11 0 0,-15 11 0,-2 4 0,-1 30 0,-3-15 0,-3 9 0,0-7 0,0-18 0,0 10 0,0-18 0,0 5 0,0-4 0,0 2 0,0-7 0</inkml:trace>
  <inkml:trace contextRef="#ctx0" brushRef="#br0" timeOffset="105502">10520 15015 8191,'-2'4'0,"-16"24"2531,0 2 1,-2 4-2532,3-2 0,0 1 1409,-1 9 0,3-1-1409,7 5 859,6-9 1,1-2-860,1 0 0,0 13 6784,0-27-6784,13 31 0,3-16 0,2-2 0,4-1 0,4-6 0,11 0 0,-24-18 0,2-3 0,-9-3 0,0-3 0,-3 0 0,0 0 0</inkml:trace>
  <inkml:trace contextRef="#ctx0" brushRef="#br0" timeOffset="106202">10725 15320 24575,'19'6'0,"12"12"0,-1 8 0,6 7 0,-2-1 0,3 2 0,0 0 0,0 3 0,2 2 0,-6-4 0,5 7 0,-22-15 0,-13-21 0,-3-4 0</inkml:trace>
  <inkml:trace contextRef="#ctx0" brushRef="#br0" timeOffset="106918">10832 15733 8191,'-4'-37'0,"20"-5"0,1-1 0,4-8 0,-1 5 0,-1 9 0,1 3 1434,14-23 1,-6 6-1435,-16 24 2155,5-4-2155,-12 14 4518,8-8-4518,-10 18 0,0 1 0,0 3 0</inkml:trace>
  <inkml:trace contextRef="#ctx0" brushRef="#br0" timeOffset="107650">11179 15022 24575,'15'0'0,"2"3"0,28 34 0,-23-10 0,0 6 0,-3 7 0,-12 9 0,-5 3 0,3-2 0,-2 1 0,0 7 0,-2 0 0,0-5 0,-2-4 0,1 7 0,0 1 0,0-19 0,0-25 0,0 5 0,0-15 0</inkml:trace>
  <inkml:trace contextRef="#ctx0" brushRef="#br0" timeOffset="108250">11728 15454 24575,'16'0'0,"10"0"0,15 0 0,4 0 0,12 0 0,-10 0 0,-4 0 0,-17 0 0,-11 0 0,-12 0 0</inkml:trace>
  <inkml:trace contextRef="#ctx0" brushRef="#br0" timeOffset="109350">12212 15329 24575,'51'31'0,"-22"-14"0,19 19 0,-28-24 0,-15-11 0,3-1 0,4-25 0,-3 11 0,14-22 0,-1 13 0,-4 2 0,1 5 0,-13 18 0,-22 62 0,8-33 0,0 4 0,-5 13 0,-2 8 0,2-6 0,2-7 0,1-3 0,-2 12 0,1-4 0,2-11 0,-5 6 0,8-20 0,-6 9 0,11-25 0,-2 7 0,3-9 0,0 3 0</inkml:trace>
  <inkml:trace contextRef="#ctx0" brushRef="#br0" timeOffset="110351">9790 14920 8191,'-6'0'0,"-5"3"2531,-11 19 1,-1 9-2532,-11 22 1409,9-16 0,2 2-1409,5 10 0,5-4 0,6-4 859,-2-7 1,3-2-860,6-1 6784,0 16-6784,0-16 0,0 30 0,0-6 0,0-5 0,0 12 0,0-40 0,3 2 0,22 14 0,3-11 0,0 0 0,1-2 0,9-2 0,8-7 0,-30-10 0,0-6 0</inkml:trace>
  <inkml:trace contextRef="#ctx0" brushRef="#br0" timeOffset="111385">12397 14764 24575,'38'41'0,"1"0"0,3 5 0,-15-12 0,-1 3 0,0 2 0,7 10 0,1 4 0,-6-2 0,-7 6 0,-7-2 0,-2-10 0,-5 0 0,-6 0 0,-2-5 0,1-5 0,0 25 0,0-37 0,0 22 0,0-17 0,0 18 0,0-28 0,0-4 0,0-11 0</inkml:trace>
  <inkml:trace contextRef="#ctx0" brushRef="#br0" timeOffset="112635">12851 14893 10285,'0'-12'0,"8"7"5069,11-3-5069,-1 8 2485,8 0-2485,-15 0 1441,0 6-1441,-5 1 5295,13 28-5295,-6-6 0,7 23 0,-13-23 0,-4 8 0,-3-13 0,0-4 0,0 15 0,0-21 0,0 18 0,-6-3 0,-1-10 0,-5 13 0,2-23 0,-1 4 0,21-13 0,13 3 0,7-6 0,30-8 0,-36 5 0,21-8 0,-30 11 0,10-7 0,-10 5 0,5-6 0,-13 10 0,-1-5 0</inkml:trace>
  <inkml:trace contextRef="#ctx0" brushRef="#br0" timeOffset="114685">13971 16075 24575,'53'-9'0,"-1"1"0,1 0 0,-10 0 0,1 0 0,3 0 0,8-1 0,2-1 0,0-1 0,3-3 0,2-1 0,-1 0 0,-3 2 0,2 0 0,-2 2 0,6-2 0,-4 1 0,7-2 0,3-1 0,-4 1 0,-7 3-1611,-2 1 0,-7 1 0,1 1 1611,4-1 0,1 1 0,-6 0 288,2 1 1,-7 1-289,10-3 849,1 5-849,-36 0 0,4 4 0,-13 0 2460,-36 0-2460,6 0 800,-39 0-800,-8 0 147,31 0-147,-21 0 0,46-3 0,4 0 0,9 0 0,42-9 0,-8 9 0,9-2 0,2 1 0,-2 4 0,7 0 0,-35 0 0,-10 10 0,-15 21 0,1-8 0,-11 16 0,2-7 0,8-11 0,-7 7 0,11-19 0,-1 3 0,27-26 0,-1 5 0,27-29 0,-20 15 0,2-1 0,-20 3 0,-19 2 0,-35-23 0,1 14 0,3 4 0,-1 3 0,4 1 0,-8 1 0,12 9 0,16 5 0,-6-3 0,10 4 0,-3-5 0,3 5 0,-2-4 0,11 7 0,0-1 0</inkml:trace>
  <inkml:trace contextRef="#ctx0" brushRef="#br0" timeOffset="116800">16454 15809 8191,'-10'0'0,"-8"0"5063,10-2-5063,-4-2 2818,10 25-2818,16 19 0,13 13 0,-4-1 0,-4 3 0,1 5-705,2-3 1,6 10-1,-1-2 1,-5-10 704,-6-6 0,-3-5 0,5 10 0,-4-9 0,-11-27 0,0-6 0,0-23 0,-5-20 0,-3-7 0,-5-14 0,5 5 0,-3-1 0,-4 10 0,-2 4 0,0-3 0,-7-19 4537,11 43-4537,-5-12 6784,4 6-6784,-11-18 0,12 19 0,-5-9 0,11 17 0,-1-2 0,-1 4 0,5 1 0,-7 1 0,7 1 0,7 15 0,17 12 0,4 2 0,1 2 0,15 12 0,-8-9 0,-3-4 0,-8-8 0,7 4 0,-18-14 0,9-4 0,-3 0 0,4-3 0,-6 0 0,16-32 0,-10 0 0,-1-3 0,-1-1 0,-1-8 0,0-5 0,-13 27 0,-1 6 0,-6 8 0,3-1 0,-3 2 0,0-4 0,0 10 0,10 35 0,7 6 0,2 5 0,2 1 0,4 5 0,-7-19 0,-2-4 0,-8-10 0,7 1 0,-10-8 0,6 3 0,-8-7 0,3 4 0,3-7 0,-6 1 0,3-5 0</inkml:trace>
  <inkml:trace contextRef="#ctx0" brushRef="#br0" timeOffset="118233">17565 15831 8191,'-8'-3'0,"-22"0"5063,-5 3-5063,-25 3 2818,28-2-2818,-3 8 0,25-5 1719,-14 17-1719,11-6 6784,-15 19-6784,21-16 0,-5 11 0,12-18 0,-3 5 0,6-9 0,17 5 0,26 11 0,3-5 0,-8 2 0,-1-1 0,-6-5 0,-2 2 0,-4-1 0,-14-6 0,10 6 0,-18-9 0,5 8 0,-6 0 0,3 9 0,-8-6 0,-9 6 0,1-9 0,-12 2 0,2-6 0,-37 4 0,20-4 0,-26 5 0,29-11 0,-13 3 0,21-6 0,-5 2 0,27-3 0</inkml:trace>
  <inkml:trace contextRef="#ctx0" brushRef="#br0" timeOffset="119487">17715 15754 24575,'0'18'0,"10"37"0,0-16 0,4 22 0,1-24 0,-1-4 0,-3-3 0,0 3 0,-1-1 0,-4-13 0,-6-4 0,3 1 0,-3-9 0,0 3 0,0-3 0,0 1 0,0-3 0,3-1 0,0-2 0,8-2 0,-4 0 0,10 0 0,15-18 0,3 3 0,-5-4 0,0-1 0,8 0 0,-1-3 0,-13 14 0,-12 2 0,2 3 0,-8 2 0,0 2 0,-3 0 0,0 0 0</inkml:trace>
  <inkml:trace contextRef="#ctx0" brushRef="#br0" timeOffset="120292">17722 15888 24575,'26'0'0,"5"-3"0,-9 3 0,10-3 0,-20 3 0,10 0 0,-15 0 0,5 0 0,-6-6 0,0-7 0,-2 4 0,-1-3 0</inkml:trace>
  <inkml:trace contextRef="#ctx0" brushRef="#br0" timeOffset="121204">17586 15793 24575,'48'0'0,"-15"-7"0,-1-2 0,-2-1 0,13-10 0,-12-11 0,-13 18 0,14-18 0,-14 16 0,6-12 0,0 5 0,0-7 0,5 5 0,-13 6 0,8-1 0,-15 13 0,-3 4 0,-3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45:36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17168 10317 8191,'-28'0'0,"-6"0"1355,-10 0 0,-12 0 1,-1 0-1356,5-1 0,0 0 0,-8 3 0,9 1 0,-7 3 0,-4 0 0,-1 1 0,2 0 0,3-2 230,1-1 0,3-1 1,1 0-1,-2 1 1,-2 1-231,-2 3 0,-4 0 0,-1 2 0,0 0 0,3 0 0,5-2 0,-1-1 0,5 0 0,1-1 0,-1 0 0,-1 0 0,-1 1 0,1-1 0,-1 0 0,2 0 0,-1 0 0,1 0 0,2 0 0,-2 0 0,2 1 0,-3-1 0,2 0 0,-4 0 0,2 0 0,5 1 0,-11 4 0,3 1 0,11-4 0,-2 0 0,2 0 0,-10 5 0,-2 3 571,2-2 0,-4 3 0,-5 3-571,6 1 0,-4 3 0,-3 2 0,2 0 0,4-1 0,4-2 0,5-1 0,-1 1 0,-4 2 771,2-1 0,-4 2 1,-2 2-1,1 0 1,2 0-1,7-1-771,1 2 0,5-2 0,2 1 0,-3 1-1141,-10 5 0,-3 2 0,1 0 0,4-3 1141,3-1 0,3-1 0,1 0 0,-3 0 0,1 1 0,6-3 506,9-1 0,3-2-506,-3 1 0,-1 1 0,-2 1 0,2 1 0,-10 16 346,7-9-346,5 6 663,-2 11-663,13-14 0,3 3 0,1 2 0,3 3 0,-3 13 0,4 3 0,8-18 0,3-1 0,0 1 0,-2 14 0,1 2 0,2-10 0,0 1 0,0-2 2564,0 3-1,0-3-2563,1 2 0,-2-1 0,-1-10 0,0-3 726,-3 18-726,-5 5 0,1-6 0,1-22 0,-1 1 0,-2 3 0,-1 2 0,-2 7 0,0 0 0,-1-1 0,-1 1 710,2 2 1,1 0-711,2-5 0,0 0 47,2-3 0,1 0-47,1-1 0,2-2 0,0 28 0,1-16 0,4-5 0,0-22 0,0 18 0,0-6 0,0 4 0,0-3 0,4-9 0,3 1 0,13 17 0,18 8 0,-8-17 0,3-1 0,4-3 0,4-4 0,10-3 0,2-4 0,-6-1 0,3-1 0,-3 0 0,3 0 0,2 3-2262,3 6 1,2 1 0,0 1 2261,0-3 0,-1-1 0,4 2 0,-6-2 0,3 3 0,0-1 0,-2-2-902,4-1 0,-3-1 0,0 0 902,-2 1 0,-1 0 0,4 2 0,-11-5 0,3 3 0,1-1 0,-1 0 0,-2-1-1015,14 4 1,-3-3-1,4 4 1015,-9-2 0,3 1 0,3 2 0,1 2 0,3-1 0,-10-4 0,2 0 0,1 1 0,2 0 0,0 0 0,2 1 0,0 1 0,-8-5 0,2 1 0,-1 0 0,2 0 0,0 1 0,1 0 0,1 1 0,1 0 0,0 0-240,-1 0 1,1 1 0,2 1 0,0 0-1,2 1 1,-1 0 0,1-1 0,-1 1-1,0-1 1,-2 0 0,0-1 239,0 0 0,-1-1 0,0 1 0,0-1 0,-1 0 0,0-1 0,0 1 0,-1-1 0,0 0 0,-1-1 0,2 2 0,0-1 0,0 0 0,-1 1 0,0-2 0,-2 0 0,-1 0 0,-1-2 0,-3-1 0,7 3 0,-2-1 0,-2-1 0,-1-1 0,-3-2 0,-2 0 0,5 0 0,-2-1 0,-4-2 0,-2-2 654,13 5 0,-4-7-654,-2-11 0,0-8 0,8-7 0,6-5-87,-19 6 1,7-2 0,2 0 0,0-1-1,-2 1 87,2 0 0,-3 0 0,3 0 0,10-2 0,-16 5 0,5-2 0,4 0 0,5-2 0,1 1 0,3-1 0,1 1 0,1 0 0,-1 2 0,0 0 0,-3 3 0,0 1 0,0 1 0,-1 2 0,1 0 0,0 2 0,1-1 0,0 1 0,1 0 0,1 0 0,2-2 0,1 0 0,-9 0 0,2-1 0,0 0 0,2-1 0,0 0 0,1 0 0,1 0 0,0 0 0,1 0 0,-1 1 0,1-1 0,0 2 0,0-1 0,0 2 0,-1 0 0,-2 1 0,1 1 0,1 0 0,0 0 0,1 1 0,-1 1 0,1-1 0,0 1 0,-1 0 0,0 0 0,-1 1 0,-1-1 0,-2 0 0,0 0 0,-2 0 0,-2 0 0,9 0 0,-3 0 0,-1 0 0,-2 0 0,-1 0 0,-1 0 0,0 0 0,0 0 0,-1 0 0,1 0 0,1 0 0,5 0 0,2 0 0,1 0 0,0 0 0,0 0 0,-2 0 0,-3 0 0,-3 0 0,-4 0 0,-5 0 0,19 0 0,-9 0 0,-4 0 0,-2 0 884,9 2 1,-3-1-1,-7-4-884,-8-7 0,1-4 419,3-2 1,7-3 0,5-3 0,3-1-420,-16 6 0,3-2 0,1-1 0,2 0 0,1-2 0,2 1 0,1-2 0,-3 2 0,2-1 0,1-1 0,2 0 0,0-1 0,1 0 0,1 0 0,0 0 0,0-1 0,-6 4 0,1-1 0,1 0 0,0-1 0,1 1 0,-1-1 0,1 1 0,0 0 0,-1 0 0,-1 0 0,-1 1-349,1 0 1,-1 0-1,1 0 1,-2 0-1,1 1 1,-1 0-1,-1 0 1,0 0-1,0 1 1,-1 0 348,7-3 0,1 0 0,0 0 0,-2 1 0,0 0 0,-2 1 0,-3 0 0,-1 2-299,10-4 0,-4 2 0,-2 0 0,-2 1 1,1-1 298,-2 1 0,0-1 0,-1 0 0,-2 0 0,-4 1 0,10-5 0,-5 1 0,0-1 0,4 0 0,0-1 0,-7 1 0,-5-3 0,-6 1 0,-12 3 0,-1 1 711,5-4 1,1-1-712,4-8 0,-1-1 0,-11 13 0,0 0 0,3-5 0,0 0 1725,-3 4 0,0 1-1725,27-17 2579,-20 17 1,2 0-2580,0 4 0,2 2 0,0 0 0,2 1 0,3-1 0,1 0 2452,2-2 1,-2 0-2453,-7 4 0,-2-1-221,-3 0 1,-2-1 220,0-3 0,-1 2 0,11-6 0,10-12 0,3-2 0,-16 14 0,1 0 0,3-4 0,3-4 0,-2 1 0,8-4 0,-2 0 0,-1 1 0,-2-1 0,-8 3 0,-4 0 0,-3 2 0,-2-1 0,3-12 0,1-5 0,-8 10 0,0-2 0,0-1-39,2-1 0,1-1 0,-2-1 39,-1-7 0,-1-1 0,-2 4-564,2-3 0,-2 3 564,-4 3 0,-3 2 0,3-11-53,0-4 53,-6 22 0,3-14 0,-2 21 525,-5-4-525,1 4 1156,-6 3-1156,0 3 58,-6-4-58,-21-7 0,-12-4 0,10 20 0,-2 1-862,-1 0 0,-2 0 862,-19-7 0,-5 1 0,4 4 0,-8 0-1243,11 4 1,-7-1-1,-5-2 1,0 1-1,3 1 1243,-3 1 0,2 1 0,-1 0 0,-5-1 0,16 2 0,-2 1 0,-2-2 0,-2 1 0,-1-1 0,0 0 0,-1 0-471,0 1 0,0 0 0,-2 0 0,-1 0 0,0 0 1,0 0-1,-1 0 0,1 0 471,5 1 0,0 0 0,0 0 0,0 0 0,0 0 0,-1 0 0,-1 0 0,-1 0 0,-1-1 0,3 1 0,-2 0 0,-1-1 0,-1 1 0,0-1 0,-1 0 0,0 0 0,1 1 0,1 0 0,2 0 0,0 1 0,-8-2 0,1 1 0,1 0 0,2 1 0,-1 0 0,0 0 0,0 0 0,-3-1-291,8 2 0,-2-1 1,-2 0-1,0 0 0,0 0 1,1 0-1,1 0 0,1 2 1,4 0-1,2 1 291,-7-1 0,4 2 0,2 0 0,2 1 0,-1 0 0,-2 0-195,-4-1 0,-3-1 0,1 1 0,0 0 1,3 0-1,5 2 195,-3 0 0,4 2 0,2 0 0,1 1 413,-6 1 0,1 1 0,0-1-413,-6-1 0,-1 0 0,4 0 0,-10 2 0,3 0 0,2 0 0,0 0 1274,-3-3 1,4-1-1275,24 4 0,-2-1 0,-11-1 0,-7 1 0,2-3 0,7 0 0,1-2 0,-5 0 0,-7-1 0,-6-2 0,-3 0 0,0 0 0,8 0 0,0 0 0,-2 0 0,-2-1 0,-4-1-94,12 1 1,-3 0-1,-4-2 1,0 1-1,0-1 1,0 0-1,3 1 1,4 0 93,-11-2 0,5 0 0,1 1 0,-2-1 0,-5 0-202,9 1 0,-6-1 0,-3 0 0,-1 0 1,1-1-1,3 1 0,4 0 0,6 1 202,-6-2 0,9 1 0,-1-1 0,-7-1-254,7 3 0,-7-1 1,-4-2-1,-3 1 1,1-1-1,2 1 1,4 1-1,8 0 254,-7-2 0,9 2 0,1-1 0,-10-1 101,6 1 0,-6-1 0,-6-1 0,-1 0 0,-1-1 0,1 0 0,5 0 1,5 1-102,-1-2 0,4 0 0,3 0 0,0-1 0,-4 1 236,-2 0 1,-4-1 0,0 0 0,-1 1 0,3-1 0,2 1-237,2-1 0,2 0 0,2 0 0,1 1 0,1 1 678,-5-2 0,0 1 0,3 1 0,2 2-678,0-1 0,2 2 0,1 0 0,-4 1 0,1 1 0,4 3 0,2 3 0,3 1 928,-6 1 1,0 0-929,5 1 0,2 2 0,-22 0 0,14-1 0,1 0 0,-7 2 1736,-8 0-1736,3 0 588,-2-4-588,21 3 0,-1 1 3274,0-2 0,-1 0-3274,-4 2 0,-1 0 0,2 0 0,1 0 0,7 0 0,0 0 713,-25 0-713,8 0 0,13 0 0,-5 0 0,17 0 0,-4 0 0,13 0 0,2 0 0,11 0 0</inkml:trace>
  <inkml:trace contextRef="#ctx0" brushRef="#br0" timeOffset="4836">8001 15349 8191,'0'-17'0,"27"-24"5063,4-1-5063,0 2 0,5-3 0,5 2 0,1 0 0,3-5 0,0-2 0,-11 14 0,1 0 0,-2 1 0,10-7 0,-3 1 0,-4 5 0,-1 1 0,-8 6 0,-2 3 2818,16-13-2818,7-4 0,-19 14 0,19-10 1719,-23 16-1719,18-14 6784,-3 10-6784,-14 4 0,0-1 0,19-8 0,-9 1 0,-6 5 0,-6 7 0,-7 1 0,-2 5 0,-2-4 0,-2 7 0,1-4 0,0 0 0,-5 4 0,9-4 0,-10 6 0,4-4 0,-1 3 0,4-9 0,4 2 0,-4 1 0,3-2 0,-7 2 0,1 2 0,-1-1 0,0 3 0,-3 3 0,3-1 0,-3 2 0,-2 2 0,-2-3 0,-7 3 0,-2 0 0,-5 3-6784,-1 0 6784,0 0 0,-1 0 0,-3 0 0,-11 0 0,-3 0 0,-4 0 0,7 0 6784,6 0-6784,8 0 0,-1 0 0,9 0 0,0 3 0,1-3 0,9 3 0,10-6 0,5 2 0,5-5 0,-7 5 0,6-5 0,-1 2 0,5 0 0,-7 1 0,-5 1 0,-3 1 0,-3-2 0,0 3 0,-3 0 0,-3 5 0,-1-1 0,-2 8 0,0-5 0,0 2 0,0 0 0,0 1 0,-3 6 0,3-4 0,-6 4 0,3-4 0,-4 3 0,1 1 0,-1 7 0,3 0 0,-2-2 0,6-2 0,-6-5 0,5 2 0,-2 4 0,0 0 0,2 2 0,-2-6 0,3 0 0,0-7 0,0 0 0,0-3 0,0 0 0,0-1 0,0 1 0,-3-3 0,3 2 0,-3-2 0,3 3 0,0 0 0,0-8 0,0-6 0,0-1 0,0-7 0,3 3 0,0 2 0,0-7 0,0 11 0,-3-8 0,0 5 0,0 0 0,0 1 0,0 0 0,3 2 0,-3-4 0,6 2 0,-3-4 0,1 1 0,1 0 0,-4 2 0,4-2 0,-1-2 0,0 6 0,-1-2 0</inkml:trace>
  <inkml:trace contextRef="#ctx0" brushRef="#br0" timeOffset="10800">10510 15428 24575,'0'57'0,"0"-6"0,0-2 0,0 4 0,0-11 0,0-3 0,0 19 0,0 1 0,0-24 0,0-5-6784,6 2 6784,-4-18 0,7 3 0,-5-4 0,3 6 0,-4-7 0,0 6 0,-3-12 6784,0-2-6784,0-10 0,0-1 0,0-5 0,0 0 0,6-5 0,-4-10 0,4 11 0,-6 1 0</inkml:trace>
  <inkml:trace contextRef="#ctx0" brushRef="#br0" timeOffset="12151">10355 15451 24575,'0'26'0,"0"2"0,0 1 0,0-3 0,0-8 0,0-3 0,0-10 0,0-6 0,3-15-6784,4-8 6784,4 3 0,-1-6 0,3 12 0,1-8 0,0 4 0,0-1 0,2-3 6784,-2 2-6784,3-3 0,-2 2 0,-2 2 0,0 1 0,-4-1 0,3 1 0,-8 6 0,4 1 0,-7 6 0,4 3 0,-2 0 0,2 3 0,8 10 0,9 17 0,8 10 0,-7-8 0,-1 2 0,12 13 0,2 4 0,-8-9 0,-5-11 0,-3-1 0,-7-11 0,-7-10 0,-3 0 0</inkml:trace>
  <inkml:trace contextRef="#ctx0" brushRef="#br0" timeOffset="13999">10395 16256 8191,'0'21'0,"0"-8"5063,0 42-5063,0-15 0,0 14 0,0-20 2818,0-3-2818,0-21 0,0 7 1719,0-11-1719,0 3 6784,0-3-6784,0 0 0,0-6 0,0-7 0,7-32 0,10-12 0,-6 19 0,3-2 0,16-24 0,-10 26 0,-1 6 0,-12 20 0,2-1 0,1 1 0,6 6 0,-2-3 0,6 3 0,-1 0 0,-2 0 0,9 2 0,-2 15 0,0 9 0,-5 4 0,-3 2 0,-4 4 0,-1-11 0,0 11 0,-3-14 0,-1 0 0,0 0 0,0 2 0,0-3 0,-4-1 0,0-5 0,-3-13 0,4-23 0,-3-4 0,9-27 0,-5 13 0,5-2 0,-3 10 0,2 11 0,1 5 0,2 3 0,0-1 0,1 7 0,-1-3 0,2 8 0,9-8 0,11 8 0,11-9 0,4 9 0,-8-2 0,-10 3 0,-15 0 0,-4 0 0,-8 3 0,1 0 0,-4 9 0,1-5 0,-2 12 0,0-11 0,0 15 0,0-5 0,0 9 0,0 1 0,0-8 0,0-1 0,0-7 0,0 1 0,0-1 0,0-3 0,0-3 0,0-4 0</inkml:trace>
  <inkml:trace contextRef="#ctx0" brushRef="#br0" timeOffset="18950">11506 16304 8191,'-11'-1'0,"-4"21"5063,-6-2-5063,4 20 2818,6-5-2818,4 2 1719,0 4-1719,4-11 6784,0-1-6784,3-11 0,0-1 0,0-6 0,0 0 0,0-3 0,0 0 0,2-3 0,4 5 0,4-4 0,3 2 0,10 4 0,2-3 0,14 4 0,-9-4 0,2-4 0,4-3 0,-10 0 0,14 0 0,2 0 0,-10-3 0,9-1 0,-17-9 0,0-2 0,-3-8 0,-2 3 0,-9-3 0,-3 9 0,-4 2 0,-3 3 0,0 3 0,-3-3 0,0 6 0,-6 0 0,-1 3 0,-14 0 0,-14-3 0,-13 2 0,-12-3 0,13 4-6784,9 0 6784,14 0 0,5 0 0,4 0 0,-2 0 0,9 0 0,-1 0 0,6 0 6784,0 0-6784,0 0 0,3 6 0,1-3 0,-1 6 0,2-3 0,-2 0 0,3 3 0,0-3 0,0 3 0,0-3 0,0 0 0,0 2 0,0-1 0,0 2 0,0-4 0,0 4 0,9-2 0,9 2 0,0-3 0,19 4 0,-21-2 0,15-1 0,-11-4 0,8-3 0,4 0 0,7 0 0,1-10 0,-6 1 0,3-14 0,-17 4-6784,7-5 6784,-8 5 0,1-3 0,-3 3 0,1-5 0,-4 6 0,1-1 0,-8 15 6784,1 15-6784,3 24 0,0 7 0,7 2 0,-7-16 0,3-11 0,2 2 0,1-4 0,5 0 0,-8-9 0,1-3 0,5-3 0,-5 0 0,12-3 0,-13-4 0,4-4 0,-5-2 0,4-10 0,-2-11 0,3-12 0,-10-4 0,-1 11 0,-7 11 0,0 11 0,0 7 0,0 1 0,-3 6 0,0 0 0,-7 3 0,0 0 0,-3 0 0,-1 0 0,1 0 0,-10 6 0,1 8 0,-13 7 0,8 6 0,5-6 0,3-2 0,9 1 0,-1-5 0,2 6 0,5-4 0,1 2 0,3-6 0,3-4 0,9-7 0,9-14 0,1 6-6784,1-13 6784,-13 11 0,3-4 0,-6 5 0,5-5 0,-3 5 0,0-4 0,-3 1 6784,2 0-6784,-4-4 0,5-3 0,1-15 0,-2 5 0,3-9 0,-4 8 0,1-23 0,1 10 0,-5-15 0,4 3 0,-8 13 0,4-2 0,-1 16 0,-2-1 0,2 5 0,-3 2 0,0 8 0,0 6 0,0 0 0,3 0 0,0-2 0,3-2 0,-2 0 0,1 1 0,2-3 0,0-2 0,2-5 0,-3 2 0,0 2 0,-3 6 0,0 10 0,-3 22 0,0 24 0,0-13 0,0 2 0,0 26 0,0-6 0,0 5 0,0-23 0,0 18 0,0-29 0,0 4 0,0-8 0,0 3 0,0-8 0,0 5 0,0-2 0,0 2 0,0 0 0,0-7 0,0 2 0,0-5 0,3 0 0,0-4 0,3-3 0,3 0 0,2 0 0,15 1 0,-5 0 0,10-3 0,5 0 0,4-4 0,5 0 0,-1 0 0,-13-6 0,-3-5 0,-11-7 0,-1-13 0,-7 2 0,1-7 0,-5-6 0,-2-1 0,-3-3 0,0 7 0,0 17 0,0 4 0,-5 14 0,1-1 0,-5 5 0,0 0 0,2 0 0,-6 0 0,4 0 0,-7 2 0,3 4 0,0 7 0,4 3 0,5 1 0,1-1 0,3-3 0,0 0 0,0 1 0,0 9 0,3-7 0,1 7 0,2-10 0,10 13 0,-1-4 0,8 5 0,-9-11 0,4-4 0,-5-2 0,16 3 0,-14-3 0,15-4 0,-21-3 0,9-3 0,-2 0 0,2-3 0,5-14 0,-5-23 0,3-15 0,-8 0 0,-6 13 0,-1 0 0,-1-9 0,-2 3 0,-2-2 0,-1 15 0,0 1 0,0-11 0,0 1 0,0-9 0,0-7 0,0 30 0,0-8 0,0 10 0,0 6 0,0 9 0,-5 7 0,1 3 0,-5 3 0,3 0 0,-7 13 0,2 6 0,-6 17 0,2 3 0,7 5 0,2 4 0,6-8 0,0-3 0,0-7 0,0 3 0,10 10 0,-1-8 0,9 1 0,0-4 0,0 2 0,3 2 0,-2-4 0,-3-9 0,-3-2 0,2-3 0,-4-4 0,0-3 0,-5-5 0,0 0 0,-2 0 0,4 3 0,-5-3 0,6 3 0,-1-1 0,2 2 0,5 2 0,-2-3 0,0 1 0,8-1 0,-9-5 0,4 2 0,-10-6 0</inkml:trace>
  <inkml:trace contextRef="#ctx0" brushRef="#br0" timeOffset="36132">23298 7542 8191,'1'0'0,"16"0"5063,12 0-5063,5 0 2818,-4 0-2818,-12-3 1719,-5-1-1719,-5 1 6784,-7-2-6784,4 1 0,-7 1 0,-35 0 0,0 10 0,-24 6 0,8 15 0,16 0 0,2 7 0,18-13 0,33-7 0,9-10 0,12-11 0,6-17 0,-13-18 0,-11 4 0,-3-2 0,1-15 0,-7-6 0,-12 46 0,-5 5 0,-19 12 0,9 1 0,-16 11 0,22 3 0,1 17 0,7-9 0,3-1 0,0-13 0,0-6 0,3-2 0,0-2 0,6-2 0,-3 0 0,0-2 0,-3 4 0,-3 1 0,0 6 0,0 0 0,0 0 0,2-6 0,1 0 0,26 2 0,3 0 0,33 1 0,-21-3 0,8-27 0,-37 10 0,0-18 0,-21 22 0,-25 5 0,-16 8 0,-1 8 0,1 2 0,22 13 0,10-13 0,0 8 0,11-14 0,7-1 0,3-6 0,4-6 0,-5 2 0,-2-2 0</inkml:trace>
  <inkml:trace contextRef="#ctx0" brushRef="#br0" timeOffset="37349">24255 6407 8191,'2'-7'0,"-16"1"5063,-12 6-5063,-28 0 2818,-2 0-2818,12 0 0,-1 0 1719,-15 0-1719,4 3 0,26 4 6784,19 0-6784,-24 38 0,19-18 0,-2 17 0,2 8 0,9-9 0,3 5 0,0 11 0,1 7 0,0-1 0,2-5 0,1-2 0,0 0-631,1-3 1,1-2 0,0-2 630,2 9 0,2-2-477,8 7 0,1-2 477,-6-16 0,0 0 0,6 16 0,0-2 0,-7-26 0,0-4 0,6 6 0,-5-3 0,0-9 1794,-7-12-1794,-1 1 262,2-4 1,-3-1 0,0-7 0</inkml:trace>
  <inkml:trace contextRef="#ctx0" brushRef="#br0" timeOffset="38137">23547 7053 8191,'14'0'0,"6"0"2531,17 0 1,4 0-2532,5 0 0,-5 0 0,-2 0 0,-6 0 1409,1 0 0,2 0-1409,5 0 1719,19 0-1719,-35 0 6784,-9 0-6784,0 0 0,-4 0 0,2 0 0,-5 0 0,-2 0 0,-5 0 0</inkml:trace>
  <inkml:trace contextRef="#ctx0" brushRef="#br0" timeOffset="38786">24396 7088 24575,'0'33'0,"0"28"0,0 3 0,0-4 0,0-24 0,0-23 0,0 2 0,0-4 0,0 0 0,0-5 0,0 0 0,0-3 0,0-1 0</inkml:trace>
  <inkml:trace contextRef="#ctx0" brushRef="#br0" timeOffset="39634">24378 6864 8191,'5'-3'0,"2"0"1265,5-3 1,-5 5 0,-2-5 0</inkml:trace>
  <inkml:trace contextRef="#ctx0" brushRef="#br0" timeOffset="40398">24879 6341 24575,'0'59'0,"0"-9"0,0 9 0,0 0 0,0-4 0,0 0 0,0 4-1967,0-7 1,0 5 0,0 1 0,0-3 0,0-5 1469,0-1 1,0-4-1,0 0 1436,0 11 0,0 0 1,0-9-940,0 8 0,0-4 0,0-40 0</inkml:trace>
  <inkml:trace contextRef="#ctx0" brushRef="#br0" timeOffset="41198">24673 6886 8191,'26'-3'0,"39"1"2531,-26 2 1,3 0-2532,8 0 0,-2 0 0,6 0 0,-5 0 0,-29 0 2818,5 0-2818,-15 0 0,-4 0 0,-4 0 0</inkml:trace>
  <inkml:trace contextRef="#ctx0" brushRef="#br0" timeOffset="41987">25585 6430 24575,'-12'49'0,"1"0"0,-5 11 0,0 5 0,5-16 0,0 4 0,0 1 0,1-3 0,-1 2 0,1-3 0,2 4 0,2 2 0,0 4 0,1-2 0,2-9 0,3-5 0,0-2 0,0 2 0,0 4 0,0-6 0,7 21 0,1-21 0,5 1 0,8 4 0,6-2 0,8-4 0,3-3 0,-2-2 0,1-4 0,-3-9 0,-2-7 0,-5-5 0,-11-8 0</inkml:trace>
  <inkml:trace contextRef="#ctx0" brushRef="#br0" timeOffset="42531">26555 6382 24575,'0'0'0</inkml:trace>
  <inkml:trace contextRef="#ctx0" brushRef="#br0" timeOffset="43015">26143 7265 24575,'0'0'0</inkml:trace>
  <inkml:trace contextRef="#ctx0" brushRef="#br0" timeOffset="44656">26412 7278 24575,'0'0'0</inkml:trace>
  <inkml:trace contextRef="#ctx0" brushRef="#br0" timeOffset="45132">26655 7285 8191,'3'0'0,"0"0"0</inkml:trace>
  <inkml:trace contextRef="#ctx0" brushRef="#br0" timeOffset="45972">26897 6613 8191,'-7'-6'0,"13"24"5063,0-6-5063,24 38 0,-7-3 0,0 4 0,-5-10 0,-1 5 0,-2 3 0,1 9 0,-1 0 0,-3-5 0,-2 8 0,-4-1 510,1-5 0,0 2 0,-2-5-510,-2-7 0,-1-4 0,-2 21-1140,0-14 1,0-1 1139,0 11 2083,-3-16 0,-1-4-2083,0-11 0,-6 3 0,6-19 0,2-3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46:4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31833 17139 24575,'13'-34'0,"0"0"0,-1 2 0,3-1 0,13-13 0,8-5 0,-1 1 0,-9 9 0,0 2 0,0 1-1731,3-1 0,1 0 1,-2 1 1730,7-9 0,-4 6 0,6 3 514,-9 6 1,4-5 0,0-1-515,9-13 0,0 0 122,1 2 1,-1 0-123,-6 3 0,-1-2 0,-5 8 0,2-3 0,-2 2 0,4-8 0,0-1-362,-1 3 0,1-3 1,-3 5 361,-8 10 0,-1 0 1258,7-21 1,-1-1-1259,-3 13 0,-1 0 8,3-11 1,-2 2-9,-7 18 0,-2 6 653,-4 6-653,4-4 1301,-8 20-1301,-1-5 0,5-6 0,-6 9 0,6-8 0,-7 11 0,1 2 0,-23 5 0,-8 13 0,-12 0 0,-3 8 0,9-6 0,-14 5 0,15-4 0,-10 3 0,21-9 0,4-2 0,3-6 0,7-3 0,4-3 0,10-11 0,-1 4 0,5-5 0,-3 2 0,-2 6 0,4-5 0,-3 8 0,3-4 0,-5 7 0,3-4 0,3 4 0,-2-1 0,4 2 0,-8 0 0,3 0 0,-4 0 0,1 5 0,3 10 0,-2 0 0,2 25 0,-2-4 0,-1 3 0,-1 3 0,3 19 0,-4-25 0,0-1 0,-1 7 0,0-14 0,-2 18 0,5-14 0,-5 4 0,1-18 0,-2-9 0,0-3 0,0 3 0,0-1 0,0-2 0,0 3 0,0-4 0,0-2 0,0 0 0</inkml:trace>
  <inkml:trace contextRef="#ctx0" brushRef="#br0" timeOffset="23350">9830 4796 24575,'0'63'0,"0"-15"0,0-4 0,0 3 0,0-2 0,0-2 0,0-5 0,0-1 0,0 27 0,0-53 0,0-9 0,0-11 0,0-2 0,0-2 0,0 0 0,6-30 0,-1 9 0,4-3 0,2-1 0,2-6 0,4-5 0,2 13 0,-10 16 0,6-5 0,-5 15 0,8-12 0,0 13 0,16-12 0,-13 17 0,4-2 0,-13 6 0,2 0 0,-4 0 0,8 3 0,-11-2 0,2 2 0</inkml:trace>
  <inkml:trace contextRef="#ctx0" brushRef="#br0" timeOffset="24331">10331 4821 24575,'0'33'0,"0"-9"0,0 11 0,0-14 0,0-11 0,0 5 0,0 3 0,0-6 0,0 8 0,0-10 0,0 12 0,0-7 0,0 7 0,2-4 0,-1-8 0,2 7 0,-3-11 0,0 3 0,0-4 0,0 1 0,0 5 0,0-6 0,0 3 0</inkml:trace>
  <inkml:trace contextRef="#ctx0" brushRef="#br0" timeOffset="24982">10329 4544 24575,'0'0'0</inkml:trace>
  <inkml:trace contextRef="#ctx0" brushRef="#br0" timeOffset="26435">10711 4845 8191,'-2'0'0,"-31"0"5063,-19 0-5063,17 0 0,-2 0 1409,-1 0 0,3 0-1409,-7 0 1719,10 0-1719,23 0 6784,3 5-6784,3-1 0,0 8 0,3-6 0,0 2 0,0 1 0,20 1 0,-6 0 0,36 4 0,-4 1 0,-1-3 0,-1 5 0,-22-13 0,-1 5 0,-10-6 0,-3 6 0,-8-3 0,0 8 0,0-5 0,0 6 0,-9 3 0,2-8 0,-12 8 0,6-11 0,-15 5 0,9-5 0,-18 8 0,19-7 0,-6 4 0,14-7 0,4-1 0,3-2 0</inkml:trace>
  <inkml:trace contextRef="#ctx0" brushRef="#br0" timeOffset="28547">10857 4376 24575,'0'59'0,"0"-20"0,0 0 0,0 21 0,0-23 0,0-4 0,0-3 0,0-1 0,0-13 0,0-2 0,0 10 0,0-12 0,0 16 0,0 1 0,0-4 0,0 15 0,-6-18 0,5 6 0,-5-11 0,0 8 0,2-5 0,-5 3 0,5-5 0,8-28 0,15-15 0,7-11 0,3-3 0,-7 12 0,2 0 0,11-15 0,-1 3 0,-7 12 0,-2-2 0,-17 20 0,-2 3 0,3 0 0,-3 3 0,-52 20 0,15-2 0,-12 4 0,0 1 0,11-2 0,-3-1 0,29-9 0,9-2 0,8 1 0,24 10 0,0 2 0,-3-5 0,0 1 0,-1 5 0,10-1 0,-34-13 0,8 3 0,-8-2 0,4-1 0,-7-1 0,4-2 0,-7 3 0,7 0 0,-5-3 0,0 2 0,3-4 0,-3 7 0,3-5 0,0 6 0,5 5 0,-1-4 0,18 18 0,-18-19 0,9 6 0</inkml:trace>
  <inkml:trace contextRef="#ctx0" brushRef="#br0" timeOffset="30669">11182 6042 8191,'-3'13'0,"1"47"2531,2-15 1,0 4-2532,0-2 0,0 2 0,0-3 0,0 3 0,0-4 0,0-4 0,0-6 2818,0-14-2818,0-14 1719,0-17-1719,0-40 0,0-11 5587,0-4-5587,0 20 0,0-6 0,0 7 0,0-7-146,0 7 1,0-1 145,0-2 0,0 12 0,0 3 0,0 14 0,2 5 0,1 7 1179,3 6-1179,16 0 309,-5 0-309,32 0 0,-9 11 0,-7 0 0,0 2 0,7 8 0,-4 5 0,-19-12 0,-12-1 0,3 0 0,-8 1 0,0-8 0,0 2 0,0-2 0,-11 6 0,2-5 0,-10 5 0,6-5 0,-34 9 0,12-3 0,2-4 0,1-1 0,1 3 0,3-8 0,15 0 0,3-3 0,4 0 0,3 0 0</inkml:trace>
  <inkml:trace contextRef="#ctx0" brushRef="#br0" timeOffset="38568">3929 5205 24575,'-46'0'0,"-1"0"0,0 0 0,-1-2 0,-6-2 0,-1 1 0,-2-1 0,4 1 0,-5 1 0,2 0 0,-1 0 0,-4-1-1603,4-1 0,-6-2 0,-1 0 0,0 0 0,3 1 0,7 0 1603,-10 2 0,6 1 0,1-1 0,-6-5 0,0-1 0,9 2 1278,15 6 1,1 0-1279,-21-4 0,-2 1 0,11 4 0,-1 0 748,-5 0 0,0 0-748,5 1 0,3 2 0,6 4 0,0 2 0,-12 2 0,-2 1 2782,4 4 1,-1 2-2783,11-1 0,-1 1 0,2-1 0,0 1 0,-1 2 0,-1 6 0,-2 4 0,6-3-367,10-7 1,3 1 366,-10 8 0,1 6 0,5 13 0,6 3 0,6-9 0,2 1 0,-9 13 0,3 4 0,13-14 0,4 1 0,1-2 0,0 5 0,2-2-590,0 6 0,0 0 590,1-11 0,2 2 0,4 5 0,3 5 0,2-4 0,4-1 0,6 2 0,-1-8 0,5 8 0,3 1 0,1-2 0,1-8 0,4-4 0,3-8 0,6 2 0,6 1 0,7 4 0,4-1 0,0-2 0,-3-6 0,-4-5 0,-3-4 0,1-3 0,6 0 0,1-1 0,6 0 0,4-1 0,0-1 0,-4-2 0,-7-1 0,11 0 0,-7-4 0,2 0-694,-4-2 0,4-1 0,-3 0 1,-10-2 693,-6-1 0,0-2-254,9-1 1,9 0-1,3-1 1,-5-1 253,-8 0 0,-4-1 0,9-2 0,-6 1 0,9-2 0,5 0 0,2-1 0,-2 0 0,-6 1 0,-8-1 0,7-2 0,-9 0 0,4 0-394,5-1 0,6-1 1,-2 1-1,-9 0 394,1-1 0,-4-1 0,8-4 0,1-1 0,-16 4 0,0 1 0,0-2 279,2 0 1,-1-2 0,1-2-280,6-7 0,1-3 0,-3 2 0,1-2 0,-1-2 0,0-4 0,3-5 0,-9 5 0,-15 11 0,-6 1 0,4-8 0,-6 2 0,-12 2 0,-2-21 0,-5-8 0,-5 19 0,-3-4 0,1-8 0,-3-10 0,-1-2 0,0 8 0,-6-2 0,-2-1 0,1 3 0,-1-7 0,-1 0 0,2 8 0,-1 2 0,-2 3 0,-7-5 0,-5-3 0,2 8 0,8 15 0,0 3 1234,-11-6 0,-6 4-1234,-7 9 0,1 4 0,-6-2 0,5 3 0,3 4 0,12 9 283,-18 2 0,27 3 0,-9 0 0</inkml:trace>
  <inkml:trace contextRef="#ctx0" brushRef="#br0" timeOffset="41216">20735 11896 24575,'27'27'0,"-8"-12"0,24 31 0,-22-30 0,14 25 0,-24-32 0,-3 1 0</inkml:trace>
  <inkml:trace contextRef="#ctx0" brushRef="#br0" timeOffset="43767">20842 12067 8191,'-6'0'0,"-6"0"5063,-8 0-5063,-10 5 2818,7-1-2818,3 2 1719,16-28-1719,21-31 6784,-9 14-6784,3 6 0,2 3 0,-1 13 0,-12 0 0,-32 26 0,2 8 0,0 1 0,2-2 0,15-10 0,6-3 0,20-18 0,12-5 0,-12 9 0,-4 4 0,-19 16 0,-1 2 0,2 0 0,21-11 0,-5-1 0,25-8 0,-19 8 0,18-8 0,-9 8 0,-8-2 0,-2 12 0,-16 8 0,-10 11 0,-1 15 0,2-18 0,6 2 0,4-21 0,3 3 0,3-5 0,3 1 0,0-8 0,3 0 0,5-15 0,-8 9 0,5-8 0,-17 14 0,-3 0 0,-1 6 0,2 0 0,5 3 0,3-1 0,3-1 0,-3-5 0,3-5 0,-6 2 0,2-1 0,-1 5 0</inkml:trace>
  <inkml:trace contextRef="#ctx0" brushRef="#br0" timeOffset="46065">20423 11849 24575,'-31'0'0,"-9"0"0,-11 0 0,-2 0 0,-2 0 0,-2 0 0,-7 0-1052,6 0 0,-6 0 0,-5 0 0,-1 0 0,2 0 0,5 0 1052,5-1 0,4 1 0,1-1 0,-2 1 0,-4 2 0,-1 0 0,-6 2 0,-3 1 0,-1 0 0,3 0 0,4 1 0,8-1 0,0 0 0,7 0 0,2 1 0,-5 2 0,-9 5 0,-6 3 0,-1 1 0,5 0 0,12-2 0,3 2 0,6 0 0,-23 11 0,7-1 1851,18-5-1851,-6 15 1015,20-13-1015,-5 6 0,23-20 0,3 28 0,2-28 0,2 22 0</inkml:trace>
  <inkml:trace contextRef="#ctx0" brushRef="#br0" timeOffset="47600">17122 11691 24575,'0'56'0,"0"0"0,0-3 0,0 1 0,0-8 0,0 0 0,0-2 0,0-1 0,0-1-497,0 16 1,0-3 496,0-6 326,0 7-326,0-23 164,0 14-164,0-33 0,0 13 0,0-14 503,0 3-503,0-2 0,0-7 0,0 4 0,0-10 0,13-52 0,4 11 0,5-18 0,4-2 0,-7 30 0,1 1 0,10-19 0,-1 4 0,-1 13 0,-2 0 0,1 16 0,-17 6 0,14-3 0,-14 6 0,8 5 0,-6-2 0,5 3 0,4 3 0,-8 10 0,21 21 0,-21-10 0,6 21 0,-15-17 0,-1-2 0,-3-1 0,0-11 0,0 17 0,0-10 0,0 22 0,0-28 0,0 6 0,0-15 0,0 8 0,2-3 0,-1 1 0,1-7 0</inkml:trace>
  <inkml:trace contextRef="#ctx0" brushRef="#br0" timeOffset="49153">16789 11576 8191,'3'-21'0,"15"-6"0,4-2 5063,11-26-5063,-3 9 0,0 3 2818,0 5-2818,-7-7 0,-13 30 1719,-4 1-1719,-4 11 6784,1 0-6784,3 6 0,16 26 0,-8-10 0,12 22 0,-4-14 0,-1-1 0,3 6 0,2-1 0,-1-1 0,-7-8 0,6 2 0,-15-15 0,0-1 0,-6-5 0,-3 0 0</inkml:trace>
  <inkml:trace contextRef="#ctx0" brushRef="#br0" timeOffset="70915">12795 14346 8191,'60'0'0,"0"0"0,-2 0 0,6 0 0,12 0 44,-24 0 1,7 0 0,5 0 0,5 0 0,1 0 0,2 0 0,-2 0 0,-1 0 0,-5 0-45,-4 0 0,-3-1 0,-1 1 0,-2 0 0,2-1 0,2 2 0,4-1 0,4 1-10,-10 0 1,3 0 0,3 1 0,4 0-1,1 0 1,2 0 0,1 1 0,1 0 0,-1-1-1,-1 1 1,-1 0 0,-2-1 0,-3 1-1,-3-1 1,-4 1 9,13 0 0,-4 0 0,-3 0 0,-3 0 0,-1 0 0,1 0 0,1 0 0,3 1-8,2 0 1,2 1-1,1-1 1,2 1-1,-1 0 1,-1 0-1,-2 1 1,-3-1-1,-3 0 8,5 0 0,-5 1 0,-2 0 0,-1-1 0,-1 1 0,2 0 0,1 0 0,1 1 0,-1-1 0,1 1 0,-2 0 0,0-1 0,6 1 0,-2 0 0,0 0 0,2 1 0,3 0 175,-6-1 0,2 0 1,2 1-1,1 1 1,1-1-1,-1 1 0,-2 0-175,-2 1 0,0 0 0,-1 1 0,0 0 0,0 0 0,-1-1 0,-2 0 0,3 1 0,-3-1 0,-1-1 0,1 1 0,2 0 0,3 0 0,-1 0 0,6 1 0,2-1 0,1 1 0,0 0 0,-4-1 0,-5-1 0,-7-1 130,3 2 0,-8-2 0,-2-1 1,3 0-131,9 1 0,3-1 0,-3-1 0,-9-1 0,-8-2 0,-2 0 871,15 1 0,6 0 0,-2 0-871,4-1 0,3 0 0,-15 1 0,7 0 0,3 1 0,-2 0 0,-7 0 0,0 0 0,-6 0 0,1 1 1428,7 0 1,0 0 0,-2 1-1429,11 3 0,-8 1 0,0-1 0,-20-3 0,-1-2 0,6-1 709,2-2 0,4-1-709,-8 0 0,2-1 0,13 1 0,6 1 0,-4-1 0,-5-1 0,1 0 0,5 0 0,5 0 0,-9 0 0,-16 0 0,-3 0-619,17-2 1,-3 0 618,-10 1 287,14-6 1,6-2-288,-20 6 0,2-1 0,21 0 0,9-1 0,-5 1 0,-8 2 0,2 1 0,-8 0 0,5 1 0,1 0 0,-5 1 0,13-2 0,-2 2 0,-18-1 0,0 2 0,-1-1 0,14 3 0,-6 1 0,-4 4 0,-5-4 0,2-1 0,20-1 6784,-17-6-6784,-7 3 0,2 0 0,19-3 0,-20 3 0,7 0 0,-4 0 0,5 2 0,-1 0 0,4-1 0,-2 2 0,-14 0 0,-5 1 0,0 4 0,28-4 0,-24 3 0,0 0 0,16-1 0,-14 1 0,-3-1 0,-7-2 0,-9-4 0,-13-11 0,-7 3 0,-5-6 0,0 3 0,-10-6 0,-33-28 0,3 11 0,-1 5 0,-1 1 0,-7 3 0,-4 0 0,24 12 0,23 8 0,-6 0 0,14 2 0,18 2 0,24 10 0,12 6 0,-1 10 0,1 4 0,-20-10 0,0 1 0,23 16 0,0 5 0,-14-3 0,-4-1 0,-4-10 0,-2-1 0,-2 6 0,-5-5 0,-5-12 0,-12-5 0,3-1 0,-8-3 0,-3-1 0,-12 2 0,-19 5 0,-10 2 0,-4-1 0,-4 1 0,0 2 0,-4 1 0,3 0 0,-1 0 0,3 0 0,3 0 0,8-1 0,18-4 0,11-4 0</inkml:trace>
  <inkml:trace contextRef="#ctx0" brushRef="#br0" timeOffset="72632">12810 14713 8191,'2'-3'0,"57"13"1474,-18 3 0,6 4 0,0 0-1474,-1-2 0,2-1 0,1 2 0,0 1 0,3 2 0,-1 0 0,-8-2 0,2 0 0,-6-1 0,1-2 0,-7-2 2893,-14-2-2893,-17-12 1797,-28-27-1797,-18-12 0,-7-4 0,8 4 0,-1 0 2180,8 9 1,0-1 0,1 1-2181,-6-5 0,5 5 0,2 2 0,-12-14 730,25 28-730,-10-14 0,10 13 0,-18-13 0,5 4 0,7 6 0,-10-7 0,29 17 0,-5-7 0,12 10 0,-2-5 0,3-5 0,26-11 0,9-13 0,4-2 0,-10 16 0,0 1 0,13-16 0,-1 1 0,-14 14 0,-4 3 0,7-11 0,11-9 0,-22 21 0,21-15 0,-12 15 0,7-3 0,-21 19 0</inkml:trace>
  <inkml:trace contextRef="#ctx0" brushRef="#br0" timeOffset="74602">13784 13065 24575,'31'-34'0,"0"0"0,-3 4 0,6-5 0,2-1 0,9-8 0,4-4 0,-1 1 0,-7 6 0,-1 1 0,-4 5 0,4-5 0,2-2 0,6-6 0,1-2 0,-5 5 0,-8 10 0,-6 7 0,-6 5 0,20-24 0,-38 87 0,-3-2 0,2 9 0,6 6 0,6 11 0,1 3 0,-2-4 0,-3-10 0,-2-1 0,1-1 0,2 2 0,4 7 0,2 3 0,1-2 0,-3-5 0,0 1 0,-2-5 0,-3-7 0,0 15 0,-3-25 0,-5 1 0,-13-1 0,-8-3 0,-16 8 0,-5 7 0,-10 1 0,10-23 0,-3-4 0,1-1 0,-8 9 0,1-2 0,-4-3 0,7-8 0,20-12 0,12-23 0,11-13 0,17-14 0,14-17 0,4-5 0,-4 8 0,-8 13 0,-1 5 0,3-6-117,3-3 0,3-6 0,3-3 0,1 1 0,0 5 117,5 1 0,1 2 0,0 4 0,-5 4 0,-6 5 0,-2 4 0,1-1 0,14-14 0,3-2 0,-7 9 0,2 1 0,-14 14 0,1-1 0,-5 3 0,0 0 0,2-1 0,-2-1 0,10-26 0,-21 31 0,-2-14 0,-10 17 585,-10 4-585,-5 0 0,-32 7 0,19 5 0,-19-1 0,24 4 0,-24 13 0,22-1 0,-22 14 0,29 8 0,5 6 0,2-10 0,2 4-2262,0 15 1,1 8 0,2-5 2261,4-9 0,0-2 0,2 20 0,0-4 0,4-7 0,5 3 0,2 0 0,1-1 0,-1-5 0,1 0 0,2 11 0,-5-19 0,0 0 0,-1 1 0,-4-2 0,6 11 0,-6-23 0,13 34 0,-7-24 0,11 24 0,-3-21 0,-6-22 6784,6 14-6784,-5-18 0,-1-2 0,10-3 0,-14-8 0,4 0 0</inkml:trace>
  <inkml:trace contextRef="#ctx0" brushRef="#br0" timeOffset="76196">15384 11566 24575,'0'45'0,"0"-1"0,0-8 0,0 1 0,0 25 0,0-2 0,0-2 0,0-20 0,0-3 0,0-8 0,0 21 0,0-16 0,0 12 0,0-14 0,0-9 0,0-13 0,0-42 0,0 0 0,0 0 0,0-5-3392,0-11 0,0 0 3392,-2 17 0,0-1 0,2-18 0,-1 4 0,-2 15 0,-1 0 0,4 3 0,-7 10 0,3-5 0,0 10 6784,-1 1-6784,1-1 0,1 5 0,-3 0 0,6 1 0,-3 9 0,3-3 0</inkml:trace>
  <inkml:trace contextRef="#ctx0" brushRef="#br0" timeOffset="79613">15714 15203 24575,'0'39'0,"0"1"0,0 2 0,0 4 0,0-12 0,0 1 0,0 6 0,0-2 0,0 12 0,0-28 0,0 3 0,0-4 0,0-1 0,0 0 0,0-5 0,2-6 0,2-5 0,-1-11 0,-1-1 0,-2-4 0,0-11 0,0-1 0,0-16 0,0-10 0,0-6 0,0-5 0,0 6 0,0 15 0,0 7 0,0 14 0,0 1 0,0 4 0,0-4 0,0 7 0,0-3 0,0 7 0,-2 3 0,1 3 0,-2 6 0,3 0 0,0 9 0,0-8 0,0 8 0,0-2 0,-2 1 0,1-2 0,-2-6 0,3-3 0</inkml:trace>
  <inkml:trace contextRef="#ctx0" brushRef="#br0" timeOffset="81529">15369 15985 24575,'0'37'0,"0"8"0,0-6 0,0 2 0,0 17 0,0 3 0,0-32 0,0 2 0,0-9 0,0-4 0,0-1 0,0-5 0,0 1 0,0-4 0,0 2 0,0-4 0,0 4 0,0-4 0,0 4 0,0-5 0,0 3 0,0-3 0,0 3 0,0 3 0,0 4 0,0 11 0,0 1 0,0 8 0,0-5 0,0-2 0,0-9 0,0-3 0,0-3 0,0-4 0,0 5 0,0-5 0,0 6 0,0-7 0,0-1 0,0-33 0,10-3 0,3-26 0,6 15 0,-5 7 0,-3 14 0,-4 1 0,-1 7 0,3-2 0,1-1 0,5-1 0,2-1 0,2 2 0,0 3 0,-2 3 0,-1 5 0,-3 2 0,1 0 0,-1 0 0,1 0 0,-1 0 0,6 0 0,2 6 0,-1 0 0,-1 7 0,-7 2 0,-3-2 0,-2 3 0,-5-6 0,1 8 0,-2-10 0,2 11 0,0-12 0,-3 8 0,3-2 0,-3 3 0,0-3 0,0-4 0,3-1 0,-3-1 0,3 2 0,-3-1 0,0-4 0,0 1 0</inkml:trace>
  <inkml:trace contextRef="#ctx0" brushRef="#br0" timeOffset="83180">15113 15950 24575,'9'-12'0,"-3"5"0,9-11 0,-5 7 0,6-4 0,-7 3 0,0 2 0,-3 4 0,0 1 0,0 4 0,0-7 0,0 7 0,0-5 0,-1 6 0,1-3 0,0 3 0,-3-5 0,2 4 0,-5-5 0,5 3 0,-1 0 0,-1-3 0,2 6 0,-2-6 0,1 3 0,1 0 0,-4-2 0,4 4 0,-4-4 0,4 5 0,-2-3 0,3 3 0,2 0 0,11 0 0,6 9 0,9 3 0,1 12 0,-10-9 0,-2 4 0,-9-11 0,-4 4 0,3-5 0,-6 3 0,5-4 0,-2 3 0,0-2 0,-2 2 0,1-3 0,1-3 0,-4 3 0,2-6 0,-7 5 0,2-4 0,-3 1 0</inkml:trace>
  <inkml:trace contextRef="#ctx0" brushRef="#br0" timeOffset="84284">15653 14630 24575,'0'-30'0,"0"0"0,0-7 0,0-21 0,0 11 0,0-16 0,0 14 0,0 13 0,0 2 0,0-2 0,0-9 0</inkml:trace>
  <inkml:trace contextRef="#ctx0" brushRef="#br0" timeOffset="84868">15608 12886 24575,'0'-23'0,"0"-17"0,0-3 0,0 5 0,0 0 0,0 1 0</inkml:trace>
  <inkml:trace contextRef="#ctx0" brushRef="#br0" timeOffset="85530">15584 11054 24575,'0'-47'0,"0"1"0,0-8 0,0-4 0,0 6 0,0-3 0,0 4 0,0-1 0,0 7 0,0-8 0</inkml:trace>
  <inkml:trace contextRef="#ctx0" brushRef="#br0" timeOffset="86196">15584 9303 8191,'0'-13'0,"0"-30"1424,0 2 0,0-2-1424,0 3 0,0 1 0,0 1 0,0 5 0,0 8 0</inkml:trace>
  <inkml:trace contextRef="#ctx0" brushRef="#br0" timeOffset="87013">15603 8296 8191,'-10'0'0,"4"0"0,3 0 0</inkml:trace>
  <inkml:trace contextRef="#ctx0" brushRef="#br0" timeOffset="88249">15566 8308 8191,'-4'9'0,"2"17"5063,2-2-5063,0 12 2818,0-14-2818,0-7 1719,0 2-1719,0-10 6784,0 2-6784,2-6 0,4 0 0,4-3 0,2-6 0,-2-7 0,0-2 0,-4-1 0,-2-1 0,-1 6 0,-3-6 0,0-3 0,0 2 0,-13-2 0,-2 4 0,-17 8 0,8 2 0,-3 6 0,14 3 0,3 0 0,8 3 0,2 3 0,0-2 0,0 1 0,0-2 0,2 0 0,1-2 0,3-2 0,3-2 0,-2 0 0,1 0 0,-4-2 0,-2-4 0,-2-1 0,-5-2 0,-5 6 0,-3 0 0,0 3 0,7 6 0,3 0 0,3 1 0,0-2 0</inkml:trace>
  <inkml:trace contextRef="#ctx0" brushRef="#br0" timeOffset="96096">12812 4079 24575,'0'53'0,"0"1"0,0 0 0,0 1 0,0 3 0,0 4 0,0 7 0,0 7 0,0-25 0,0 5 0,0 4 0,0 2 0,0 4 0,0 2 0,0 1 0,0 2 0,0 0 0,0 0 0,0-1 0,0-2 0,0-1 0,0-3-820,0 3 1,0-1 0,0-1 0,0-1 0,0 0-1,0-1 1,0 1 0,0 0 0,0 0 0,0 1 0,0 1-1,0 1 713,0-2 1,0 0-1,0 3 1,0 0 0,0 0-1,0 1 1,0 0-1,0 0 1,0-2 0,0 0-1,0-1 1,0-3-1,0-1 1,0-2 106,0 9 0,0-3 0,0-1 0,0-3 0,0 0 0,0-1 0,0-1 0,0 2 0,0 0 0,0-1 0,0 1 0,0-1 0,0 1 0,0-1 0,0 0 0,0 0 0,0 0 0,0 0-240,0-1 1,0 0-1,0-1 1,0 0 0,0 1-1,0-1 1,0 1 0,0 0-1,0 0 240,0 4 0,0 1 0,0 1 0,0 0 0,0-1 0,0 0 0,0-1 0,0-2 0,0-2-126,0 2 1,0-3-1,0 0 1,0-2-1,0-1 1,0 0-1,0 0 126,0 5 0,0 2 0,0-2 0,0-1 0,0-3 0,0-4 0,0 2 0,0-5 0,0 0 0,0 2-346,0 1 1,0 4-1,0 1 1,0-2-1,0-5 346,0 7 0,0-5 0,0 5 258,0-4 1,0 4-1,0 2 1,0 1-1,0-1-258,0-4 0,0 1 0,0-1 0,0 0 0,0 1 0,0 3 0,0 1 0,0-1 0,0 1 0,0-2 442,0-3 1,0 0-1,0 0 1,0-3-1,0-3-442,0 11 0,0-3 0,0-3 0,0-5 0,0-1 0,0-7 3914,0 24-3914,0-29 4644,0-3-4644,-8 9 0,-4 13 0,4-12 0,-1 6 0,0 5 0,-1 2 0,1 1-267,-1 1 0,0 2 0,-1 2 1,1 1-1,-1 1 0,1 1 267,1-4 0,-1 1 0,1 0 0,0 2 0,0 0 0,1 0 0,0 1 0,1-6 0,0 2 0,0 0 0,1 1 0,0-1 0,0-1 0,1-2 0,0-2 0,1 3 0,1-3 0,0-1 0,1-1 0,-1-1 0,1 0 0,-1 6 0,-1 1 0,1-2 0,1-2 0,0-4 0,2 8 0,0-4 0,0-5 0,0 5 0,0-4 98,0-9 0,0-3-98,0-6 0,0 0 0,1 5 0,-2 1 0,-1-1 0,0 1 0,0 5 0,-1 1 0,-2 0 0,1 0 2109,-1-4 0,1 0-2109,-1-4 0,1-2 0,2-1 0,0-2 0,-2 10 1208,4-8-1208,-3-14 0,2 0 0,-2 0 0,3-3 0,0 2 0,0 3 0,0 1 0,0 5 0,0 1 0,0 8 0,0-11 0,7 11 0,-6-29 0,6 4 0</inkml:trace>
  <inkml:trace contextRef="#ctx0" brushRef="#br0" timeOffset="96947">13934 10444 24575,'27'-19'0,"1"0"0,8-7 0,7-6 0,4-5 0,3-1 0,-5 1 0,3-2 0,1-2 0,4-3 0,2 0 0,3-1-894,-13 12 0,3-2 1,2 0-1,1-1 0,2 0 1,1-1-1,1-1 0,-1 1 1,0 0-1,-1 0 0,-2 0 758,-1 1 1,-2 0-1,0 0 1,0 0-1,-1 0 1,1 0 0,0-1-1,1 1 1,0 0-1,1 0 1,2 1-45,1-1 0,2 1 1,1-1-1,1 1 1,0 0-1,1 0 1,0 0-1,0 0 1,-1 0-1,0 0 1,-2 0-1,0 1 180,-2-1 0,0 0 0,-2 1 0,0 0 0,0-1 0,-1 1 0,0 0 0,1 0 0,0-1 0,1 1 0,1-1-74,0 1 1,1 0 0,0 0 0,0-1 0,1 1-1,0-1 1,0 1 0,1-1 0,-1 1 0,-1-1-1,0 1 1,0 0 73,2-3 0,1 0 0,-1 0 0,0-1 0,0 1 0,0 0 0,-1 0 0,0 0 0,-1 1 0,-1 1 0,0 1 0,4-3 0,1 0 0,-1 0 0,0 2 0,-1 0 0,-2 0 0,-1 2 0,-3 2 0,-2 0 0,14-8 0,-2 1 0,-4 2 0,-5 4 0,-5 4 0,10-1 0,-1-1 0</inkml:trace>
  <inkml:trace contextRef="#ctx0" brushRef="#br0" timeOffset="97613">15266 10654 8191,'0'-12'0,"32"-18"0,14-3 145,-13 12 1,7-2-146,3-5 0,10-7 0,6-4 0,2 1 0,-3 5-20,-6 7 0,0 2 0,0 2 1,3-1-1,3-4 20,-8 3 0,2-3 0,2-1 0,1-1 0,2-1 0,2 1 0,1-1 0,2 2-5,-7 4 1,2 1-1,1-1 1,2 1-1,0 0 1,2-1 0,1 1-1,1 0 1,0-1-1,1 0 1,1 0 4,-9 3 0,1 0 0,0-1 0,1 1 0,0-1 0,1 0 0,1 0 0,0 0 0,2 0 0,-1 0 0,2 0 0,0-1 0,1 1 0,1-1 0,1 1 0,-11 3 0,2 0 0,1-1 0,1 0 0,0 0 0,1 0 0,1 0 0,0 0 0,1 0 0,0 0 0,0 0 0,0 0 0,1 0 0,-1 0 0,1 0 0,-1 1 0,0-1 0,0 1 0,-1 0 0,-1 0 0,1 1 0,2-1 0,0 0 0,0 0 0,0 1 0,-1-1 0,1 1 0,-1 0 0,1 0 0,-1 1 0,0-1 0,0 1 0,0-1 0,1 1 0,-1 0 0,1-1 0,0 1 0,0 0 0,0-1 0,1 1-8,-2 0 1,2-1 0,0 1 0,1-1 0,0 1 0,1-1 0,0 1 0,-1-1-1,1 1 1,0 0 0,-1-1 0,0 1 0,-1 1 0,-1-1 0,-1 1 0,-1 0 0,-1 1-1,-1 0 1,-2 1 0,-1 0 7,12-3 0,-1 0 0,-2 2 0,-2 0 0,-1 0 0,-2 1 0,0 0 0,-1 0 0,-1 0 0,1 0 0,-2 0 0,2 0 119,5-3 0,1 0 1,0 0-1,1 0 0,-2 0 1,-2 0-1,-3 1 1,-3 0-1,-4 2 0,-6 0 1,15-3-1,-7 1 1,-7 1-1,-5 0 0,5-7 1,-1 1-1</inkml:trace>
  <inkml:trace contextRef="#ctx0" brushRef="#br0" timeOffset="98215">17494 12672 24575,'49'-10'0,"0"-1"0,0 0 0,6-9 0,3-5 0,3-2 0,-1-1-1967,-6 3 1,0 0 0,1-1 0,1-2 0,0-1 1717,-3 0 1,1-1 0,0-2 0,0 0-1,0 0 1,-2 0 248,5-4 0,-3 2 0,0-1 0,2-1 0,3-3-270,-10 8 1,3-1 0,1-2-1,2-1 1,0 0 0,-1 1 0,-2 1-1,-2 1 270,3-3 0,-3 2 0,0 1 0,-1-1 0,2 1 0,2-2 4,-3 4 1,3-2-1,0 0 1,2-1 0,1 1-1,-1 1 1,-1 1-1,-1 2-4,2 0 0,-2 1 0,1 1 0,-1 1 0,0 1 0,0 1 0,-1 2-247,2 0 1,-1 2 0,-1 1-1,1 1 1,3 1 0,3 0 246,1 2 0,4-1 0,3 1 0,2 1 0,-1 1 0,-1 1 0,-2 0 0,-5 3 18,8 0 1,-4 1-1,-2 3 1,0 0-1,2 1-18,-3 0 0,3 2 0,1 0 0,-1 0 0,-6 1 0,-8-1 0,2 1 0,-8 0 0,-3 0 0,-1 0 0,0 0 0</inkml:trace>
  <inkml:trace contextRef="#ctx0" brushRef="#br0" timeOffset="98796">17516 14775 24575,'49'-22'0,"-1"0"0,0 0 0,3-1 0,2 0 0,3-3 0,4-3 0,-10 3 0,2-4 0,3-1 0,2-2 0,0-1 0,-1 2 0,-1 1-1405,-3 4 1,-1 0 0,1 0-1,-1 1 1,0 0 0,0-1-1,1 0 1192,1-2 0,1-1 0,1-1 0,-1 1 1,-1 0-1,-1 2 0,-1 0-218,9-3 0,-3 2 0,-1 0 0,0 2 0,1 0 431,-1 2 0,1 1 0,0 0 0,0 1 0,0 1-176,2-1 0,-1 1 0,1 0 1,0 1-1,0 2 176,0 1 0,1 2 0,-1 1 0,1 0 0,-1 1-254,-2 1 1,-1 0 0,-1 1 0,3 2 0,3 1 253,-7 2 0,3 3 0,1 0 0,2 1 0,-1 0 0,-1 1 0,-3-1 179,10 0 0,-1-1 1,-3 1-1,0 1 1,0 0-1,-3 1 1,2 1-1,-2 1 0,-3-1 1,-6 0-1,17 0 1,1 0-1</inkml:trace>
  <inkml:trace contextRef="#ctx0" brushRef="#br0" timeOffset="99382">18452 16188 8191,'51'4'0,"-1"-1"0,5-11 0,4-8 0,8-3 0,-14 5 0,6-3 0,3-2 0,2-1 0,1-1 0,0-1 0,-11 3 0,1-1 0,1-2 0,0 0 0,1 0 0,1-1 0,0-1 0,0 1 41,-2 0 0,1-1 0,1 0 1,1-1-1,-1 1 0,1-1 0,-1 1 1,-1 1-1,-1 1-41,2 0 0,-1 0 0,0 2 0,-1-1 0,-1 2 0,1-1 0,-2 2 0,0 0 0,11-4 0,0 0 0,-2 2 0,0 0 0,-3 2 0,-2 2 0,9-1 0,-4 3 0,-2 2 0,-2 2 0,4 0 0,-2 3 0,-3 0 0,-5 1 0,-1 0 0,-4 1 413,2 4 1,-4 1 0,20-6 0,-47 6 0</inkml:trace>
  <inkml:trace contextRef="#ctx0" brushRef="#br0" timeOffset="100199">14075 15541 8191,'31'-18'0,"4"-4"0,13-9 0,5-3 0,-2 1 0,-3 3 0,0 0 0,2-2 0,4-3 0,-8 5 0,3-4 0,3-1 0,1-2 0,0 0 0,0 0 0,-2 1 107,-2 2 0,-1 1 0,0 0 0,-1 0 0,2-1 0,-1-1 0,3-2-107,-6 3 0,1-1 0,1 0 0,0-2 0,0 0 0,1-1 0,1-1 0,1 0 0,0 0-19,-3 3 1,1-1 0,1-1 0,0 0 0,1-1 0,1 0 0,-1 0 0,0 0 0,-1 1 0,0-1 0,-2 2 18,6-6 0,0 1 0,-1 1 0,-1-1 0,0 0 0,0 1 0,-1-1 0,1 0 0,1 0 91,-5 2 0,2-1 1,0-1-1,1 0 0,-1 0 1,-1 0-1,0 2 0,-3 0 1,-1 3-1,-2 2-91,7-6 0,-3 3 0,-2 2 0,-1 1 0,-2 1 0,0 0 0,10-10 0,-1 0 0,-3 3 0,-3 5 0,-4 5 0,-4 4 0,-1 3 550,3 1 1,-5 4 0,1-2 0,-3 8-1</inkml:trace>
  <inkml:trace contextRef="#ctx0" brushRef="#br0" timeOffset="100898">13242 11920 8191,'-9'-5'0,"12"-15"2021,20-8 0,13-8-2021,-3 1 0,6-7 0,3-2 0,2-1 0,-6 9 0,2-1 0,2-1 0,1 0 0,0-1 0,-1 0-248,2-2 0,0-1 0,0-1 0,0 1 0,0 0 0,-1 1 248,5-4 0,2 1 0,-2 0 0,-2 3 0,-3 2 0,9-8 0,-5 4 0,-3 1 382,-9 7 0,-2 0 0,-1 1-382,9-7 0,-2 1 1804,-3 1 0,1-2-1804,-7 6 0,0-2 0,-1 1 0,4-7 0,1 0 115,-5 6 1,2-2 0,-4 5 0,5-14-1,-3 14 1</inkml:trace>
  <inkml:trace contextRef="#ctx0" brushRef="#br0" timeOffset="101629">13883 8625 8191,'-5'-4'0,"34"-26"1225,2 7 1,8-3-1,3-3-1225,-1-2 0,2-4 0,2-2 0,5-5 0,-10 9 0,4-3 0,2-2 0,1-3 0,1 1 0,-1 0 0,-1 1 0,-4 3-299,8-6 0,-5 2 0,0 1 1,1-2-1,7-4 299,-11 8 0,4-4 0,3-2 0,3-2 0,0-1 0,0 0 0,-1 1 0,-3 2 0,-4 3 0,-4 3-128,3-4 1,-5 4 0,-3 2 0,1-1 0,5-4 127,1 1 0,3-3 0,4-3 0,1-1 0,0 0 0,-1 2 0,-4 2 0,-5 4 78,6-7 0,-6 4 0,0 1 0,3-2-78,-4 5 0,3-1 0,1-1 0,0 0 0,-1 2 0,-1 2 50,6-4 1,-1 2 0,-1 2 0,-3 2 0,4-6 0,-3 3 0,-2 3 0,5 0 0,0 0 0</inkml:trace>
  <inkml:trace contextRef="#ctx0" brushRef="#br0" timeOffset="132496">15772 15238 24575,'0'6'0,"0"-1"0,0 7 0,0-4 0,0 4 0,0-3 0,0 3 0,0-2 0,0 1 0,0-12 0,0-10 0,6-18 0,-1-1 0,1 3 0,-3 9 0,0 5 0,-2 2 0,1-1 0,-2 6 0,0 2 0,0 2 0</inkml:trace>
  <inkml:trace contextRef="#ctx0" brushRef="#br0" timeOffset="134265">15717 15159 8191,'3'-2'0,"-3"1"5063,3-7-5063,-6 4 2818,0 4-2818,0 3 1719,1 3-1719,-1-1 6784,3 1-6784,-3 0 0,1-3 0,1 2 0,-2 0 0,3 2 0,0 1 0,0-2 0,3-3 0,0-1 0,3-2 0,-3-2 0,-1-1 0,-2-3 0,0 1 0,3 1 0,0 2 0,0 2 0,-1 0 0</inkml:trace>
  <inkml:trace contextRef="#ctx0" brushRef="#br0" timeOffset="175780">15605 15191 8191,'30'0'0,"9"0"2531,-3 0 1,3 0-2532,26 0 0,-7 0 0,-23 0 2818,-8 0-2818,-14 0 1719,-3 0-1719,-7 0 6784,-17 0-6784,-20 0 0,-8 0 0,-24 0 0,19 4 0,-5-3 0,5 6 0,15-6 0,-3 2 0,18-3 0,5 0 0,14 0 0,2 0 0,8 0 0,9 0 0,7 0 0,19-4 0,12 3 0,2-6 0,-6 3 0,-19-1 0,-15 2 0,-9 3 0,-6 0 0,-3-3 0,0 3 0,-3-3 0</inkml:trace>
  <inkml:trace contextRef="#ctx0" brushRef="#br0" timeOffset="178213">1376 9322 8191,'-3'10'0,"0"17"1200,3 10 1,0 11 0,0 5-1201,0 0 0,0 4 0,0 2 0,0-2 280,0-4 1,0-2-1,0 1 1,0 2-281,0 1 0,0 1 0,0 2 0,0 0 0,0-2 0,0 7 0,0-2 0,0 0 0,0 0 0,0 0 0,0 0 0,0 0 0,0 1 0,0-6 0,0 1 0,0 1 0,0-3 0,0-5 0,0 3 0,0-4 0,0-1 0,0 1 0,0 0 0,0-3 876,3 2 1,-1 1-877,-1 0 0,-1 4 0,1-4 0,1-1 0,1-2 0,-3 8 0,0-2 2618,0-14 1,0-1-2619,-2-4 0,0 1 718,0 9 0,-1 0-718,-2-6 0,-2 0 0,3-2 0,-1-1 0,-7 21 0,5-10 0,2-13 0,2 0 0,-1-1 2643,3 1-2643,-6 0 591,6 18-591,-6 6 0,5-20 0,0 2 0,0-1 0,-1 1 0,0-1 0,-1 0 0,0-2 0,0 0 0,0-1 0,-1 0 0,-6 26 0,3-2 0,4-18 0,-2-8 0,2-11 0,0-3 0,-2 1 0,5-8 0,-2-5 0</inkml:trace>
  <inkml:trace contextRef="#ctx0" brushRef="#br0" timeOffset="179666">1232 9346 24575,'0'48'0,"0"0"0,0-8 0,0 1 0,0 24 0,0-1 0,0-22 0,0-6 0,0 8 0,0-40 0,0-28 0,0-18 0,13-19 0,-6 24 0,3-3 0,10-12 0,3-2 0,-4-7 0,-1-1 0,-2 19 0,0 1 0,0 0 0,1-11 0,-2 3 0,-1 11 0,-2 4 0,4-11 0,-9 25 0,-4 41 0,1 4 0,1 16 0,3 5 0,3-7 0,1 0 0,2 11 0,0 2 0,2-4 0,-1-2 0,-3-9 0,0-4 0,5 18 0,-3-23 0,-8-14 0,-2 4 0,-1-8 0,-3 0 0</inkml:trace>
  <inkml:trace contextRef="#ctx0" brushRef="#br0" timeOffset="181730">647 12465 24575,'50'0'0,"0"0"0,1 0 0,-11 0 0,4 0 0,5 0 0,11 0 0,5 0 0,-1 0 0,-6 0-1943,3 0 1,-5 0 0,8 0 1942,-15 0 0,7 0 0,3 0 0,1 0 0,2 0 0,-3 0 0,-3 0-437,7 0 0,-3 0 0,-1 0 0,1 0 1,4 0 436,-4 1 0,3-1 0,2 1 0,1 0 0,-1 0 0,-1 0 0,-3 0 0,8 1 0,-3-1 0,-1 1 0,-1-1 0,0 1 0,-1-1 0,0 1 0,-1-1 0,-2 1 0,-2-1 0,1 1 0,-4 0 0,-1-1 0,-1 0 0,4-1 0,-1 0 0,0 0 229,-6 0 0,2 0 0,-1 0 0,-3 0-229,0 0 0,-3 0 0,5 0 0,7 0 0,7 0 0,-1 0 0,-7 0 0,9 0 0,-2 0 0,-1 0 0,4 0 0,-5 0-92,0 1 0,-2 2 92,-8 3 0,3 1 0,-4 0 1203,-1 1 0,-3 2-1203,1 4 0,-2 1-1399,-1-1 0,-2-1 1399,14 3 0,-19-5 0,-1-1 480,6-1-480,-4-1 186,-6-4-186,-6 3 0,-4-6 0,10 2 6674,-2-3-6674,13 0 331,-3 0-331,-1 0 0,-3 0 0,-15 3 0,-6-2 0,-9 1 0,0-2 0,-5 3 0,-27-3 0,-33 3 0,18-11 0,-2-4 0,-13-3 0,0-4 0,14 0 0,3-2 0,2 1 0,3 1 0,-9-2-6784,16 5 6784,4 2 0,6 3 0,4 1 0,0 1 0,3 2 0,1 1 0,6 0 6784,2 6-6784,22-3-6784,14 3 6784,6 0 0,0 0 0,-11 0 0,8 3 0,-3 4 0,1 1 0,-13 1 6784,-7 0-6784,-10 0 0,0 6 0,-6 1 0,0 7 0,-6-6 0,1 3 0,-7-10 0,-2 8 0,-6-6 0,-4 10 0,1-5 0,0 0 0,3 2 0,4-6 0,6 0 0,1-5 0,6 2 0,-3-4 0,2 7 0,-1-6 0,1 5 0,-2 1 0,-1 0 0,0 6 0,1-3 0,-3 3 0,-1 1 0,2-10 0,3-1 0</inkml:trace>
  <inkml:trace contextRef="#ctx0" brushRef="#br0" timeOffset="182813">5814 12649 8191,'0'-9'0,"18"39"2531,1 1 1,3 4-2532,5 10 0,2 3 1409,3 4 0,-1-1-1409,-10-15 0,-1-3 0,16 19 1719,-18-3-1719,1-22 6784,-5 2-6784,-10-17 0,2-7 0,-6 0 0</inkml:trace>
  <inkml:trace contextRef="#ctx0" brushRef="#br0" timeOffset="183797">5724 13180 24575,'3'-39'0,"4"12"0,16-29 0,5 18 0,-7 8 0,1 0 0,22-19 0,-21 25 0,1 0 0,1-3 0,-2 2 0,9-5 0,2-8 0,-15 19 0,1-4 0,-2 1 0,-3-1 0,-1 5 0,3-9 0,-3 9 0,2-9 0,-3 7 0,-1 4 0,-2 0 0,-4 9 0,-3 1 0</inkml:trace>
  <inkml:trace contextRef="#ctx0" brushRef="#br0" timeOffset="185197">830 8414 24575,'59'29'0,"0"-3"0,-22-2 0,0 0 0,18 8 0,-20-13 0,-12-6 0,-16-6 0,1-4 0,-5-1 0,3-2 0,0 0 0,0 3 0,-1-2 0,1 4 0,0-2 0,-1 0 0,-2-1 0,0-2 0</inkml:trace>
  <inkml:trace contextRef="#ctx0" brushRef="#br0" timeOffset="185865">1390 8203 8191,'-15'24'0,"0"0"2531,-8 15 1,-2 6-2532,3-11 0,0 0 1409,-10 19 0,-1 0-1409,7-13 0,2-3 859,3-5 1,1-1-860,-9 20 6784,20-24-6784,-7 1 0,14-11 0,-3-8 0,5-3 0,0-3 0,0 0 0</inkml:trace>
  <inkml:trace contextRef="#ctx0" brushRef="#br0" timeOffset="187296">2289 10912 24575,'-9'3'0,"-1"0"0,-4 1 0,1-1 0,6-16 0,2-9 0,5-10 0,6 3 0,2 4 0,11 11 0,-4 0 0,5 7 0,-4 4 0,-2 23 0,0 9 0,-7 20 0,-4 1 0,-6-10 0,0-15 0,-1-10 0,-2-9 0,3-3 0,0-3 0,0-3 0,3-2 0,2 1 0,-3 2 0,-3 2 0,-3 0 0,-3 0 0,1 0 0,2-3 0,1-6 0,3-2 0,3-1 0,0 3 0,3 6 0,0 0 0,3 3 0,-3 0 0,-1 0 0</inkml:trace>
  <inkml:trace contextRef="#ctx0" brushRef="#br0" timeOffset="188748">3168 10565 8191,'-3'5'0,"-9"9"5063,-12 6-5063,-4-4 2818,-12-4-2818,20-36 1719,3-21-1719,14 11 0,3-3 3392,2 0 0,2 1-3392,17-20 0,-3 28 0,12 15 0,-12 13 0,6 3 0,-2 18 0,-4-4 0,-4 27 0,-10-27 0,-1 8 0,-3-13 0,0-5 0,-9 7 0,-1-4 0,-4-3 0,2 1 0,3-7 0,2 1 0,-1-2 0,2 3 0,0 0 0,0 0 0,-1 0 0,1-3 0,0 0 0,3-21 0,0-12 0,3-11 0,3 6 0,-2 15 0,5 15 0,-3 0 0,3 7 0,0-2 0,-3 3 0,0 0 0</inkml:trace>
  <inkml:trace contextRef="#ctx0" brushRef="#br0" timeOffset="190613">4032 9932 24575,'0'8'0,"-3"-4"0,8 1 0,-4-5 0,8 0 0,-3 0 0,-3-2 0,-3 1 0,-20-1 0,2 2 0,-14 0 0,10 0 0,-9 3 0,13 0 0,-8 4 0,19 3 0,0 2 0,4-1 0,3 0 0,2-8 0,4 0 0,1-3 0,1 0 0,-4-3 0,-2 0 0,-2-3 0,-5 3 0,-2 0 0,-5 3 0,3 0 0,3 3 0,3 0 0,3 3 0,0 0 0,0 0 0,14-3 0,2 0 0,13-3 0,-12 0 0,-1 0 0,-8-3 0,-4 0 0,-1 2 0,-3 4 0,-3 6 0,3 6 0,0-4 0,3 3 0,9-7 0,16-1 0,-5-3 0,8-3 0,-17-2 0,-4-5 0,-5 1 0,-13 0 0,-10 3-6784,-4 12 6784,1-1-811,5 18 811,12-13 0,-2 6 0,6-13 0,0 2 0,0-6 1595,-3 3 1,3-8 0,-3 3 0</inkml:trace>
  <inkml:trace contextRef="#ctx0" brushRef="#br0" timeOffset="191929">849 8940 8191,'15'-22'0,"23"-10"2531,-14 6 1,3-2-2532,11-3 0,1 0 1409,-5 2 0,0 0-1409,-1 2 0,-1 2 0,15-14 1719,-15 14-1719,-21 15 6784,11-9-6784,-14 11 0,10-10 0,-12 14 0,0-4 0,-3 7 0,-3-1 0</inkml:trace>
  <inkml:trace contextRef="#ctx0" brushRef="#br0" timeOffset="194780">15171 15222 24575,'-9'0'0,"-24"0"0,-13 0 0,4 0 0,-4 1 0,-8-2-1274,7-3 0,-7-2 0,-3-2 1,-2 0-1,-2 0 0,1 1 1274,5 1 0,1 1 0,-1 0 0,-1-1 0,-2 1 0,-4-2 0,-3 0 0,8 1 0,-5-2 0,-2 0 0,-3-1 0,-2 0 0,-2 0 0,1-1 0,0 1 0,1 0 0,1 1 0,4 0 0,2 1-407,-1 0 0,3 1 0,2 0 0,1 1 0,0 0 0,1 0 0,-2-1 0,-2 1 0,-3 0 407,4-1 0,-3 1 0,-3-1 0,-2 0 0,-1 0 0,1 0 0,0 1 0,1-1 0,3 1 0,2 1 0,4 0 0,5 1 0,-21 0 0,8 1 0,4 1 0,1 0 0,-1-1 0,-2 1 0,-1-1 0,1 0 0,3 1 0,4 0 535,-6 0 0,6 1 1,-6 1-536,4-1 0,-4 0 0,-4 0 0,1 0 0,3 0 0,8-1 0,2 1 0,1 0 0,-3 0 0,-2 1-570,-7-1 1,-4 1-1,-2-1 1,0 1-1,2 1 1,5-1 569,-6 2 0,4 1 0,2-1 0,0 1 0,1 0 0,0-1 0,1 1 0,0 0 291,3 1 0,0 0 1,-2 1-1,-5 0-291,9-2 0,-4 0 0,-3 0 0,-2 0 0,0 0 0,1 0 0,2 0 0,-2 0 0,2-1 0,1 0 0,-1 0 0,0 0 0,-3 0-33,1 1 0,-3 0 1,-2 1-1,0-1 1,2 1-1,2-1 1,5-1 32,1 1 0,3-2 0,2 1 0,2 0 0,0 0 0,-3 0 0,3 1 0,-2-1 0,-3 2-177,3-1 0,-4 1 0,-2 1 1,-1 0-1,2-1 0,1 1 177,0-2 0,3 1 0,0-1 0,-2 1 0,-3 0 0,5 1 0,-3 1 0,-2-1 0,-1 1 0,0 0 0,2-1 0,3 0 0,-9-1 0,2 0 0,2-1 0,0 0 0,-1-1 0,-1 2 0,0-1 0,-1 0 0,1 0 0,0-2 486,0 1 0,-1-2 1,1 0-1,0 0 1,1-1-487,2 0 0,1-1 0,1 0 0,0 0 0,-1-1 0,0 0 0,-1-1 0,1 0 0,0-1 0,3 0 0,-2 0 0,2-1 0,2 0 0,1-1 0,-3 0 0,3-1 0,1-1 0,-14-3 0,7 0 0,23 3 0,2 0 437,-13-1 1,-5-3-438,1-6 0,-4-4 0,3 0 0,10 4 0,3 0 0,-4-3 1280,-2-1 1,-4-3-1,0-1 1,2 0-1281,-6-6 0,2-1 0,2 1 0,7 6 0,1 1 0,1 0 1091,-16-11 0,3 3-1091,19 11 0,3 2 0,-9-7 0,4 1 0,0-1 0,-2-4 856,7 7 1,1 1-857,6-1 0,-2-4 0,-10-16 0,6 6 0,-6-6 0,13 16 0,1-1 917,-13-11-917,8 12 0,0-1 0,-18-13 0,4 15 0,-1 0 0,11 10 0,6 10 0,11 15 0,11 4 0,7 23 0,6 11 0,-6-14 0,-1 4 0,1 5 0,-2 2 0,0 7 0,-2-1 0,-1-14 0,0-2 0,0 26 0,-5-39 0,1-11 0,-5-7 0,6-7 0,-3-6 0,2-7 0,-3-17 0,3 6 0,0-12 0,4 6 0,0-11 0,0 7 0,0-15 0,0 20 0,0-12 0,1 12 0,2-2 0,2 1 0,1-1 0,-1-3 0,0 1 0,9-16 0,-10 32 0,1 10 0,-2 10 0,3 2 0,-1 0 0,4 5 0,13 5 0,7 11 0,24 4 0,-17-2 0,12 1 0,-19-3 0,6 4 0,-10-4 0,13 10 0,-27-21 0,10 8 0</inkml:trace>
  <inkml:trace contextRef="#ctx0" brushRef="#br0" timeOffset="201929">1687 11742 24575,'25'-12'0,"-5"0"0,6-10 0,-13 5 0,8-5 0,-7 2 0,2 0 0,-4 4 0,0-5 0,-4 12 0,7-15 0,-6 10 0,10-14 0,-5 3 0,2-1 0,-7 10 0,-3 3 0,7-13 0,5-10 0,0-8 0,9-11 0,-15 27 0,7-11 0,-11 24 0,1-4 0,10-12 0,-4 7 0,7-11 0,-4 13 0,-7 6 0,3 3 0,-5 1 0,6 0 0,-2-1 0,-4 1 0,-1 3 0,-2-2 0,0 3 0,3-6 0,-3 4 0,3-8 0,-5 7 0,5-10 0,-6 14 0,0-8 0,3 4 0,1-14 0,0 3 0,2-5 0,-2 1 0,2 2 0,-5 2 0,5-2 0,-3 7 0,4-15 0,3 1 0,-2 0 0,-2 6 0,1-4 0,-2 11 0,5-21 0,-5 14 0,10-19 0,-8 11 0,5 3 0,-12 12 0,8-4 0,0 0 0,5-7 0,-1 5 0,-6 9 0,3-2 0,-6 10 0,3-2 0,-3 3 0,5-5 0,5-3 0,1-2 0,2 3 0,3-5 0,-10 9 0,12-6 0,-14 9 0,11-1 0,-10 3 0,10 1 0,-4 3 0,-3 0 0,13 0 0,-6 0 0,5 3 0,2 6 0,-10-1 0,4 10 0,-6-4 0,-2 0 0,-2 1 0,-3-8 0,8 14 0,0 1 0,0 2 0,-5-5 0,0-1 0,-4-10 0,6 12 0,-7-9 0,2 1 0,3 9 0,-1-3 0,2 9 0,-3-7 0,-3-3 0,6 12 0,0-3 0,1 8 0,-2-9 0,-8-9 0,1-1 0,-2-3 0,3-2 0,0-1 0,-2 0 0,4 6 0,-4-3 0,7 5 0,-4-7 0,-1 0 0,3 4 0,-5-6 0,4 6 0,-2-7 0,3 4 0,-3-5 0,2 2 0,-2 1 0,0-3 0,0 5 0,0-4 0,0 1 0,0-2 0,0 0 0,2 0 0,-1 0 0,2 0 0,-3-3 0,-1 0 0,1-3 0,5 0 0,-1 0 0,2 0 0,2 0 0,-4 0 0,2 0 0,-1 0 0,-2 0 0,13-3 0,-7-1 0,13-5 0,-14 1 0,10-2 0,-10 1 0,19-12 0,-1-7 0,8-8 0,-16 13 0,0 0 0,3-7 0,8-5 0,-19 18 0,9-12 0,-3 10 0,2-7 0,-6 10 0,-2 3 0,-6 4 0,4 0 0,-7 3 0,-1-28 0,0-1 0,-1-5 0,-1-5 0,3 0 0,1-2 0,1 1 0,1-2 0,-1-8 0,1 0 0,1 5 0,0 1 0,0-1 0,-1 0 0,-1 8 0,-1 1 0,3-1 0,-1 4 0,-1-14 0,5-7 0,-6 14 0,0 13 0,-1-3 0,2-2 0,8-18 0,-9 22 0,0 0 0,14-21 0,-3 1 0,1 11 0,-7 11 0,-1 0 0,11-12 0,-2 2 0,0-3 0,-5 6 0,0 2 0,4-3 0,-2 0 0,-6 5 0,-2 2 0,7-14-3392,-3-2 0,-1-2 3392,-5 19 0,0-2 0,5-24 0,-1-2 0,-5 19 0,0 1 0,4-12 0,1 1 0,-4 17 0,1 2 0,11-23 0,-10 38 1696,2-1 0,-8 13 0,2-4 0</inkml:trace>
  <inkml:trace contextRef="#ctx0" brushRef="#br0" timeOffset="204886">15284 8457 8191,'-8'-3'0,"-36"0"1300,5 5 1,-8 1-1,-3 2-1300,-8 3 0,-3 2 0,-6 2 0,16-3 0,-5 2 0,-2 0 0,-2 1 0,0 0 0,1 1 30,-3 2 0,0 0 0,0 1 0,-1 0 0,-1 0 1,1-1-31,7-2 0,1-1 0,0 1 0,-1-1 0,-1 0 0,0 1 0,-2 0 0,-1 1 0,-1 0 0,-1 1 0,-1 0 0,0 1 0,0-2 0,1 1 0,1-2 0,-1 0 0,2-1 0,0 0 0,0 0 0,0 0 0,0 0 0,-3 1 0,0 2 0,-2 0 0,-1 1 0,-1 0 0,1 0 0,1 0 0,3 0 0,2-2-155,0 0 1,3-1 0,1 0 0,1 0 0,1 0 0,-1 0 154,0 1 0,-2 0 0,1 1 0,1-1 0,3 0 0,3-1 0,-13 4 0,5-2 0,-8 3 155,13-4 0,-7 2 0,-4 2 0,-3 0 0,0 1 1,2 0-1,3-1-155,2 0 0,2 0 0,2-1 0,-2 2 0,-1-1 0,-5 2-105,10-4 0,-2 1 1,-3 1-1,-2 0 0,0 0 1,-1 0-1,0 0 1,1 0-1,2 0 0,3 0 105,-4 0 0,1 1 0,1 0 0,1 0 0,1-1 0,0 0 0,1-1 0,0 0 0,-9 2 0,1-1 0,1 0 0,0-1 0,0 0 0,-2 1 0,3-2 0,-2 2 0,0-1 0,-1 0 0,2 0 0,1-2 0,4 0-119,-5-1 1,3-1 0,2-2 0,1 1 0,-1 0 118,2-1 0,1 1 0,0-1 0,-2 1 0,-4-1 0,2 0 0,-4 0 0,-3 0 0,-1 0 0,2-1 0,1-1 0,5-1 0,-2-1 0,4-2 0,1-1 0,0 1 0,-4 1 0,-3 1 0,-4 1 0,-2 1 0,1-1 0,1 0 0,5-1 0,-6-2 0,4 0 0,2-1 0,-1 1 0,-2 0 0,0 0 0,0-1 0,4 0 808,-3-1 1,2 0 0,-2 0-809,5 0 0,-4 2 0,1-1 0,4-1 0,3-2 0,3-1 0,1 1 870,0 0 0,0 1 0,4-1-870,-9-1 0,3 0 0,5 2 0,4 0 2626,-3-2-2626,-1 4 5083,9-4-5083,-1 0 804,11 0-804,-6 0 230,7 0-230,-21 0 0,23 0 0,-7 0 0,-14 0 0,12 0 0,-16 0 0,25 0 0,8 0 0,10 2 0,7 10 0,20 10 0,6 5 0,13 4 0,1-6 0,12 11 0,-11-8 0,-9-6 0,0-1 0,-2 1 0,6 0 0,-12-3 0,-10-8 0,6 2 0,-12-8 0,-6-13 0,-22-15 0,-19-17 0,12 15 0,-1 1 0,-19-14 0,9 9 0,19 15 0,-5-3 0,11 6 0,-3-1 0,9 6 0,3 0 0,1 1 0,2-1 0,0-6 0,2-1 0,6-8 0,6 4 0,1-4 0,18-10 0,-6 4 0,18-8 0,-3 19 0,-2 4 0,-5-1 0,27 1 0</inkml:trace>
  <inkml:trace contextRef="#ctx0" brushRef="#br0" timeOffset="207681">5112 9719 8191,'-3'5'0,"-6"-1"5063,8-7-5063,-5-1 2818,8-2-2818,-4 9 1719,-2 1-1719,-5 1 6784,-1-2-6784,2-3 0,4-2 0,1-4 0,9-1 0,0 1 0,3 3 0,-3 6 0,-3 5 0,-3 5 0,0 6 0,0-6 0,-3 1 0,0-10 0,0-1 0,0-9 0,3-1 0,3 1 0,3 4 0,0 2 0,5 0 0,-7 14 0,1-2 0,-5 11 0,0-10 0,0-1 0,-5-2 0,1-3 0,-8-2 0,3-5 0,-1 0 0,4-8 0,4 3 0,2-12 0,0 7 0,0-3 0,0 12 0,0 19 0,-16 5 0,2 3 0,-10-10 0,3-8 0,-5-4 0,5-1 0,-4-3 0,15-12 0,4-12 0,3 2 0,3-3 0,2 19 0,2 0 0,7 6 0,-1-3 0,2 3 0,0 2 0,-8 7 0,1-2 0,-5 8 0,0-9 0,0 3 0,-5-3 0,-2-3 0,-2 0 0,0-20 0,5 0 0,2-6 0,2 5 0,3 11 0,8 1 0,1 4 0,6 2 0,-3 8 0,-4-4 0,0 8 0,-5-1 0,-3-4 0,0 2 0,-3-7 0</inkml:trace>
  <inkml:trace contextRef="#ctx0" brushRef="#br0" timeOffset="209413">5718 9648 8191,'0'5'0,"0"19"5063,0-11-5063,-10 21 2818,3-19-2818,-7-1 1719,5-6-1719,6-10 6784,0 2-6784,3-9 0,3 5 0,0-1 0,1 7 0,-7 2 0,-7 2 0,-4-3 0,-2 0 0,6-3 0,4-5 0,3-2 0,3-11 0,0 3 0,6 0 0,-3 9 0,6 3 0,-6 11 0,-1-3 0,-2 6 0,3-19 0,0 3 0,3-7 0,-2 6 0,-2 6 0</inkml:trace>
  <inkml:trace contextRef="#ctx0" brushRef="#br0" timeOffset="218353">3656 11379 8191,'-6'0'0,"-25"18"5063,21-4-5063,-15 7 0,-1 4 2818,11 15-2818,-3-7 0,1 1 1719,5 11-1719,2-1 6784,10-25-6784,0 0 0,0-6 0,0 5 0,0-9 0,0 8 0,3-6 0,0 3 0,3-5 0,4-5 0,12 1 0,18-4 0,14 1 0,-7-12 0,0-4 0,16-6 0,-27 5 0,-4-1 0,-8 0 0,-12 9 0,1-5 0,-3-1 0,2-6 0,-8-3 0,-2 8 0,-2-4 0,0 9 0,0-6 0,0 2 0,0-2 0,-2 9 0,-2-2 0,-14 1 0,0-3 0,-10-1 0,-2-2 0,0 1 0,-17-8 0,12 5 0,1-2 0,15 10 0,13 2 0,-13 1 0,6 1 0,-4 0 0,6 3 0,8 0 0,0 0 0</inkml:trace>
  <inkml:trace contextRef="#ctx0" brushRef="#br0" timeOffset="219528">3924 11405 24575,'22'44'0,"11"11"0,-14-26 0,0 1 0,19 22 0,-22-22 0,-4-17 0,-11-10 0,1-15 0,-2-23 0,0 7 0,3-10 0,2-1 0,5-2 0,-1 7 0,0-1 0,4-3 0,12-19 0,-11 26 0,7-8 0,-12 27 0,-4 6 0,-1 2 0,-2 2 0</inkml:trace>
  <inkml:trace contextRef="#ctx0" brushRef="#br0" timeOffset="220971">4333 11401 24575,'40'0'0,"-1"-4"0,6-2 0,-14-2 0,-15-1 0,-9 2 0,-2-11 0,-5-4 0,0-7 0,-3-14 0,-3 11 0,1-3 0,-3 13 0,2 15 0,-9 1 0,4 6 0,-13 0 0,7 3 0,-4 1 0,-7 11 0,9 3 0,-4 3 0,9-2 0,2-6 0,-2 16 0,3-8 0,-6 15 0,10-8 0,-6 16 0,5-10 0,1 2 0,4-16 0,3-10 0,0 11 0,0-12 0,0 8 0,0-11 0,0 3 0,5 0 0,-1 1 0,5-5 0,5 3 0,3-3 0,6 0 0,7 2 0,1-1 0,-5 2 0,2-1 0,-15-4 0,18-3 0,-18 0 0,8 0 0,-19 0 0</inkml:trace>
  <inkml:trace contextRef="#ctx0" brushRef="#br0" timeOffset="222132">4634 11243 24575,'2'35'0,"0"1"0,6 15 0,-1-10 0,0-1 0,6 4 0,-5-12 0,-1 2 0,-6-17 0,2-1 0,-3-30 0,0-21 0,0-8 0,-2 5 0,0-1 0,0-25 0,0 19 0,0 2 0,2-8 0,0 9 0,5 33 0,2 7 0,14 2 0,-3 0 0,1 0 0,-7 0 0,-6 0 0,0 0 0,-2 0 0,-2 0 0</inkml:trace>
  <inkml:trace contextRef="#ctx0" brushRef="#br0" timeOffset="223664">5174 10889 8191,'-3'-3'0,"0"1"5063,-5 2-5063,-1 0 2818,-6 0-2818,3 0 1719,-1 0-1719,-5 5 6784,13-1-6784,-7 15 0,9 2 0,2 5 0,-5 13 0,5-12 0,-2 3 0,3-14 0,0-3 0,0 2 0,0-3 0,0 8 0,0-9 0,0 13 0,0-7 0,0 5 0,0-9 0,0-1 0,0 10 0,0 6 0,0 14 0,0 16 0,0-18 0,0 10 0,0-30 0,0 2 0,0-3 0,0-6 0,0 2 0,0-12 0,0 0 0</inkml:trace>
  <inkml:trace contextRef="#ctx0" brushRef="#br0" timeOffset="224568">4933 11214 24575,'26'0'0,"3"0"0,1 0 0,3 0 0,-22 0 0,10 0 0,-14 0 0,2 0 0,-7 0 0</inkml:trace>
  <inkml:trace contextRef="#ctx0" brushRef="#br0" timeOffset="225379">5301 11214 24575,'0'26'0,"0"13"0,0 8 0,0 4 0,0-15 0,0-13 0,0-8 0,0-3 0,0-2 0,0 2 0,0-3 0,0-6 0,0-1 0</inkml:trace>
  <inkml:trace contextRef="#ctx0" brushRef="#br0" timeOffset="225978">5301 11010 24575,'0'0'0</inkml:trace>
  <inkml:trace contextRef="#ctx0" brushRef="#br0" timeOffset="226629">5655 10942 24575,'0'42'0,"0"-10"0,0 11 0,0 6 0,0-8 0,0 0 0,0 9 0,0-1 0,0-11 0,0-2 0,0 23 0,0-38 0,0-3 0,0-15 0</inkml:trace>
  <inkml:trace contextRef="#ctx0" brushRef="#br0" timeOffset="227418">5561 11277 8191,'5'-3'0,"16"1"5063,23 2-5063,-1 0 0,1 0 2818,-24 0-2818,-11 0 1719,-3 0-1719,0 0 1696,-1 0 0,-1 0 0,-2 0 0</inkml:trace>
  <inkml:trace contextRef="#ctx0" brushRef="#br0" timeOffset="228183">5888 11034 24575,'0'33'0,"0"0"0,0 26 0,0 3 0,0 3 0,2-16 0,-1-3 0,0-6 0,-1-2 0,7 26 0,-6-41 0,2 10 0,-3-22 0,0 0 0</inkml:trace>
  <inkml:trace contextRef="#ctx0" brushRef="#br0" timeOffset="228901">5826 11385 24575,'49'0'0,"-21"0"0,24 0 0,-36 0 0,-7 0 0,-3 0 0,-3 0 0,0 0 0</inkml:trace>
  <inkml:trace contextRef="#ctx0" brushRef="#br0" timeOffset="229867">6040 11367 8191,'3'10'0,"0"-3"5063,-3 19-5063,0-6 2818,0 0-2818,0-2 1719,0-3-1719,0-5 6784,0 1-6784,0-5 0,0 5 0,0-4 0,0 10 0,0 0 0,0 8 0,0-4 0,0 0 0,0-12 0,0-3 0,0-4 0</inkml:trace>
  <inkml:trace contextRef="#ctx0" brushRef="#br0" timeOffset="230551">6109 11263 24575,'0'0'0</inkml:trace>
  <inkml:trace contextRef="#ctx0" brushRef="#br0" timeOffset="231733">6287 11395 24575,'0'56'0,"0"-19"0,0-1 0,0 10 0,0 0 0,0 2 0,0-53 0,3-9 0,2-27 0,2-11 0,2 14-6784,9-23 6784,-8 28 0,13-16 0,-9 31 0,14 5 0,-4 6 0,-2 4 0,-7 3 6784,-4 3-6784,2 6 0,-3-2 0,2 12 0,-3 17 0,-3-6 0,6 13 0,-9-15 0,0-11 0,3 4 0,-5-8 0,5 4 0,4 17 0,8 3 0,0 3 0,2-11 0,-14-19 0,0-5 0</inkml:trace>
  <inkml:trace contextRef="#ctx0" brushRef="#br0" timeOffset="233684">6742 11486 24575,'0'30'0,"0"-5"0,0 15 0,0-16 0,5-6 0,17-8 0,-3-2 0,7-4 0,-14-1 0,-3-3 0,4 0 0,3-9 0,0-5 0,-3-29 0,-6 11 0,-4-8 0,-3 24 0,0 3 0,0-3 0,-8-1 0,0 1 0,-7 7 0,-10 4 0,3 4 0,-4-2 0,2 3 0,10 0 0,-1 0 0,9 3 0,4 0 0,2 2 0,0 4 0,2-3 0,4 0 0,4-4 0,11-2 0,-5 0 0,8 0 0,-10 0 0,4 0 0,-8 0 0,4-5 0,-7 3 0,-1-6 0,1 5 0,-3 0 0,5 0 0,-3 3 0,-1 0 0,4 0 0,2 32 0,1 13 0,0-14 0,1 3 0,2 16 0,1 8 0,0-5 0,1-6 0,1 0 0,-1 1 0,1 2 0,-3-4 0,-1-10 0,-2-2 0,4 8 0,-3-5 0,-6-4 0,-3-19 0,-4 7 0,0-9 0,-20 14 0,5-14 0,-21 2 0,-29-7 0,18-5 0,-19-6 0,38-11 0,10 0 0,4-40 0,6 10 0,2 6 0,5-5 0,16-7 0,4 1-3392,-9 15 0,1 2 3392,10-9 0,1 5 0,-1 9 0,-7 11 0,8-5 0,26-8 0,-24 10 0,14-1 0</inkml:trace>
  <inkml:trace contextRef="#ctx0" brushRef="#br0" timeOffset="257499">10041 6590 24575,'44'-3'0,"-13"-4"0,6-3 0,14-4 0,12-2 0,3-3 0,-5 1-2898,-2-2 1,-4 0-1,6-1 2898,-7 3 0,5 0 0,2-1 0,-1 0 0,-6 2 0,5-5 0,-5 2 0,8 0 0,-9 5 0,8-1 0,3 1 0,0-1 0,-1 2 0,-6 2 0,1-1 0,-5 2 0,1 0 0,8 0 0,-8 2 0,6-1 0,6 0 0,1 0 0,1 0 0,-2 1 0,-3 2 0,-7 1 201,13 1 1,-7 3 0,0 1 0,9 0-202,-17-1 0,5 1 0,5-1 0,2 1 0,1 0 0,0 0 0,-1 1 0,-4 0 0,-5 1 0,4 2 0,-5 1 0,-2 0 0,0 1 0,1 0 0,4-1 0,-3 0 0,3 0 0,2-1 0,1 1 0,0 0 0,-1 0 0,-2 2 0,-2 0 0,7 3 0,-1 2 0,-2 0 0,-1 1 0,-2-1 0,-2 0 0,0 0 0,-3-1 0,-1 1 0,0-1 0,0 0-108,14 2 1,2-1-1,-3 1 1,-9-2 107,4 3 0,-8-1 0,-13-5 0,2 1-83,9 1 0,5 1 0,-2 0 83,6 2 0,1-1 0,-1 0 0,3 1 0,-4-2 0,6 0 0,-6-2 0,-18-1 0,-2-1 0,3-2 0,-4 0 3790,-1 3-3790,-18-6 1453,8 2-1453,4-3 0,8 0 0,11 0 0,-2 0-605,3 0 0,2 0 605,10 0 0,8 0 0,-4 0 0,-15 0 0,-3 0 0,5 0 0,6-1 0,5 0 0,1-1 0,-5 0 0,-3 0 0,-4 0 0,2 0 0,-3-1 0,3 0 0,-2 0 0,-7 0 166,-1 0 1,-4-1-167,19-6 0,-2 0 0,-19 7 0,0-1 0,19-10 0,-5-1 0,-8 6 0,-6-7 0,-23 9 4199,-9 1-4199,1 3 0,-8-2 0,3 1 0,-3-5 0,0-49 0,-5 0 0,-3 11 0,-5-8 0,-3-5-576,-4 3 0,-3-4 1,-3-2-1,1-4 576,4 9 0,0-4 0,-1-1 0,0-2 0,0 3 0,1 3 0,-1 2 0,0 3 0,1 1 0,0 0 0,0-3 0,1 1 0,0-4 0,0-1 0,1 2 0,1 5 0,3 7 0,-5-12 0,0 4 0,-1 0 0,-3-3 0,3 7 0,4 8 0,1 7 0,-13-23 0,20 43 0,3 8 0,0 2 2303,0 5-2303,1 0 0,-4 0 0,-7 0 0,-17 0 0,-6 0 0,-27 0-1054,9 0 1,-4 0 1053,12 0 0,-4 0 0,-1 1 0,-9 0 0,-2 1 0,2 0-1330,7 0 0,2 0 0,-2 0 0,-2 1 1330,-2-1 0,-3 1 0,-2-1 0,3 1 0,4 0 0,4 1 0,4 0 0,1 0 0,1-1-896,-15 0 0,2-1 1,0 1 895,5-1 0,1-1 0,-9 1-491,13-2 1,-8 1-1,-4-1 1,-2-1-1,0 1 1,2 0-1,6 0 491,-2 0 0,6 0 0,0 0 0,-2 0 0,-8 0 0,11 0 0,-6 0 0,-3 0 0,-4 0 0,-1 0 0,0 0 0,1 0 0,3 0 0,2 0 0,6 0-62,-7 0 1,6 0 0,3 1 0,0-1 0,-3 0 0,-5-1 61,3 0 0,-5-1 0,-3 0 0,-3-1 0,1 0 0,0 1 0,2-1 0,4 1 0,5 1 0,-9-1 0,5 2 0,3-1 0,-1 1 0,-4-2 0,6 0 0,-4-1 0,-2 0 0,0-1 0,1 1 0,4 1 0,6 0 649,-4 1 0,7 1 0,0 1 1,-3-1-650,-4 0 0,-4 0 0,-2 0 0,2 0 0,3 0 0,2 0 0,2 0 0,2 0 0,-1 0 593,-1 0 1,0 0 0,-1 0 0,0 0-594,-5 0 0,-2 0 0,2 0 0,3 0 0,2 0 0,4 0 0,-3 0 1428,1 0 1,-3 0-1,0 0 1,1 0-1429,-10 0 0,1-1 0,3 2 0,12 1 0,2 2 0,-1-2 1018,-11-1 0,-2-1 0,3 2-1018,8 1 0,2 2 0,4-1 0,-2-1 0,2-1 0,-7 0 0,5 1 0,1 5 175,0-7-175,5 2 0,4 0 0,-2-2 0,-19 0 0,-9 3 0,23-4 0,19 0 0,-15 0 0,8 0 0,-8 0 0,17 3 0,10 0 0,1 22 0,-5 39 0,7-11 0,0 13 0,0 5 0,0-8 0,0-5 0,-1-4 0,0 6 0,2-6 0,0 6 0,0 3 0,1-3 0,0-4 0,0 12 0,2-6 0,-1-3-922,1 1 0,-1-1 922,1-8 0,0 3 0,0-8 0,2 17-40,-3-8 40,4-6 0,-4 17 0,3-17 0,-2 14 0,3-9 1840,0-14-1840,0 19 22,0-24 0,0-1-22,0 18 0,0 12 0,0-38 0,0-9 0,0-6 0,60 1 0,-15-4 0,8-1 0,7 1 0,-13-1 0,2 2 0,-3-2 0,4 0 0,1 0 0,2 2 0,4 2 0,-4-3 0,3-2 0,-3-1 0,-7 0 0,-2-1 0,0-1 0,-6-2 0,0-1 0,13 0 0,-18 0 0,13 0 0,-28 0 0,3 0 0,-7 0 0,15 0 0,-9 0 0,7 0 0,-10 0 0,0-3 0,-3 2 0,23-9 0,-15 9 0,12-9 0,-13 9 0,-6-5 0,6 6 0,9-9 0,-5 4 0,24-10 0,-14 1 0,-6 4 0,-9 3 0</inkml:trace>
  <inkml:trace contextRef="#ctx0" brushRef="#br0" timeOffset="260832">15748 15259 24575,'0'0'0</inkml:trace>
  <inkml:trace contextRef="#ctx0" brushRef="#br0" timeOffset="311413">2660 10081 24575,'-19'0'0,"-44"0"0,27 0 0,-1 0 0,-7 0 0,-3 0 0,-2 1 0,-4-1 0,4 3 0,6 4 0,-1 3-3277,-12 1 0,-7 2 0,9 1 2532,17 0 0,4 2 745,-11 5 0,5 0 2818,11 3-2818,4 4 0,1 4 0,3-1 0,1 2 859,-4 0 1,0 3-860,-1 14 0,5-1 0,-1 4 0,6-6 0,2 1 6784,4-1-6784,6-11 0,1-1 0,1-1 0,7 14 0,1-26 0,19 9 0,7 3 0,-12-9 0,3 0 0,12 7 0,7 2 0,-2-3 0,-5-4 0,2-3 0,4-1 0,6 1 0,-3-4 0,-2-5 0,1-1 0,3-1 0,5 2 0,-6-5 0,-8-3 0,-2-3-228,12 2 1,-2-1 227,-4-5 0,4 0 0,2 0 0,-15 0 0,3 0 0,12 0 0,7 0 0,-4 0 0,-5 1 0,3-2 0,-3-3 0,7-2 0,0 0 0,-8 1 0,-2 1 0,-1-1-410,4-5 1,5-1-1,-10 1 410,4 0 0,4-5 0,2-2 0,-16 6 0,0-2 213,23-12 1,-1-2-214,-28 9 0,-2-2 0,21-19 0,-2 0 0,-4-1 0,-2 3 0,0-4 0,-12 10 0,-2-1 628,3-3 1,0-3-629,4-4 0,-3 1 0,4-11 0,-8 11 0,-12 19 0,13-23 0,-10 16 0,10-20 0,-12 21 0,12-23 0,-9 19 0,12-24 0,-7 7 0,-3 1 0,-10 12 0,-2 1 0,-2 1 0,-4-4 0,-3 27 0,0-9 0,0 8 0,0-12 0,-8 11 0,-26-18 0,-13-3 0,19 13 0,-4-2 0,-17-12 0,1 1 0,-2 0 0,7 7 0,1 3 0,5 4 0,-11-1 0,-4 1 0,17 6 0,-1 2 0,-10-3 0,-6-1 0,4 3 0,7 5 0,1 2 0,-4 0 0,0 1 0,-5 2 0,3 2 0,-12 1 0,17 0 0,0 0 0,-7 0 0,-5-1 0,-4 2 0,19 2 0,-3 1 0,-15 3 0,-8 1 0,7 2 0,7 4 0,4 1 0,-7-1 0,1 2 0,5 3 0,6 0 0,1-3 0,9-2 0,2 1 0,-2 1 0,-7 8 0,8-7 0,-4 6 0,13-5 0,-3 5 0,3 2 0,1-2 0,7-6 0,-2 24 0,6-27 0,-2 19 0</inkml:trace>
  <inkml:trace contextRef="#ctx0" brushRef="#br0" timeOffset="357176">5374 9274 24575,'0'0'0</inkml:trace>
  <inkml:trace contextRef="#ctx0" brushRef="#br0" timeOffset="359129">5204 9274 8191,'-8'-4'0,"-3"2"5063,-8 2-5063,2 0 2818,-4 0-2818,-12 0 1719,-2 0-1719,-17 0 6784,7 0-6784,-8 0 0,18 0 0,-5 0 0,10 6 0,6-1 0,1 2 0,6 3 0,2-3 0,-6 8 0,-3 8 0,3-2 0,-7 8 0,6 3 0,-2 2 0,-1 10 0,6-4 0,2 2 0,5-6 0,5-2 0,4-7 0,3-5 0,0 10 0,0-8 0,0 7 0,0 6 0,10 2 0,10 15 0,8 0 0,9-4 0,1-4 0,-10-15 0,4-6 0,-1-4 0,-5-5 0,14 3 0,-17-9 0,22 5 0,5-2 0,-14-3 0,2 0 0,-1-1 0,1-1 0,4-1 0,0-1 0,-4-2 0,1 0 0,3-2 0,-1 0 0,17-2 0,1 0 0,-26 0 0,9 0 0,-10 0 0,10 0 0,7 0 0,2-4 0,0 3 0,-13-7 0,1-1 0,-5 4 0,2-1 0,15-6 0,2-2 0,-9 5 0,-1 0 0,-1-5 0,-4 0 0,17 0 0,-9-8 0,-4-1 0,-6-1 0,3-7 0,-11 6 0,3-8 0,-4-2 0,4-15 0,-9 1 0,-6-10 0,-8 4 0,-4 1 0,-4 19 0,0 8 0,0 8 0,-8-4 0,1 1 0,-12-4 0,-1 7 0,-3-5 0,-21-16 0,18 16 0,-3-2 0,-9-4 0,-2-2 0,-4 1 0,-2 0 0,0 3 0,-2 3 0,2 2 0,0 2-314,9 6 1,1 3 313,-20-8 0,5 12 0,15 3 0,-9 2 0,17 3 0,-2 0 0,3 0 0,-20 0 0,-2 10 627,-14 3-627,28-1 0,1 1 0,-1-1 0,1 0 0,-2 1 0,2-1 0,-20 5 0,22-6 0,18-8 0</inkml:trace>
  <inkml:trace contextRef="#ctx0" brushRef="#br0" timeOffset="380910">2250 9473 24575,'-11'3'0,"-1"0"0,5-9 0,2-3 0,5-1 0,2 1 0,-1 4 0,7 4 0,-4-1 0,5 2 0,-4 0 0,-2 5 0,0 1 0,-3 4 0,0 1 0,0-4 0,0 1 0,0 1 0,-3-2 0,0 1 0,-6-4 0,2-2 0,-2-2 0,6-2 0,3 1 0,9-4 0,15 5 0,5-6 0,1 5 0,-7-2 0,-10 3 0,0 0 0,-3 0 0,-1 0 0,-6 3 0,0 0 0,-12 5 0,1-3 0,-8 0 0,-4-2 0,-1-2 0,4 2 0,1-3 0,13 0 0,0 0 0</inkml:trace>
  <inkml:trace contextRef="#ctx0" brushRef="#br0" timeOffset="381811">2513 8612 24575,'0'-16'0,"0"-2"0,-10-6 0,-17-2 0,-4 3 0,-7 9 0,1 10 0,11 4 0,-2 0 0,12 0 0,7 17 0,6 15 0,0 30 0,3-10 0,-1-15 0,2 1 0,14 23 0,3-13 0,4 3 0,2-2 0,2 2 0,0-10 0,3 0 0,-2 0 0,6 13 0,-1-1 0,1-1 0,-1-2 0,-9-12 0,-2-2 0,6 14 0,-11-22 0,-9-12 0,-1-8 0,-6 1 0,2 0 0,-1 1 0,2-2 0,2 0 0,-1-1 0,2-1 0,-3-4 0</inkml:trace>
  <inkml:trace contextRef="#ctx0" brushRef="#br0" timeOffset="382566">2367 9097 24575,'32'0'0,"-9"0"0,1 0 0,-14 0 0,-1 0 0,0 0 0,-2 0 0,2 0 0,-3 0 0,6-3 0,5-7 0,3-1 0,0-5 0,-4 3 0,-6 3 0,8-12 0,-9 9 0,3-4 0,-9 11 0</inkml:trace>
  <inkml:trace contextRef="#ctx0" brushRef="#br0" timeOffset="383394">2754 8976 8191,'3'3'0,"0"7"5063,-3-2-5063,0 12 2818,0 1-2818,0 4 1719,0 2-1719,0-8 6784,0-6-6784,0-4 0,0-4 0,0 1 0,0 3 0,0-3 0,0 2 0,0-2 0,0-1 0,0 1 0,0-3 0,0 0 0</inkml:trace>
  <inkml:trace contextRef="#ctx0" brushRef="#br0" timeOffset="384211">2729 8842 8191,'-6'-4'0,"-2"5"0,4-1 0,-1 3 0</inkml:trace>
  <inkml:trace contextRef="#ctx0" brushRef="#br0" timeOffset="385227">2927 8500 24575,'0'39'0,"0"13"0,0 10 0,0-23 0,0-1 0,0 14 0,0 2 0,0-17 0,0-11 0,0-6 0,0 3 0,0-6 0,0 13 0,0-12 0,0 8 0,0-6 0,0-1 0,0-3 0,0 3 0,0-7 0,0 1 0,0-4 0,0-1 0,2-1 0,-1 2 0,2-3 0,-3 2 0,0-1 0,0 1 0,0-5 0,0 0 0</inkml:trace>
  <inkml:trace contextRef="#ctx0" brushRef="#br0" timeOffset="386062">2862 8830 8191,'4'0'0,"4"0"5063,7 0-5063,-3 0 2818,-3 0-2818,-3 0 1719,-1 0-1719,4 0 6784,1 0-6784,0 0 0,8 0 0,-12 0 0,6 0 0</inkml:trace>
  <inkml:trace contextRef="#ctx0" brushRef="#br0" timeOffset="386910">3141 8553 24575,'0'46'0,"0"-17"0,0 17 0,0-14 0,0 2 0,0 6 0,0 3 0,0-13 0,0 3 0,0-6 0,0-3 0,3-3 0,0-1 0,4-3 0,0 1 0,-1-2 0,0-4 0,3-2 0,-2-1 0,1-3 0,-2-3 0,3-3 0,7 0 0,8 3 0,-6-3 0,-1 3 0,-15-3 0</inkml:trace>
  <inkml:trace contextRef="#ctx0" brushRef="#br0" timeOffset="387784">3442 8511 8191,'5'-3'0,"6"1"5063,2 2-5063,8 0 2818,-1 3-2818,0 7 1719,-1 7-1719,-11 2 6784,1 0-6784,-6 4 0,1-7 0,2 11 0,-5-7 0,2 12 0,0 1 0,-2 2 0,5-5 0,-2 1 0,2-10 0,-2 6 0,-1-13 0,0 3 0,-2-3 0,2 2 0,-3-5 0,0 0 0,2-5 0,-1 0 0,4 0 0,-4-2 0,2-1 0</inkml:trace>
  <inkml:trace contextRef="#ctx0" brushRef="#br0" timeOffset="388310">3176 8974 24575,'0'0'0</inkml:trace>
  <inkml:trace contextRef="#ctx0" brushRef="#br0" timeOffset="388761">3315 8974 24575,'0'0'0</inkml:trace>
  <inkml:trace contextRef="#ctx0" brushRef="#br0" timeOffset="389161">3367 8968 8191,'3'-7'0,"0"1"0</inkml:trace>
  <inkml:trace contextRef="#ctx0" brushRef="#br0" timeOffset="424761">4911 8672 24575,'16'22'0,"7"6"0,0 3 0,6-3 0,-18-11 0,5-5 0,-11 4 0,3-12 0,-5-1 0,3-13 0,4-9 0,10-23 0,-2 6 0,-1 6 0,1-2 0,11-14 0,0-2 0,-5 15 0,-14 20 0,-4 8 0,-3 5 0</inkml:trace>
  <inkml:trace contextRef="#ctx0" brushRef="#br0" timeOffset="425983">5372 8708 24575,'0'23'0,"0"-4"0,0 16 0,0-13 0,0 18 0,0-21 0,0 10 0,10-13 0,8 9 0,15-10 0,12-5 0,1-4 0,-7-6 0,-3 0 0,-13-3 0,-1-1 0,5-16 0,-6 2 0,1-7 0,-5 7 0,-9 1 0,1 3 0,-2-4 0,0 8 0,-4-2 0,0 5 0,-3-6 0,0 6 0,0-8 0,0 4 0,0-1 0,-10-1 0,-12-4 0,-7 4 0,-9-8 0,7 12-6784,-1-6 6784,0 6 0,0 1 0,5 1 0,-9 6 0,9-2 0,-4 3 0,14 0 6784,5 0-6784,6 3 0,3 9 0,1-4 0,2 11 0,0 3 0,0-4 0,0 11 0,0-16 0,2-1 0,4-3 0,4-2 0,2-1 0,3-4 0,4-2 0,8 0 0,-5 0 0,1 0 0,-6 0 0,-2-3 0,2-3 0,6-11 0,-8 2 0,2 1 0,-11 8 0</inkml:trace>
  <inkml:trace contextRef="#ctx0" brushRef="#br0" timeOffset="426963">5695 8166 8191,'0'15'0,"0"10"5063,0 14-5063,0-2 0,0-11 2818,0-4-2818,0 0 1719,0 5-1719,0-7 6784,0 6-6784,3-5 0,4 7 0,7 3 0,1-2 0,3-1 0,3 4 0,0-2 0,5 3 0,-5-5 0,-3-9 0,-4 2 0,6-1 0,-5-5 0,4 4 0,-3-9 0,4 3 0,0-3 0,3-4 0,-1-3 0,6-3 0,-1 0 0,-2 0 0,-6 0 0,-6 0 0,-3 0 0,-1 0 0,0 0 0,-2 0 0,-1 0 0,-4 0 0</inkml:trace>
  <inkml:trace contextRef="#ctx0" brushRef="#br0" timeOffset="428195">5618 8664 24575,'6'29'0,"8"4"0,-2-5 0,0-5 0,-6-8 0,-3-8 0,3 2 0,0-3 0,-3 2 0,0-1 0,-3 1 0,0-2 0,0-1 0,3-2 0,-3 2 0,3-1 0,-1-1 0,2 5 0,4-4 0,-1 4 0,2-2 0,-3 0 0,0 0 0,0 0 0,2 0 0,-1 0 0,2-2 0,-1 1 0,-1-4 0,2 1 0,-4-2 0,-1 0 0,-2 0 0</inkml:trace>
  <inkml:trace contextRef="#ctx0" brushRef="#br0" timeOffset="428977">6265 8419 24575,'0'13'0,"0"2"0,0-2 0,0 0 0,0 1 0,0 3 0,0 10 0,0 12 0,11-6 0,8 14 0,2-22 0,1 7 0,-3-14 0,-10-1 0,9-7 0,-14-4 0,1-4 0</inkml:trace>
  <inkml:trace contextRef="#ctx0" brushRef="#br0" timeOffset="429478">6271 8299 24575,'0'0'0</inkml:trace>
  <inkml:trace contextRef="#ctx0" brushRef="#br0" timeOffset="431378">6569 8381 24575,'0'16'0,"0"4"0,0-6 0,0 9 0,0-2 0,0 3 0,0-8 0,0-4 0,0-6 0,9-3 0,-1 0 0,7-3 0,3 0 0,-4 0 0,7 0 0,8 0 0,5 0 0,11-4 0,-9-6 0,-2-4 0,-13-13 0,-4-10 0,-10-9 0,-4-19 0,-10 13 0,-6-6 0,-9 19 0,-8 4 0,-6 0 0,0 13 0,0 0 0,6 16 0,6 3 0,1 3 0,4 3 0,-1 10 0,5-1 0,-1 18 0,8-11 0,-2 5 0,6 3 0,-2-2 0,5 4 0,-2-3 0,6-7 0,13-2 0,14 0 0,1-6 0,9-3 0,-21-5 0,6-3 0,-11 0 0,7 0 0,-10 0 0,9-9 0,-5-22 0,-3-24 0,-6 18 0,-2-1 0,-3-6 0,-2 1 0,1-23 0,0 9 0,-3 11 0,-1 16 0,-6-8 0,2 19 0,1 3 0,1 4 0,3 5 0,-3 1 0,3 6 0,0 3 0,3 6 0,0 5 0,0 14 0,0 6 0,0 10 0,7 0 0,1 0 0,6-10 0,2 2 0,10 7 0,-7-8-6784,13 14 6784,-10-12-56,15 14 56,-13-14 0,7 6 0,-17-19 0,-1-6 0,0 0 6756,-6-8-6756,-2-2 84,-3-5-84,2 0 0,-1-3 0,-1 0 0</inkml:trace>
  <inkml:trace contextRef="#ctx0" brushRef="#br0" timeOffset="432944">7135 8223 8191,'0'11'0,"0"-5"5063,0 22-5063,0-11 0,0 7 2818,0-7-2818,3-4 1719,4 0-1719,3-3 6784,17 4-6784,-2 1 0,8-7 0,8 2 0,-2-9 0,11 3 0,3-14 0,-10-13 0,4-22 0,-19 8 0,-1-9 0,-16 22 0,1-6 0,1-9 0,-7 10 0,3-7 0,-9 20 0,-2 3 0,-5 4 0,-13-1 0,-9 2 0,-2 1 0,0 4 0,-1 3 0,7 0 0,-6 0 0,9 0 0,-4 0 0,3 0 0,-18 7 0,13 6 0,-11 6 0,21 3 0,3-5 0,11-2 0,2-3 0,2-3 0,0 0 0,2-6 0,9 0 0,-1-3 0,21 0 0,-4 0 0,8 0 0,-5 0 0,-12-3 0,-3 2 0,-9-4 0,0 4 0,3-2 0,7 3 0,-2 0 0,13 0 0,-7 7 0,16 11 0,-5 5 0,-2 2 0,4-2 0,-15-9 0,9-1 0,-11-7 0,-1-3 0,1-15 0,-2-6 0,-1-4 0,-3-2 0,-3 11 0,2 0 0,-5 3 0,4 4 0,-8 4 0,3 2 0</inkml:trace>
  <inkml:trace contextRef="#ctx0" brushRef="#br0" timeOffset="433962">7675 7491 8191,'-3'10'0,"1"26"2531,13 0 1,3 3-2532,-7 1 0,0 1-1078,10 10 1,0-4 1077,-4 5 2155,-5-11-2155,-5-21 4537,-3-10-4537,0 8 0,0-5 0,0 5 6784,0 5-6784,3 0 0,0 1 0,3-8 0,0-1 0,-2-5 0,-1-1 0,2 10 0,3 7 0,7 15 0,2 4 0,-1-1 0,-2-14 0,-4-4 0,-4-15 0,-2-1 0,-1-7 0</inkml:trace>
  <inkml:trace contextRef="#ctx0" brushRef="#br0" timeOffset="434844">7685 8020 8191,'4'0'0,"7"-6"5063,19 1-5063,-1-11 0,0 8 0,-13-5 0,-3 9 2818,-6-1-2818,2 4 1719,-3-4-1719,0 4 6784,3-2-6784,-3 3 0,6 0 0,-5-2 0,-1 1 0,-3-2 0</inkml:trace>
  <inkml:trace contextRef="#ctx0" brushRef="#br0" timeOffset="435994">8025 7983 8191,'17'0'0,"-2"-6"5063,9-4-5063,-8-6 2818,-3-7-2818,-4 3 0,-5 0 1719,-1 7-1719,-3 3 6784,0 4-6784,0-3 0,-3-3 0,-4 4 0,-9-7 0,-5 14 0,-2-5 0,0 6 0,3 0 0,1 0 0,-1 0 0,7 0 0,1 2 0,5 2 0,1 2 0,0 3 0,-3 7 0,4-1 0,-4 4 0,5 4 0,1 10 0,0 8 0,3 2 0,0-10 0,0-2 0,0-9 0,3 5 0,1-9 0,18 12 0,-8-14 0,11 7 0,-5-10 0,0-3 0,11 1 0,4-1 0,5-6 0,3-1 0,-9-3 0,-2 3 0,0-2 0,-8 2 0,13 0 0,-13-2 0,0 2 0,-13-3 0,-5 0 0</inkml:trace>
  <inkml:trace contextRef="#ctx0" brushRef="#br0" timeOffset="436678">8483 7216 8191,'-3'15'0,"1"-6"3575,2 21-3575,0-6-1447,0 8 1447,0 0 2158,0-1-2158,0 11 0,7 16 0,8 1 0,-5-28 0,2 1 2076,6 8 0,5 1-2076,5 4 0,1-1 0,-5-4 0,-1-3 0,0-3 0,-3-7 0,-10-17 0</inkml:trace>
  <inkml:trace contextRef="#ctx0" brushRef="#br0" timeOffset="437761">8763 8359 8191,'15'3'0,"0"0"5063,5-3-5063,-5 0 2818,-12 15-2818,0-9 1719,-3 15-1719,0-10 6784,-3-2-6784,3 1 0,-3-4 0,0-3 0,-2 2 0,-11 5 0,-4 1 0,-15-1 0,-3-34 0,6 2 0,1-31 0,11 6 0,6 6 0,3 4 0,4 15 0,6 12 0,-2 0 0,3 7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09:33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2397 9254 24575,'0'34'0,"5"10"0,2 7 0,-2-6 0,0 2 0,7 17 0,1-1 0,-7-16 0,1-6 0,7 13 0,-10-13 0,-1-27 0,2-13 0,20-44 0,8-21 0,-9 22 0,1-2-612,-2 2 1,2-6 0,0 1 0,-3 5 611,4-6 0,-2 5 0,-1-3 0,-1 6 0,1 11 0,-6 14 0,0 77 0,-11-28 0,0 2 0,1 9 0,0 3 0,4 1 0,1-3 0,5 1 2445,3 7-2445,-5-32 0,-8-16 0,2 0 0,-4-3 0,14-30 0,11-19 0,-4-1 0,1-6-2262,-6 14 1,0-2 0,0 2 2261,5-11 0,-1 2 0,-4 7 0,-2 5 0,1 4 0,-3 4 0,3 3 0,-5 4 0,-4 9 0,-8 9 0</inkml:trace>
  <inkml:trace contextRef="#ctx0" brushRef="#br0" timeOffset="704">2413 10325 24575,'26'0'0,"17"0"0,14 0 0,-1 0 0,6 0 0,1 0 0,1 0 0,6 0 0,-7 0 0,-1 0 0,-11 0 0,-6 0 0,-6 0 0,-31 0 0,2 0 0,5 0 0,-8 0 0,2 0 0</inkml:trace>
  <inkml:trace contextRef="#ctx0" brushRef="#br0" timeOffset="1400">3686 9375 24575,'51'0'0,"-9"0"0,2 0 0,-4 0 0,-1 0 0,2 0 0,-4 0 0,-9 0 0,-22 0 0,-4 0 0</inkml:trace>
  <inkml:trace contextRef="#ctx0" brushRef="#br0" timeOffset="2066">3773 9692 24575,'38'0'0,"4"0"0,6 0 0,1 0 0,2 0 0,12 0 0,-51 0 0,-9 0 0,0 0 0</inkml:trace>
  <inkml:trace contextRef="#ctx0" brushRef="#br0" timeOffset="12349">5059 8347 8191,'-10'37'0,"1"2"0,-4 2 0,-5 13 0,-1 4 0,2-7 0,-2 9 0,0 3 533,0-7 0,-2 7 1,0 2-1,2-5-533,1 1 0,2-4 0,1 4 0,2-3 0,0 4 0,1 0 0,0-2 0,1-8 0,0-2 0,1 1 0,1 3 0,3 4 0,1 4 0,2 1 0,0-4 0,-1-8 0,-1 7 0,0-3 0,3 5 0,2 5 0,2-13 0,11 2 645,-2-9 1,4 8-1,1-4-645,6 1 0,3-1 1331,-1 9 0,1 5 0,-1-9-1331,-3-14 0,-1-4 3011,-1 3 0,-2-4-3011,0-7 418,-8-14 0,-3-3 0,-3-8 0</inkml:trace>
  <inkml:trace contextRef="#ctx0" brushRef="#br0" timeOffset="14069">5444 8211 24575,'0'13'0,"0"17"0,0 9 0,8 16 0,1 2 0,-5-23 0,0 0 0,11 30 0,0-2 0,-8-5 0,8-4 0,-15-30 0,11-44 0,8-13 0,4-5 0,-5 2 0,0 0 0,11-10 0,0 4 0,-5 3 0,-2 14 0,-15 18 0,4 15 0,-1 15 0,7 35 0,-1-15 0,10 18 0,-15-40 0,4 0 0,-7-17 0,-2 2 0,0-1 0,-3 1 0,-3 1 0,2-1 0,-1 1 0,2 0 0,-3-1 0,2-2 0,1 0 0,6-3 0,-3 0 0,10 0 0,-2-3 0,12-16 0,3-6 0,14-19 0,-3-3 0,-2-1 0,-18 19 0,-3 1 0,2-1 0,-1 1 0,-2-4 0,-5 18 0,-3-4 0,-2 12 0,-3-3 0,3 0 0,3-7 0,8-11 0,-5 8 0,8-14 0,-16 24 0,2-3 0</inkml:trace>
  <inkml:trace contextRef="#ctx0" brushRef="#br0" timeOffset="20415">6258 8778 8191,'23'-17'0,"5"-1"2531,5-2 1,3 0-2532,10-5 2818,1 4-2818,-29 15 1719,-8 6-1719,-6 2 6784,-2 2-6784,-2 14 0,0 24 0,0-2 0,0 16 0,0-31 0,0 2 0,0-20 0,0 1 0</inkml:trace>
  <inkml:trace contextRef="#ctx0" brushRef="#br0" timeOffset="20899">5851 9420 24575,'0'0'0</inkml:trace>
  <inkml:trace contextRef="#ctx0" brushRef="#br0" timeOffset="21220">5819 10220 24575,'0'0'0</inkml:trace>
  <inkml:trace contextRef="#ctx0" brushRef="#br0" timeOffset="21565">5819 10877 24575,'0'0'0</inkml:trace>
  <inkml:trace contextRef="#ctx0" brushRef="#br0" timeOffset="23033">5645 11403 8191,'-3'12'0,"0"29"0,3 6 5063,3-4-5063,1 19 0,5 2 2818,13-9-2818,-7-3 0,4-15 1719,3-32-1719,0-20 6784,31-16-6784,-22-4 0,-1-3 0,-5 8 0,-1 0 0,6-13 0,-4 2 0,-2-1 0,1-2 0,-12 26 0,-1 6 0,-6 12 0,4 24 0,2 8 0,1 3 0,9 28 0,-2-16 0,-1-3 0,-2-12 0,1-4 0,-4-17 0,-4-6 0,26-18 0,-14-12 0,0-3 0,1-3 0,-4-1 0,1-3 0,8-19 0,1-1 0,-10 22 0,0 1-3392,2-8 0,-2 6 3392,-8 17 0,6-2 0,-11 11 0,5-3 0</inkml:trace>
  <inkml:trace contextRef="#ctx0" brushRef="#br0" timeOffset="24568">6531 11766 8191,'0'16'0,"0"-4"5063,0 30-5063,0-12 2818,0-6-2818,0-5 1719,0-11-1719,0 4 6784,0-5-6784,0 4 0,0-5 0,0-1 0,0-12 0,14-26 0,13-24 0,4 8 0,3-1 0,-12 20 0,0 2 0,7-10 0,1 9 0,3 20 0,-10 0 0,6 9 0,-19 0 0,2 6-6784,1 33 6784,-4-9 0,6 21 0,-2 3 0,-7-30 0,3 23 0,-9-37 0,0 1 6784,0-6-6784,0 1 0,0 2 0,0 1 0,0 1 0,0 1 0,0-5 0,0 11 0,0-9 0,0 6 0,0 0 0,3-3 0,3 18 0,-2-20 0,2 8 0</inkml:trace>
  <inkml:trace contextRef="#ctx0" brushRef="#br0" timeOffset="26048">6712 7978 24575,'21'49'0,"0"0"0,-1 0 0,-1-15 0,1 3 0,2 6 0,4 10 0,3 5 0,-2-4 0,-2-9-770,5 1 1,2 0 769,-2 1 0,5 12 0,2 4 0,-2-3 0,-5-7-539,-5-7 1,-4-5-1,3 5 539,3 3 0,4 6 0,2 3 0,-2-1 0,-5-5 0,-2 11 0,-4-4 0,0-4 0,-1-13 0,0-2 0,-2 1 0,-1 13 0,-2 2 0,-3-9 0,-1 0 0,-3 1 0,0 8-120,-3-13 1,-1 2 0,0 0 119,0 17 0,0 2 0,-1-16 0,0 2 0,-1-2 0,0 10 0,-2-3 0,1-5 0,0-2 0,0-4 0,0 0 0,1 7 0,-2-1 0,-1-10 0,0 2 0,2 3 0,0 4 0,-1-1 0,-1 10 0,0-1-165,2 4 1,0-5 164,0 10 1502,0-33-1502,0 8 0,0 3 0,0 4 0,0-7 0,0 3 587,0 10 0,0-2-587,0-16 0,0 0 0,0 31 0,0-3 0,0-16 1166,0 4-1166,0-41 0,0 3 0,0-8 0,0 0 0,0-3 0,0 0 0</inkml:trace>
  <inkml:trace contextRef="#ctx0" brushRef="#br0" timeOffset="37965">18248 11979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1C826-9C88-984B-BA00-2A3D70B841ED}" type="datetimeFigureOut">
              <a:rPr lang="en-US" smtClean="0"/>
              <a:t>6/22/23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1EC8C-B431-4140-AF14-822E6CC5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the objective function depends on the labels and features of the datapoints in the training 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1EC8C-B431-4140-AF14-822E6CC591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B1F9-8EE8-1C40-8173-25BF0B5C9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B1F9-8EE8-1C40-8173-25BF0B5C9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8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B1F9-8EE8-1C40-8173-25BF0B5C94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8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B1F9-8EE8-1C40-8173-25BF0B5C94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B1F9-8EE8-1C40-8173-25BF0B5C94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B1F9-8EE8-1C40-8173-25BF0B5C94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1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1399-AEC0-054A-B0C8-A2682DD0D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C302C-5C77-AC45-B50A-BD550210F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EF9F-ED77-D64D-9A50-323408F0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3ECF9910-9118-6047-80D8-08D486144324}" type="datetime1">
              <a:rPr lang="en-US" smtClean="0"/>
              <a:t>6/23/23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4DBA-DAD2-FF40-AA8C-B2E08F30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7D65-2285-F94C-A773-6858AA8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446F147-7846-844F-8574-65BB80196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8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B15B-47B0-5244-A99B-3FBA730E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F1E8C-7371-B346-9BAF-FF615AC3D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C3BF-4BAE-E444-BC40-2C8426BC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7261-D227-6B4F-B4BA-68C1AB5DFDB7}" type="datetime1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45D8-2265-5749-8DA5-583261D7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3061-E478-F846-BD17-F10DCA8F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11B3D-3830-7A4D-83E0-8B88E7D85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F411F-FE61-084E-94E7-875ED79B8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D598-7597-5B42-A964-9CAD678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D05-B876-FF48-B69D-489DD6904A32}" type="datetime1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5F8C-C48F-024A-88CD-79A6B9CC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9EB3-14FA-B44C-8B8B-604E2F31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DD12-5CA4-B446-A827-C59CEB28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82ED-2395-794D-8FAA-37800756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4032-6C60-CC4A-8D1C-0F0A5AD5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22A58416-982B-1E40-A575-362FA593E35A}" type="datetime1">
              <a:rPr lang="en-US" smtClean="0"/>
              <a:t>6/23/23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0592-8022-554C-850A-14A18B1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2FC5-5DAB-4B47-BA9A-F1FB26DC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446F147-7846-844F-8574-65BB80196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5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2070-288A-E64B-9D14-0FB604E5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2636-711C-1D46-8D88-10447015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24D5-6F72-2F4F-B039-3A5E6611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C026C5D1-E1DB-164A-BED2-08EC0D3C7143}" type="datetime1">
              <a:rPr lang="en-US" smtClean="0"/>
              <a:t>6/23/23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46CA-C107-FE43-AB65-4A4F778A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854D-A778-2943-AFDA-B1F9541F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446F147-7846-844F-8574-65BB80196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9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7D78-4E85-F54A-A2E0-C404EC0E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C22D-DE1D-C044-AAD6-A7D247342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42AFC-97C0-9741-B09D-AE307B16A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04982-D9F9-E143-93EB-90F2A04A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A947BE17-3A09-1841-A696-42FA8AE7A3F9}" type="datetime1">
              <a:rPr lang="en-US" smtClean="0"/>
              <a:t>6/23/23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BC6C7-1FA7-214B-BBAC-D397CBA8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93AB-FCBE-904E-A3B6-95B71BA3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446F147-7846-844F-8574-65BB80196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89C3-DED6-B34E-B048-349AFFC9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274F-FDFB-9744-8028-C05C876E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848D3-0B1E-A14B-B0BB-236FA099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0DFF-EDAA-804C-BF25-EB6CF9CF7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EC025-DCD1-A54F-9547-6DF5FC68F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DD35B-9988-AE4E-A4E3-7C698BA9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EDA75318-04AE-1641-97A5-0211657347C7}" type="datetime1">
              <a:rPr lang="en-US" smtClean="0"/>
              <a:t>6/23/23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2F5B9-9C21-964B-9BBA-ECC4613B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EB1F5-8043-5946-9D35-F8A5CE9E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446F147-7846-844F-8574-65BB80196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2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EAC0-260D-E74D-8018-DD52B016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B4922-3565-9E42-804A-7BCC9EB3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91B-69A1-6746-B8E7-D0F6EAA6945A}" type="datetime1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5B0D5-47D0-2140-9552-DCF2A7F9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C13D0-59F9-9646-B52E-A8464042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17992-D782-7946-91BB-80EF9F7E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338E-F71A-034D-BEE0-A2C8E7AE71F7}" type="datetime1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A39AF-B677-314A-8145-83196A64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221A6-4AED-8446-8247-F0BE178E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BD31-48EF-3F44-9ECC-E8E7BDDE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0EF8-FC87-794B-8EC9-A2A5CA18E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1D56C-5A19-984D-B0F4-4302CEDCE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7AE1F-C4CB-6842-9318-C5EB6A77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C3FD-87FD-DB47-9A44-FDF2434DFA6B}" type="datetime1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8B0CD-5CD2-ED47-AF5C-DCFC9803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E30BC-B883-9641-96C0-3C75C639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18C1-D9E6-4B4B-BB17-EB3CE9F5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B7B5F-2384-4D4E-900C-BDA6F09AC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57109-C438-1246-9EBB-BF4C8EBF2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16B1-CE65-334D-A325-98B6E5E9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8FB5-5E97-6747-9EB1-FB2D82C1CA56}" type="datetime1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C056F-CECB-0941-B359-C0848946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07E9A-D917-874A-929E-8F61EBD1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89FB3-B48D-8743-98C9-6C760FA6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F9444-AA41-2944-AA3A-3FAFB3B4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2918-1030-9B49-9CB6-1416F87C1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4EA5-EF8E-AF47-B625-F343896D2868}" type="datetime1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1EAE-F183-9445-905C-3922EE409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A. Jung - Empirical Risk Minimization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2CC31-80CC-0B46-8DF2-0B707B19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8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9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31.png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33.emf"/><Relationship Id="rId4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customXml" Target="../ink/ink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5.xml"/><Relationship Id="rId4" Type="http://schemas.openxmlformats.org/officeDocument/2006/relationships/image" Target="../media/image3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6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BE8E-07DF-4C44-90E9-706A5027C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35" y="178413"/>
            <a:ext cx="11918730" cy="1670089"/>
          </a:xfrm>
        </p:spPr>
        <p:txBody>
          <a:bodyPr>
            <a:normAutofit/>
          </a:bodyPr>
          <a:lstStyle/>
          <a:p>
            <a:pPr algn="l"/>
            <a:r>
              <a:rPr lang="en-AT" sz="7200" dirty="0">
                <a:latin typeface="+mn-lt"/>
                <a:cs typeface="Algerian" panose="020F0502020204030204" pitchFamily="34" charset="0"/>
              </a:rPr>
              <a:t>Empirical Risk Minimization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FA6F5-F8CD-B746-86C7-8DC0A0C0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2" y="2306031"/>
            <a:ext cx="4753416" cy="715466"/>
          </a:xfrm>
        </p:spPr>
        <p:txBody>
          <a:bodyPr>
            <a:normAutofit lnSpcReduction="10000"/>
          </a:bodyPr>
          <a:lstStyle/>
          <a:p>
            <a:pPr algn="l"/>
            <a:r>
              <a:rPr lang="en-AT" sz="4800" dirty="0">
                <a:ea typeface="+mj-ea"/>
              </a:rPr>
              <a:t>Alexander</a:t>
            </a:r>
            <a:r>
              <a:rPr lang="en-AT" sz="4800" dirty="0">
                <a:cs typeface="Vani" panose="020B0604020202020204" pitchFamily="34" charset="0"/>
              </a:rPr>
              <a:t> </a:t>
            </a:r>
            <a:r>
              <a:rPr lang="en-AT" sz="4800" dirty="0">
                <a:ea typeface="+mj-ea"/>
              </a:rPr>
              <a:t>Jung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F52DC-A5F3-0F4E-BB2B-351648A5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075C-F3A9-4F4D-B198-43D66BE1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338D-0FCC-1E4F-9A13-3D829166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693-43BE-3542-95BD-E284C103E836}" type="datetime1">
              <a:rPr lang="en-US" smtClean="0"/>
              <a:t>6/23/23</a:t>
            </a:fld>
            <a:endParaRPr lang="en-US" dirty="0"/>
          </a:p>
        </p:txBody>
      </p:sp>
      <p:pic>
        <p:nvPicPr>
          <p:cNvPr id="8" name="Picture 7" descr="A book cover of machine learning&#10;&#10;Description automatically generated with medium confidence">
            <a:extLst>
              <a:ext uri="{FF2B5EF4-FFF2-40B4-BE49-F238E27FC236}">
                <a16:creationId xmlns:a16="http://schemas.microsoft.com/office/drawing/2014/main" id="{82703EAC-5540-7F5C-F942-392B1586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208" y="1848502"/>
            <a:ext cx="2906949" cy="4407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79C887-7D53-37F8-DF0A-F59FC2CFC169}"/>
              </a:ext>
            </a:extLst>
          </p:cNvPr>
          <p:cNvSpPr txBox="1"/>
          <p:nvPr/>
        </p:nvSpPr>
        <p:spPr>
          <a:xfrm>
            <a:off x="2824459" y="4529235"/>
            <a:ext cx="4704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200" dirty="0">
                <a:ea typeface="+mj-ea"/>
              </a:rPr>
              <a:t>        based on Chapter 4 of</a:t>
            </a:r>
          </a:p>
          <a:p>
            <a:endParaRPr lang="en-AT" sz="3200" dirty="0">
              <a:ea typeface="+mj-ea"/>
            </a:endParaRPr>
          </a:p>
          <a:p>
            <a:r>
              <a:rPr lang="en-AT" sz="3200" dirty="0">
                <a:ea typeface="+mj-ea"/>
              </a:rPr>
              <a:t>preprint: mlbook.cs.aalto.fi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1272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60340"/>
            <a:ext cx="10515600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Expected Loss or Risk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10</a:t>
            </a:fld>
            <a:endParaRPr lang="en-A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3CB24-CDAC-434E-8F4F-DDEE6A5BD601}"/>
              </a:ext>
            </a:extLst>
          </p:cNvPr>
          <p:cNvSpPr txBox="1"/>
          <p:nvPr/>
        </p:nvSpPr>
        <p:spPr>
          <a:xfrm>
            <a:off x="874395" y="3566635"/>
            <a:ext cx="1056167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note: to compute this expectation </a:t>
            </a:r>
          </a:p>
          <a:p>
            <a:r>
              <a:rPr lang="en-GB" sz="4400" dirty="0"/>
              <a:t>we need to know the probability distribution </a:t>
            </a:r>
          </a:p>
          <a:p>
            <a:r>
              <a:rPr lang="en-GB" sz="4400" dirty="0"/>
              <a:t>p(</a:t>
            </a:r>
            <a:r>
              <a:rPr lang="en-GB" sz="4400" dirty="0" err="1"/>
              <a:t>x,y</a:t>
            </a:r>
            <a:r>
              <a:rPr lang="en-GB" sz="4400" dirty="0"/>
              <a:t>) of datapoints (</a:t>
            </a:r>
            <a:r>
              <a:rPr lang="en-GB" sz="4400" dirty="0" err="1"/>
              <a:t>x,y</a:t>
            </a:r>
            <a:r>
              <a:rPr lang="en-GB" sz="4400" dirty="0"/>
              <a:t>)</a:t>
            </a:r>
          </a:p>
        </p:txBody>
      </p:sp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6A1366C4-731A-1C4C-B09C-9A31E57C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9" y="2164448"/>
            <a:ext cx="10807626" cy="14021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835A1-CB21-CF4B-8627-D638DB37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9017-1EAE-7045-828E-563853016B1B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2A81E7-951D-D0B9-22A7-E5ECB40E67B1}"/>
                  </a:ext>
                </a:extLst>
              </p14:cNvPr>
              <p14:cNvContentPartPr/>
              <p14:nvPr/>
            </p14:nvContentPartPr>
            <p14:xfrm>
              <a:off x="598320" y="1836000"/>
              <a:ext cx="7124040" cy="171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2A81E7-951D-D0B9-22A7-E5ECB40E67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960" y="1826640"/>
                <a:ext cx="7142760" cy="17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20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84" y="277089"/>
            <a:ext cx="10515600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Empirical Risk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11</a:t>
            </a:fld>
            <a:endParaRPr lang="en-A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98E3-39FE-9B4C-8903-3B5507AA54C5}"/>
              </a:ext>
            </a:extLst>
          </p:cNvPr>
          <p:cNvSpPr txBox="1"/>
          <p:nvPr/>
        </p:nvSpPr>
        <p:spPr>
          <a:xfrm>
            <a:off x="424767" y="1588918"/>
            <a:ext cx="8517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IDEA: approximate expected loss by average </a:t>
            </a:r>
          </a:p>
          <a:p>
            <a:r>
              <a:rPr lang="en-GB" sz="3600" dirty="0"/>
              <a:t>loss on some datapoints (training set)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EC193-EBD6-3746-B81A-E071C64381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137" y="3798707"/>
            <a:ext cx="11703726" cy="1151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FFABA-28E7-1E4B-9E04-2FEC747B6E2C}"/>
              </a:ext>
            </a:extLst>
          </p:cNvPr>
          <p:cNvSpPr txBox="1"/>
          <p:nvPr/>
        </p:nvSpPr>
        <p:spPr>
          <a:xfrm>
            <a:off x="424767" y="4754363"/>
            <a:ext cx="7336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with the average loss or </a:t>
            </a:r>
            <a:r>
              <a:rPr lang="en-GB" sz="3600" dirty="0">
                <a:solidFill>
                  <a:srgbClr val="FF0000"/>
                </a:solidFill>
              </a:rPr>
              <a:t>empirical risk 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7F6A42F-5DF6-0C4D-87B4-423E5E20DE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984" y="5349200"/>
            <a:ext cx="7912016" cy="115194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32F7B4B-925F-4645-9D30-386F7EC39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83" y="2961168"/>
            <a:ext cx="5671233" cy="87797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496B5-B10D-D548-9920-B94A83B3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1236-7A16-8C4F-8268-31FB3109CC44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6D2495-3CD9-3B05-881B-24DCD5356BCE}"/>
                  </a:ext>
                </a:extLst>
              </p14:cNvPr>
              <p14:cNvContentPartPr/>
              <p14:nvPr/>
            </p14:nvContentPartPr>
            <p14:xfrm>
              <a:off x="1820160" y="3695400"/>
              <a:ext cx="4707000" cy="2646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6D2495-3CD9-3B05-881B-24DCD5356B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0800" y="3686040"/>
                <a:ext cx="4725720" cy="26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7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22" y="560340"/>
            <a:ext cx="11069955" cy="1325563"/>
          </a:xfrm>
        </p:spPr>
        <p:txBody>
          <a:bodyPr>
            <a:normAutofit fontScale="90000"/>
          </a:bodyPr>
          <a:lstStyle/>
          <a:p>
            <a:r>
              <a:rPr lang="en-AT" sz="8000" b="1" dirty="0"/>
              <a:t>Empirical Risk Minimization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12</a:t>
            </a:fld>
            <a:endParaRPr lang="en-AT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09ECA84-286E-0A48-A42A-82BDB4BF39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439" y="2460025"/>
            <a:ext cx="9990237" cy="343785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223E7-B0BF-CC46-A692-584BC0EF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5093-46B4-DD4D-A2C9-3F50F9AA7C2A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4F7265-9610-9740-39DE-95A9EB1327A5}"/>
                  </a:ext>
                </a:extLst>
              </p14:cNvPr>
              <p14:cNvContentPartPr/>
              <p14:nvPr/>
            </p14:nvContentPartPr>
            <p14:xfrm>
              <a:off x="2880360" y="2282760"/>
              <a:ext cx="7678440" cy="3728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4F7265-9610-9740-39DE-95A9EB1327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1000" y="2273400"/>
                <a:ext cx="7697160" cy="37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81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560340"/>
            <a:ext cx="11069955" cy="1325563"/>
          </a:xfrm>
        </p:spPr>
        <p:txBody>
          <a:bodyPr>
            <a:normAutofit fontScale="90000"/>
          </a:bodyPr>
          <a:lstStyle/>
          <a:p>
            <a:r>
              <a:rPr lang="en-AT" sz="8000" b="1" dirty="0"/>
              <a:t>Empirical Risk Minimization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13</a:t>
            </a:fld>
            <a:endParaRPr lang="en-AT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CD2F2-783D-4B4E-BA91-41F23CC8DDA8}"/>
              </a:ext>
            </a:extLst>
          </p:cNvPr>
          <p:cNvCxnSpPr/>
          <p:nvPr/>
        </p:nvCxnSpPr>
        <p:spPr>
          <a:xfrm>
            <a:off x="1631156" y="5567363"/>
            <a:ext cx="89296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E9FCD2-FDBE-4246-A7F1-C718A56A01DD}"/>
              </a:ext>
            </a:extLst>
          </p:cNvPr>
          <p:cNvSpPr txBox="1"/>
          <p:nvPr/>
        </p:nvSpPr>
        <p:spPr>
          <a:xfrm>
            <a:off x="9617869" y="5567363"/>
            <a:ext cx="2294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hypothesis h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B380B78-E1AE-7748-8C55-84AFE4D28C2F}"/>
              </a:ext>
            </a:extLst>
          </p:cNvPr>
          <p:cNvSpPr/>
          <p:nvPr/>
        </p:nvSpPr>
        <p:spPr>
          <a:xfrm>
            <a:off x="1738312" y="1883057"/>
            <a:ext cx="7348538" cy="3565829"/>
          </a:xfrm>
          <a:custGeom>
            <a:avLst/>
            <a:gdLst>
              <a:gd name="connsiteX0" fmla="*/ 0 w 5686425"/>
              <a:gd name="connsiteY0" fmla="*/ 228600 h 2572640"/>
              <a:gd name="connsiteX1" fmla="*/ 3114675 w 5686425"/>
              <a:gd name="connsiteY1" fmla="*/ 2571750 h 2572640"/>
              <a:gd name="connsiteX2" fmla="*/ 5686425 w 5686425"/>
              <a:gd name="connsiteY2" fmla="*/ 0 h 25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425" h="2572640">
                <a:moveTo>
                  <a:pt x="0" y="228600"/>
                </a:moveTo>
                <a:cubicBezTo>
                  <a:pt x="1083469" y="1419225"/>
                  <a:pt x="2166938" y="2609850"/>
                  <a:pt x="3114675" y="2571750"/>
                </a:cubicBezTo>
                <a:cubicBezTo>
                  <a:pt x="4062412" y="2533650"/>
                  <a:pt x="4874418" y="1266825"/>
                  <a:pt x="56864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1CBE154-EFA7-D744-AD8E-CF77C69E24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10" y="1898890"/>
            <a:ext cx="1079500" cy="5588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D2E28B5-64C3-3E4F-9D93-D784840321D0}"/>
              </a:ext>
            </a:extLst>
          </p:cNvPr>
          <p:cNvSpPr/>
          <p:nvPr/>
        </p:nvSpPr>
        <p:spPr>
          <a:xfrm>
            <a:off x="4987764" y="1813894"/>
            <a:ext cx="3900488" cy="2008214"/>
          </a:xfrm>
          <a:custGeom>
            <a:avLst/>
            <a:gdLst>
              <a:gd name="connsiteX0" fmla="*/ 0 w 3328988"/>
              <a:gd name="connsiteY0" fmla="*/ 400050 h 1619278"/>
              <a:gd name="connsiteX1" fmla="*/ 1757363 w 3328988"/>
              <a:gd name="connsiteY1" fmla="*/ 1614487 h 1619278"/>
              <a:gd name="connsiteX2" fmla="*/ 3328988 w 3328988"/>
              <a:gd name="connsiteY2" fmla="*/ 0 h 161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8988" h="1619278">
                <a:moveTo>
                  <a:pt x="0" y="400050"/>
                </a:moveTo>
                <a:cubicBezTo>
                  <a:pt x="601266" y="1040606"/>
                  <a:pt x="1202532" y="1681162"/>
                  <a:pt x="1757363" y="1614487"/>
                </a:cubicBezTo>
                <a:cubicBezTo>
                  <a:pt x="2312194" y="1547812"/>
                  <a:pt x="2820591" y="773906"/>
                  <a:pt x="3328988" y="0"/>
                </a:cubicBezTo>
              </a:path>
            </a:pathLst>
          </a:custGeom>
          <a:noFill/>
          <a:ln w="508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B12E8E45-D598-614C-B4CF-A8E3EEAB48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0335" y="1695417"/>
            <a:ext cx="2266254" cy="61377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0A4383-6F4E-204E-A6A6-2107E8893BA4}"/>
              </a:ext>
            </a:extLst>
          </p:cNvPr>
          <p:cNvSpPr/>
          <p:nvPr/>
        </p:nvSpPr>
        <p:spPr>
          <a:xfrm>
            <a:off x="7486649" y="1790047"/>
            <a:ext cx="1228725" cy="4362087"/>
          </a:xfrm>
          <a:prstGeom prst="rect">
            <a:avLst/>
          </a:prstGeom>
          <a:solidFill>
            <a:schemeClr val="accent1">
              <a:alpha val="216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DDEB72-39C0-694E-96CA-56F7D596AC81}"/>
              </a:ext>
            </a:extLst>
          </p:cNvPr>
          <p:cNvCxnSpPr/>
          <p:nvPr/>
        </p:nvCxnSpPr>
        <p:spPr>
          <a:xfrm>
            <a:off x="7486649" y="5014913"/>
            <a:ext cx="1228725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889860D-29B7-214D-A45B-BE469B5FF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1" y="4506909"/>
            <a:ext cx="355600" cy="3429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DD3C7-76F5-8440-8842-D733CAC0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1EE-F54F-AE43-BBE8-195C2590D2BC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2EBC4A-EEFC-E45E-BFF6-E056FC3BACBF}"/>
                  </a:ext>
                </a:extLst>
              </p14:cNvPr>
              <p14:cNvContentPartPr/>
              <p14:nvPr/>
            </p14:nvContentPartPr>
            <p14:xfrm>
              <a:off x="232920" y="1468440"/>
              <a:ext cx="11694600" cy="470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2EBC4A-EEFC-E45E-BFF6-E056FC3BAC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560" y="1459080"/>
                <a:ext cx="11713320" cy="47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36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0" y="255980"/>
            <a:ext cx="11341419" cy="1325563"/>
          </a:xfrm>
        </p:spPr>
        <p:txBody>
          <a:bodyPr>
            <a:normAutofit fontScale="90000"/>
          </a:bodyPr>
          <a:lstStyle/>
          <a:p>
            <a:r>
              <a:rPr lang="en-AT" sz="8000" b="1" dirty="0"/>
              <a:t>ERM for Parametrized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14</a:t>
            </a:fld>
            <a:endParaRPr lang="en-AT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EE42B40-0F56-1B43-B8BC-CFA0C68C55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3538" y="2085374"/>
            <a:ext cx="3524865" cy="247592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1038B41-C08A-434D-B175-FE4DCB1B46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1515" y="3429000"/>
            <a:ext cx="7583129" cy="247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5EFA2E-3F5C-6F4A-9ABB-198F0C5A6D1E}"/>
              </a:ext>
            </a:extLst>
          </p:cNvPr>
          <p:cNvCxnSpPr/>
          <p:nvPr/>
        </p:nvCxnSpPr>
        <p:spPr>
          <a:xfrm flipH="1">
            <a:off x="6705600" y="3063240"/>
            <a:ext cx="792480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DCC950-ACF7-FA4A-BB6D-DFDFC2B583C4}"/>
              </a:ext>
            </a:extLst>
          </p:cNvPr>
          <p:cNvSpPr txBox="1"/>
          <p:nvPr/>
        </p:nvSpPr>
        <p:spPr>
          <a:xfrm>
            <a:off x="7498080" y="2246120"/>
            <a:ext cx="35596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loss incurred by h(.) </a:t>
            </a:r>
          </a:p>
          <a:p>
            <a:r>
              <a:rPr lang="en-GB" sz="3200" dirty="0"/>
              <a:t>for </a:t>
            </a:r>
            <a:r>
              <a:rPr lang="en-GB" sz="3200" dirty="0" err="1"/>
              <a:t>i-th</a:t>
            </a:r>
            <a:r>
              <a:rPr lang="en-GB" sz="3200" dirty="0"/>
              <a:t> data point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F31FA-7EBC-6544-B81C-BDF7E2C7C92F}"/>
              </a:ext>
            </a:extLst>
          </p:cNvPr>
          <p:cNvSpPr txBox="1"/>
          <p:nvPr/>
        </p:nvSpPr>
        <p:spPr>
          <a:xfrm>
            <a:off x="7900048" y="5220442"/>
            <a:ext cx="2755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average loss or </a:t>
            </a:r>
          </a:p>
          <a:p>
            <a:r>
              <a:rPr lang="en-GB" sz="3200" dirty="0"/>
              <a:t>empirical risk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FD41B3-E35D-0C49-B15C-486A4C3855E3}"/>
              </a:ext>
            </a:extLst>
          </p:cNvPr>
          <p:cNvCxnSpPr/>
          <p:nvPr/>
        </p:nvCxnSpPr>
        <p:spPr>
          <a:xfrm flipH="1" flipV="1">
            <a:off x="7284720" y="5547360"/>
            <a:ext cx="615328" cy="2116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F9FDAA-5F0E-6345-9C3C-0B26FA659B0E}"/>
              </a:ext>
            </a:extLst>
          </p:cNvPr>
          <p:cNvSpPr txBox="1"/>
          <p:nvPr/>
        </p:nvSpPr>
        <p:spPr>
          <a:xfrm>
            <a:off x="610065" y="1690745"/>
            <a:ext cx="5792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learnt (optimal) parameter vector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EFFFAC-486A-1147-9379-DEC558E1EE72}"/>
              </a:ext>
            </a:extLst>
          </p:cNvPr>
          <p:cNvCxnSpPr>
            <a:cxnSpLocks/>
          </p:cNvCxnSpPr>
          <p:nvPr/>
        </p:nvCxnSpPr>
        <p:spPr>
          <a:xfrm>
            <a:off x="1336697" y="2266826"/>
            <a:ext cx="464818" cy="5179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A171B04-910E-334D-8EC8-16A592FA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7CEE-8FE8-DF42-8C58-DDA799CA04EE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1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560340"/>
            <a:ext cx="11069955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ERM for Param.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15</a:t>
            </a:fld>
            <a:endParaRPr lang="en-AT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CD2F2-783D-4B4E-BA91-41F23CC8DDA8}"/>
              </a:ext>
            </a:extLst>
          </p:cNvPr>
          <p:cNvCxnSpPr/>
          <p:nvPr/>
        </p:nvCxnSpPr>
        <p:spPr>
          <a:xfrm>
            <a:off x="1631156" y="5567363"/>
            <a:ext cx="89296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E9FCD2-FDBE-4246-A7F1-C718A56A01DD}"/>
              </a:ext>
            </a:extLst>
          </p:cNvPr>
          <p:cNvSpPr txBox="1"/>
          <p:nvPr/>
        </p:nvSpPr>
        <p:spPr>
          <a:xfrm>
            <a:off x="9617869" y="5567363"/>
            <a:ext cx="1804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params w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B380B78-E1AE-7748-8C55-84AFE4D28C2F}"/>
              </a:ext>
            </a:extLst>
          </p:cNvPr>
          <p:cNvSpPr/>
          <p:nvPr/>
        </p:nvSpPr>
        <p:spPr>
          <a:xfrm>
            <a:off x="1738312" y="1883057"/>
            <a:ext cx="7348538" cy="3565829"/>
          </a:xfrm>
          <a:custGeom>
            <a:avLst/>
            <a:gdLst>
              <a:gd name="connsiteX0" fmla="*/ 0 w 5686425"/>
              <a:gd name="connsiteY0" fmla="*/ 228600 h 2572640"/>
              <a:gd name="connsiteX1" fmla="*/ 3114675 w 5686425"/>
              <a:gd name="connsiteY1" fmla="*/ 2571750 h 2572640"/>
              <a:gd name="connsiteX2" fmla="*/ 5686425 w 5686425"/>
              <a:gd name="connsiteY2" fmla="*/ 0 h 25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425" h="2572640">
                <a:moveTo>
                  <a:pt x="0" y="228600"/>
                </a:moveTo>
                <a:cubicBezTo>
                  <a:pt x="1083469" y="1419225"/>
                  <a:pt x="2166938" y="2609850"/>
                  <a:pt x="3114675" y="2571750"/>
                </a:cubicBezTo>
                <a:cubicBezTo>
                  <a:pt x="4062412" y="2533650"/>
                  <a:pt x="4874418" y="1266825"/>
                  <a:pt x="56864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1CBE154-EFA7-D744-AD8E-CF77C69E24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10" y="1898890"/>
            <a:ext cx="1079500" cy="5588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D2E28B5-64C3-3E4F-9D93-D784840321D0}"/>
              </a:ext>
            </a:extLst>
          </p:cNvPr>
          <p:cNvSpPr/>
          <p:nvPr/>
        </p:nvSpPr>
        <p:spPr>
          <a:xfrm>
            <a:off x="4987764" y="1813894"/>
            <a:ext cx="3900488" cy="2008214"/>
          </a:xfrm>
          <a:custGeom>
            <a:avLst/>
            <a:gdLst>
              <a:gd name="connsiteX0" fmla="*/ 0 w 3328988"/>
              <a:gd name="connsiteY0" fmla="*/ 400050 h 1619278"/>
              <a:gd name="connsiteX1" fmla="*/ 1757363 w 3328988"/>
              <a:gd name="connsiteY1" fmla="*/ 1614487 h 1619278"/>
              <a:gd name="connsiteX2" fmla="*/ 3328988 w 3328988"/>
              <a:gd name="connsiteY2" fmla="*/ 0 h 161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8988" h="1619278">
                <a:moveTo>
                  <a:pt x="0" y="400050"/>
                </a:moveTo>
                <a:cubicBezTo>
                  <a:pt x="601266" y="1040606"/>
                  <a:pt x="1202532" y="1681162"/>
                  <a:pt x="1757363" y="1614487"/>
                </a:cubicBezTo>
                <a:cubicBezTo>
                  <a:pt x="2312194" y="1547812"/>
                  <a:pt x="2820591" y="773906"/>
                  <a:pt x="3328988" y="0"/>
                </a:cubicBezTo>
              </a:path>
            </a:pathLst>
          </a:custGeom>
          <a:noFill/>
          <a:ln w="508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B12E8E45-D598-614C-B4CF-A8E3EEAB48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0335" y="1695417"/>
            <a:ext cx="2266254" cy="61377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0A4383-6F4E-204E-A6A6-2107E8893BA4}"/>
              </a:ext>
            </a:extLst>
          </p:cNvPr>
          <p:cNvSpPr/>
          <p:nvPr/>
        </p:nvSpPr>
        <p:spPr>
          <a:xfrm>
            <a:off x="7486649" y="1790047"/>
            <a:ext cx="1228725" cy="4362087"/>
          </a:xfrm>
          <a:prstGeom prst="rect">
            <a:avLst/>
          </a:prstGeom>
          <a:solidFill>
            <a:schemeClr val="accent1">
              <a:alpha val="216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DDEB72-39C0-694E-96CA-56F7D596AC81}"/>
              </a:ext>
            </a:extLst>
          </p:cNvPr>
          <p:cNvCxnSpPr/>
          <p:nvPr/>
        </p:nvCxnSpPr>
        <p:spPr>
          <a:xfrm>
            <a:off x="7486649" y="5014913"/>
            <a:ext cx="1228725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889860D-29B7-214D-A45B-BE469B5FF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1" y="4506909"/>
            <a:ext cx="355600" cy="3429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D9A8D-323E-8449-AB39-8BE7C181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4430-A007-494B-A85F-0042CBD662A3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22" y="230926"/>
            <a:ext cx="11069955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Design Choices in ERM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16</a:t>
            </a:fld>
            <a:endParaRPr lang="en-AT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CD2F2-783D-4B4E-BA91-41F23CC8DDA8}"/>
              </a:ext>
            </a:extLst>
          </p:cNvPr>
          <p:cNvCxnSpPr/>
          <p:nvPr/>
        </p:nvCxnSpPr>
        <p:spPr>
          <a:xfrm>
            <a:off x="1631156" y="5567363"/>
            <a:ext cx="89296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E9FCD2-FDBE-4246-A7F1-C718A56A01DD}"/>
              </a:ext>
            </a:extLst>
          </p:cNvPr>
          <p:cNvSpPr txBox="1"/>
          <p:nvPr/>
        </p:nvSpPr>
        <p:spPr>
          <a:xfrm>
            <a:off x="9617869" y="5567363"/>
            <a:ext cx="1804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params w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B380B78-E1AE-7748-8C55-84AFE4D28C2F}"/>
              </a:ext>
            </a:extLst>
          </p:cNvPr>
          <p:cNvSpPr/>
          <p:nvPr/>
        </p:nvSpPr>
        <p:spPr>
          <a:xfrm>
            <a:off x="1738312" y="1883057"/>
            <a:ext cx="7348538" cy="3565829"/>
          </a:xfrm>
          <a:custGeom>
            <a:avLst/>
            <a:gdLst>
              <a:gd name="connsiteX0" fmla="*/ 0 w 5686425"/>
              <a:gd name="connsiteY0" fmla="*/ 228600 h 2572640"/>
              <a:gd name="connsiteX1" fmla="*/ 3114675 w 5686425"/>
              <a:gd name="connsiteY1" fmla="*/ 2571750 h 2572640"/>
              <a:gd name="connsiteX2" fmla="*/ 5686425 w 5686425"/>
              <a:gd name="connsiteY2" fmla="*/ 0 h 25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425" h="2572640">
                <a:moveTo>
                  <a:pt x="0" y="228600"/>
                </a:moveTo>
                <a:cubicBezTo>
                  <a:pt x="1083469" y="1419225"/>
                  <a:pt x="2166938" y="2609850"/>
                  <a:pt x="3114675" y="2571750"/>
                </a:cubicBezTo>
                <a:cubicBezTo>
                  <a:pt x="4062412" y="2533650"/>
                  <a:pt x="4874418" y="1266825"/>
                  <a:pt x="56864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1CBE154-EFA7-D744-AD8E-CF77C69E24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10" y="1898890"/>
            <a:ext cx="1079500" cy="5588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D2E28B5-64C3-3E4F-9D93-D784840321D0}"/>
              </a:ext>
            </a:extLst>
          </p:cNvPr>
          <p:cNvSpPr/>
          <p:nvPr/>
        </p:nvSpPr>
        <p:spPr>
          <a:xfrm>
            <a:off x="4987764" y="1813894"/>
            <a:ext cx="3900488" cy="2008214"/>
          </a:xfrm>
          <a:custGeom>
            <a:avLst/>
            <a:gdLst>
              <a:gd name="connsiteX0" fmla="*/ 0 w 3328988"/>
              <a:gd name="connsiteY0" fmla="*/ 400050 h 1619278"/>
              <a:gd name="connsiteX1" fmla="*/ 1757363 w 3328988"/>
              <a:gd name="connsiteY1" fmla="*/ 1614487 h 1619278"/>
              <a:gd name="connsiteX2" fmla="*/ 3328988 w 3328988"/>
              <a:gd name="connsiteY2" fmla="*/ 0 h 161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8988" h="1619278">
                <a:moveTo>
                  <a:pt x="0" y="400050"/>
                </a:moveTo>
                <a:cubicBezTo>
                  <a:pt x="601266" y="1040606"/>
                  <a:pt x="1202532" y="1681162"/>
                  <a:pt x="1757363" y="1614487"/>
                </a:cubicBezTo>
                <a:cubicBezTo>
                  <a:pt x="2312194" y="1547812"/>
                  <a:pt x="2820591" y="773906"/>
                  <a:pt x="3328988" y="0"/>
                </a:cubicBezTo>
              </a:path>
            </a:pathLst>
          </a:custGeom>
          <a:noFill/>
          <a:ln w="508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B12E8E45-D598-614C-B4CF-A8E3EEAB48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0335" y="1695417"/>
            <a:ext cx="2266254" cy="61377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0A4383-6F4E-204E-A6A6-2107E8893BA4}"/>
              </a:ext>
            </a:extLst>
          </p:cNvPr>
          <p:cNvSpPr/>
          <p:nvPr/>
        </p:nvSpPr>
        <p:spPr>
          <a:xfrm>
            <a:off x="7486649" y="1790047"/>
            <a:ext cx="1228725" cy="4362087"/>
          </a:xfrm>
          <a:prstGeom prst="rect">
            <a:avLst/>
          </a:prstGeom>
          <a:solidFill>
            <a:schemeClr val="accent1">
              <a:alpha val="216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DDEB72-39C0-694E-96CA-56F7D596AC81}"/>
              </a:ext>
            </a:extLst>
          </p:cNvPr>
          <p:cNvCxnSpPr/>
          <p:nvPr/>
        </p:nvCxnSpPr>
        <p:spPr>
          <a:xfrm>
            <a:off x="7486649" y="5014913"/>
            <a:ext cx="1228725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889860D-29B7-214D-A45B-BE469B5FF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1" y="4506909"/>
            <a:ext cx="355600" cy="34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3C19E2-E94E-BD4F-B738-23E2F71C67FC}"/>
              </a:ext>
            </a:extLst>
          </p:cNvPr>
          <p:cNvSpPr txBox="1"/>
          <p:nvPr/>
        </p:nvSpPr>
        <p:spPr>
          <a:xfrm>
            <a:off x="416956" y="3081196"/>
            <a:ext cx="110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0C1B7D-FDA2-7F40-8401-7909DCF19900}"/>
              </a:ext>
            </a:extLst>
          </p:cNvPr>
          <p:cNvCxnSpPr>
            <a:cxnSpLocks/>
          </p:cNvCxnSpPr>
          <p:nvPr/>
        </p:nvCxnSpPr>
        <p:spPr>
          <a:xfrm flipV="1">
            <a:off x="879198" y="2391947"/>
            <a:ext cx="487638" cy="7549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0D0049-E0FC-DC4C-949A-76082595B7AF}"/>
              </a:ext>
            </a:extLst>
          </p:cNvPr>
          <p:cNvSpPr txBox="1"/>
          <p:nvPr/>
        </p:nvSpPr>
        <p:spPr>
          <a:xfrm>
            <a:off x="2272105" y="1260826"/>
            <a:ext cx="1055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FF0000"/>
                </a:solidFill>
              </a:rPr>
              <a:t>loss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7DC813-B2DF-A142-AD9D-021D0AFEF17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327202" y="1645547"/>
            <a:ext cx="947068" cy="19300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23E09E-7793-994B-AB18-AEC6D0E30B5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02047" y="1645547"/>
            <a:ext cx="1470058" cy="3806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65E92E-2556-FB49-8D08-18C6ADE9D2EC}"/>
              </a:ext>
            </a:extLst>
          </p:cNvPr>
          <p:cNvSpPr txBox="1"/>
          <p:nvPr/>
        </p:nvSpPr>
        <p:spPr>
          <a:xfrm>
            <a:off x="8970921" y="3826164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1C0B7D-071D-1343-9614-AE73145CD28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108119" y="4180107"/>
            <a:ext cx="862802" cy="2083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DEAE990A-D87A-1C4A-B49A-36EFE6A0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60F4-A9BE-FA4C-BC21-AC0E42B19FB8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42" y="2103437"/>
            <a:ext cx="7394257" cy="2179003"/>
          </a:xfrm>
        </p:spPr>
        <p:txBody>
          <a:bodyPr>
            <a:normAutofit fontScale="90000"/>
          </a:bodyPr>
          <a:lstStyle/>
          <a:p>
            <a:r>
              <a:rPr lang="en-AT" sz="8000" b="1" dirty="0"/>
              <a:t>Design Choice: </a:t>
            </a:r>
            <a:br>
              <a:rPr lang="en-AT" sz="8000" b="1" dirty="0"/>
            </a:br>
            <a:r>
              <a:rPr lang="en-AT" sz="8000" b="1" dirty="0"/>
              <a:t>Model and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17</a:t>
            </a:fld>
            <a:endParaRPr lang="en-A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6C05E-16DF-5D46-A7D4-8685D78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1522-F0DE-254F-960A-2D26B932935F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32" y="660353"/>
            <a:ext cx="11069955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Linear Regression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18</a:t>
            </a:fld>
            <a:endParaRPr lang="en-A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B955B-8BD5-0740-A56C-ACA5B99BC8C0}"/>
              </a:ext>
            </a:extLst>
          </p:cNvPr>
          <p:cNvSpPr txBox="1"/>
          <p:nvPr/>
        </p:nvSpPr>
        <p:spPr>
          <a:xfrm>
            <a:off x="831532" y="2325732"/>
            <a:ext cx="9612631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datapoints characterized by feature vector and numeric label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model consists of linear hypothesis maps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squared error loss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6869-371F-6841-8BDA-E3803856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AF66-72AC-2143-B8A4-5B12495FD7E7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Linear Regression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1E0588-1C56-064C-A5CC-D0E9B1BC9BD8}"/>
              </a:ext>
            </a:extLst>
          </p:cNvPr>
          <p:cNvGrpSpPr/>
          <p:nvPr/>
        </p:nvGrpSpPr>
        <p:grpSpPr>
          <a:xfrm>
            <a:off x="0" y="1548463"/>
            <a:ext cx="10438813" cy="3755788"/>
            <a:chOff x="0" y="1548463"/>
            <a:chExt cx="11948081" cy="436195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F65E0AD-FD08-C044-A226-D51BE59055AF}"/>
                </a:ext>
              </a:extLst>
            </p:cNvPr>
            <p:cNvCxnSpPr/>
            <p:nvPr/>
          </p:nvCxnSpPr>
          <p:spPr>
            <a:xfrm>
              <a:off x="1324721" y="5628492"/>
              <a:ext cx="865909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5AD9CB-8666-4A4D-8C62-401B2F275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3485" y="2216407"/>
              <a:ext cx="0" cy="367145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68690B-B379-F540-897C-3414D16B6ADE}"/>
                </a:ext>
              </a:extLst>
            </p:cNvPr>
            <p:cNvSpPr txBox="1"/>
            <p:nvPr/>
          </p:nvSpPr>
          <p:spPr>
            <a:xfrm>
              <a:off x="10097533" y="5302751"/>
              <a:ext cx="1850548" cy="60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features x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017CA51-B2C7-5D4F-8BC0-354D5B00EDD0}"/>
                </a:ext>
              </a:extLst>
            </p:cNvPr>
            <p:cNvSpPr/>
            <p:nvPr/>
          </p:nvSpPr>
          <p:spPr>
            <a:xfrm>
              <a:off x="5667533" y="4294218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B09481-E3C5-6C4E-A20B-9EA1C2DEC1EE}"/>
                </a:ext>
              </a:extLst>
            </p:cNvPr>
            <p:cNvSpPr/>
            <p:nvPr/>
          </p:nvSpPr>
          <p:spPr>
            <a:xfrm>
              <a:off x="6330231" y="2052569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2CB813-26D5-1E41-B062-79991412F966}"/>
                </a:ext>
              </a:extLst>
            </p:cNvPr>
            <p:cNvSpPr/>
            <p:nvPr/>
          </p:nvSpPr>
          <p:spPr>
            <a:xfrm>
              <a:off x="2272607" y="4576167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E328AD-71CF-1946-9B5D-C6336655D309}"/>
                </a:ext>
              </a:extLst>
            </p:cNvPr>
            <p:cNvSpPr txBox="1"/>
            <p:nvPr/>
          </p:nvSpPr>
          <p:spPr>
            <a:xfrm>
              <a:off x="1430429" y="1548463"/>
              <a:ext cx="396678" cy="60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6C229A-5D57-514A-9C7F-F3DCA7211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401571"/>
              <a:ext cx="9420446" cy="2193776"/>
            </a:xfrm>
            <a:prstGeom prst="line">
              <a:avLst/>
            </a:prstGeom>
            <a:ln w="508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34A3ED-3D53-A14C-8AF4-E1D2B48301DB}"/>
                </a:ext>
              </a:extLst>
            </p:cNvPr>
            <p:cNvCxnSpPr/>
            <p:nvPr/>
          </p:nvCxnSpPr>
          <p:spPr>
            <a:xfrm>
              <a:off x="5846526" y="3229503"/>
              <a:ext cx="0" cy="239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00576AB-3EB3-F447-B19C-8B73A645EC2B}"/>
                    </a:ext>
                  </a:extLst>
                </p:cNvPr>
                <p:cNvSpPr txBox="1"/>
                <p:nvPr/>
              </p:nvSpPr>
              <p:spPr>
                <a:xfrm>
                  <a:off x="6096000" y="4233700"/>
                  <a:ext cx="1565560" cy="672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00576AB-3EB3-F447-B19C-8B73A645EC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233700"/>
                  <a:ext cx="1565560" cy="672082"/>
                </a:xfrm>
                <a:prstGeom prst="rect">
                  <a:avLst/>
                </a:prstGeom>
                <a:blipFill>
                  <a:blip r:embed="rId2"/>
                  <a:stretch>
                    <a:fillRect r="-20183" b="-6383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7C56E77-4482-3847-89C4-82EA50A0A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6957" y="3241265"/>
              <a:ext cx="4219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FCB9040-2B29-004B-B8CF-DEF10C45FFF2}"/>
                    </a:ext>
                  </a:extLst>
                </p:cNvPr>
                <p:cNvSpPr/>
                <p:nvPr/>
              </p:nvSpPr>
              <p:spPr>
                <a:xfrm>
                  <a:off x="915955" y="2970710"/>
                  <a:ext cx="817531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de-AT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AT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AT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FCB9040-2B29-004B-B8CF-DEF10C45FF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55" y="2970710"/>
                  <a:ext cx="817531" cy="541110"/>
                </a:xfrm>
                <a:prstGeom prst="rect">
                  <a:avLst/>
                </a:prstGeom>
                <a:blipFill>
                  <a:blip r:embed="rId3"/>
                  <a:stretch>
                    <a:fillRect l="-3509" r="-3509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5D8D370-FD1E-F244-A278-DEF183C64CDB}"/>
                </a:ext>
              </a:extLst>
            </p:cNvPr>
            <p:cNvCxnSpPr>
              <a:cxnSpLocks/>
            </p:cNvCxnSpPr>
            <p:nvPr/>
          </p:nvCxnSpPr>
          <p:spPr>
            <a:xfrm>
              <a:off x="6020793" y="3241265"/>
              <a:ext cx="4726" cy="1052953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D1104FB-7F97-724B-9D7D-BDBBBC708474}"/>
                    </a:ext>
                  </a:extLst>
                </p:cNvPr>
                <p:cNvSpPr txBox="1"/>
                <p:nvPr/>
              </p:nvSpPr>
              <p:spPr>
                <a:xfrm>
                  <a:off x="6166483" y="3497186"/>
                  <a:ext cx="2635828" cy="628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dirty="0"/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AT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AT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D1104FB-7F97-724B-9D7D-BDBBBC708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483" y="3497186"/>
                  <a:ext cx="2635828" cy="628442"/>
                </a:xfrm>
                <a:prstGeom prst="rect">
                  <a:avLst/>
                </a:prstGeom>
                <a:blipFill>
                  <a:blip r:embed="rId4"/>
                  <a:stretch>
                    <a:fillRect l="-549" t="-4545" b="-25000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82F707-7FFF-4444-A494-005CEBD28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13" y="1682602"/>
            <a:ext cx="2425700" cy="52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CCA7B-1AD2-3D44-BAF2-A40893A451D8}"/>
              </a:ext>
            </a:extLst>
          </p:cNvPr>
          <p:cNvSpPr txBox="1"/>
          <p:nvPr/>
        </p:nvSpPr>
        <p:spPr>
          <a:xfrm>
            <a:off x="1331789" y="5207494"/>
            <a:ext cx="7378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choose parameter/weight vector </a:t>
            </a:r>
            <a:r>
              <a:rPr lang="en-GB" sz="3600" b="1" dirty="0"/>
              <a:t>w</a:t>
            </a:r>
            <a:r>
              <a:rPr lang="en-GB" sz="3600" dirty="0"/>
              <a:t> to </a:t>
            </a:r>
          </a:p>
          <a:p>
            <a:r>
              <a:rPr lang="en-GB" sz="3600" dirty="0"/>
              <a:t>minimize average squared error loss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EAD0B-C8FE-A749-B65D-52A67427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DDC3D8-7E2E-354E-AD39-9A4A7713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19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128CD35-D714-4745-93F1-2FB19CA4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225C-DACA-5A4E-9B7D-4A45F781F9E2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7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BE8E-07DF-4C44-90E9-706A5027C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35" y="543024"/>
            <a:ext cx="6345188" cy="1239477"/>
          </a:xfrm>
        </p:spPr>
        <p:txBody>
          <a:bodyPr>
            <a:normAutofit/>
          </a:bodyPr>
          <a:lstStyle/>
          <a:p>
            <a:pPr algn="l"/>
            <a:r>
              <a:rPr lang="en-AT" sz="7200" dirty="0">
                <a:latin typeface="+mn-lt"/>
                <a:cs typeface="Algerian" panose="020F0502020204030204" pitchFamily="34" charset="0"/>
              </a:rPr>
              <a:t>Learning Goals: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FA6F5-F8CD-B746-86C7-8DC0A0C0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2" y="2266122"/>
            <a:ext cx="11658369" cy="3563625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T" sz="4000" dirty="0">
                <a:ea typeface="+mj-ea"/>
              </a:rPr>
              <a:t>know about notion of </a:t>
            </a:r>
            <a:r>
              <a:rPr lang="en-AT" sz="4000" dirty="0">
                <a:solidFill>
                  <a:srgbClr val="FF0000"/>
                </a:solidFill>
                <a:ea typeface="+mj-ea"/>
              </a:rPr>
              <a:t>expected loss or risk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T" sz="4000" dirty="0">
                <a:ea typeface="+mj-ea"/>
              </a:rPr>
              <a:t>know that </a:t>
            </a:r>
            <a:r>
              <a:rPr lang="en-AT" sz="4000" dirty="0">
                <a:solidFill>
                  <a:srgbClr val="FF0000"/>
                </a:solidFill>
                <a:ea typeface="+mj-ea"/>
              </a:rPr>
              <a:t>average loss approximates risk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T" sz="4000" dirty="0">
                <a:ea typeface="+mj-ea"/>
              </a:rPr>
              <a:t>know about </a:t>
            </a:r>
            <a:r>
              <a:rPr lang="en-AT" sz="4000" dirty="0">
                <a:solidFill>
                  <a:srgbClr val="FF0000"/>
                </a:solidFill>
                <a:ea typeface="+mj-ea"/>
              </a:rPr>
              <a:t>empirical risk minimization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AT" sz="4000" dirty="0">
                <a:ea typeface="+mj-ea"/>
              </a:rPr>
              <a:t>be aware of </a:t>
            </a:r>
            <a:r>
              <a:rPr lang="en-AT" sz="4000" dirty="0">
                <a:solidFill>
                  <a:srgbClr val="FF0000"/>
                </a:solidFill>
                <a:ea typeface="+mj-ea"/>
              </a:rPr>
              <a:t>design choices data/model/loss </a:t>
            </a:r>
            <a:r>
              <a:rPr lang="en-AT" sz="4000" dirty="0">
                <a:ea typeface="+mj-ea"/>
              </a:rPr>
              <a:t>and their </a:t>
            </a:r>
            <a:r>
              <a:rPr lang="en-AT" sz="4000" dirty="0">
                <a:solidFill>
                  <a:srgbClr val="FF0000"/>
                </a:solidFill>
                <a:ea typeface="+mj-ea"/>
              </a:rPr>
              <a:t>effect on ERM </a:t>
            </a:r>
            <a:r>
              <a:rPr lang="en-AT" sz="4000" dirty="0">
                <a:ea typeface="+mj-ea"/>
              </a:rPr>
              <a:t>methods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AT" sz="4000" dirty="0">
              <a:ea typeface="+mj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AT" sz="4000" dirty="0">
              <a:ea typeface="+mj-e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F52DC-A5F3-0F4E-BB2B-351648A5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075C-F3A9-4F4D-B198-43D66BE1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2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F2152-DA66-9243-AB94-06151111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DBC-EEF7-4543-B543-A7E4509BBE7A}" type="datetime1">
              <a:rPr lang="en-US" smtClean="0"/>
              <a:t>6/23/23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05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ERM for Linear Regression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DD3740F-ACD5-434E-86BC-976B0424B0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909" y="1536775"/>
            <a:ext cx="10290181" cy="11650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86B7F7DF-60DF-9140-9897-B615B5F90A94}"/>
              </a:ext>
            </a:extLst>
          </p:cNvPr>
          <p:cNvSpPr/>
          <p:nvPr/>
        </p:nvSpPr>
        <p:spPr>
          <a:xfrm>
            <a:off x="4186238" y="3050192"/>
            <a:ext cx="4914900" cy="2959404"/>
          </a:xfrm>
          <a:custGeom>
            <a:avLst/>
            <a:gdLst>
              <a:gd name="connsiteX0" fmla="*/ 0 w 5686425"/>
              <a:gd name="connsiteY0" fmla="*/ 228600 h 2572640"/>
              <a:gd name="connsiteX1" fmla="*/ 3114675 w 5686425"/>
              <a:gd name="connsiteY1" fmla="*/ 2571750 h 2572640"/>
              <a:gd name="connsiteX2" fmla="*/ 5686425 w 5686425"/>
              <a:gd name="connsiteY2" fmla="*/ 0 h 25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425" h="2572640">
                <a:moveTo>
                  <a:pt x="0" y="228600"/>
                </a:moveTo>
                <a:cubicBezTo>
                  <a:pt x="1083469" y="1419225"/>
                  <a:pt x="2166938" y="2609850"/>
                  <a:pt x="3114675" y="2571750"/>
                </a:cubicBezTo>
                <a:cubicBezTo>
                  <a:pt x="4062412" y="2533650"/>
                  <a:pt x="4874418" y="1266825"/>
                  <a:pt x="56864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7400FB-71DF-9A4F-B2E9-625C56AFE715}"/>
              </a:ext>
            </a:extLst>
          </p:cNvPr>
          <p:cNvCxnSpPr/>
          <p:nvPr/>
        </p:nvCxnSpPr>
        <p:spPr>
          <a:xfrm>
            <a:off x="3452811" y="6215063"/>
            <a:ext cx="642937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3A6C44-D14B-1842-8793-2F5826D4B6BE}"/>
              </a:ext>
            </a:extLst>
          </p:cNvPr>
          <p:cNvSpPr txBox="1"/>
          <p:nvPr/>
        </p:nvSpPr>
        <p:spPr>
          <a:xfrm>
            <a:off x="9882186" y="5784989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CF5BE6-A8FD-454D-A1A1-D8F528FF4E5F}"/>
              </a:ext>
            </a:extLst>
          </p:cNvPr>
          <p:cNvCxnSpPr/>
          <p:nvPr/>
        </p:nvCxnSpPr>
        <p:spPr>
          <a:xfrm flipV="1">
            <a:off x="6872288" y="5672138"/>
            <a:ext cx="0" cy="82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838ABD11-50A5-3E4E-85DE-DC678D2C5DA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7188" y="5321225"/>
            <a:ext cx="330200" cy="381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EDA57-E766-4D4D-9C64-DED99413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BC29F-5333-AD4D-A8DB-F234BDA3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EBDA-5A58-0D47-853B-9383FAA9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F964-FF56-5C4F-83D6-0AE43D893EF7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D3978B-226A-B4E2-6D1D-1986F953765B}"/>
                  </a:ext>
                </a:extLst>
              </p14:cNvPr>
              <p14:cNvContentPartPr/>
              <p14:nvPr/>
            </p14:nvContentPartPr>
            <p14:xfrm>
              <a:off x="862920" y="2872080"/>
              <a:ext cx="5706720" cy="147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D3978B-226A-B4E2-6D1D-1986F9537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3560" y="2862720"/>
                <a:ext cx="5725440" cy="14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7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Linear Regression in Python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DD3740F-ACD5-434E-86BC-976B0424B0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850" y="1558377"/>
            <a:ext cx="10290181" cy="11650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8ACB01-5395-C84B-97EA-24C1DA918B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38" b="12017"/>
          <a:stretch/>
        </p:blipFill>
        <p:spPr>
          <a:xfrm>
            <a:off x="876850" y="3069277"/>
            <a:ext cx="8849155" cy="1612451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0D539D-9B8C-3A40-9664-AA7006CBE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77" y="5224215"/>
            <a:ext cx="5409293" cy="94938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5F3FBC-D6C0-DA46-8BBE-9218D44EE200}"/>
              </a:ext>
            </a:extLst>
          </p:cNvPr>
          <p:cNvCxnSpPr/>
          <p:nvPr/>
        </p:nvCxnSpPr>
        <p:spPr>
          <a:xfrm flipV="1">
            <a:off x="2606785" y="4536359"/>
            <a:ext cx="2484120" cy="6878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7352843-7B74-CD42-B9E1-E0BE50D513A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1" y="5281047"/>
            <a:ext cx="4461691" cy="7294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F70CFA-248F-1B4D-BF7C-D19FD928C45F}"/>
              </a:ext>
            </a:extLst>
          </p:cNvPr>
          <p:cNvCxnSpPr>
            <a:cxnSpLocks/>
          </p:cNvCxnSpPr>
          <p:nvPr/>
        </p:nvCxnSpPr>
        <p:spPr>
          <a:xfrm flipH="1" flipV="1">
            <a:off x="6667210" y="4498900"/>
            <a:ext cx="867773" cy="80072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754BB4-1AF3-8A46-ACA2-BC4C2703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4594AB-1691-C04E-92B1-75FBEA04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21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90EF679-52A1-ED48-9F0F-030D41C0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AE8-B28C-2348-9BB7-7D4CF357E8CE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92568C-D284-54B9-B47E-1964EAEC87D9}"/>
                  </a:ext>
                </a:extLst>
              </p14:cNvPr>
              <p14:cNvContentPartPr/>
              <p14:nvPr/>
            </p14:nvContentPartPr>
            <p14:xfrm>
              <a:off x="972720" y="1441080"/>
              <a:ext cx="10805760" cy="463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92568C-D284-54B9-B47E-1964EAEC87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3360" y="1431720"/>
                <a:ext cx="10824480" cy="46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88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0F5A68-ABC7-934C-B440-62E4D3EC0ED9}"/>
              </a:ext>
            </a:extLst>
          </p:cNvPr>
          <p:cNvCxnSpPr/>
          <p:nvPr/>
        </p:nvCxnSpPr>
        <p:spPr>
          <a:xfrm>
            <a:off x="1737836" y="5908100"/>
            <a:ext cx="89296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7D2AD2-20A9-F94F-B988-0E6B3FC0104D}"/>
              </a:ext>
            </a:extLst>
          </p:cNvPr>
          <p:cNvSpPr txBox="1"/>
          <p:nvPr/>
        </p:nvSpPr>
        <p:spPr>
          <a:xfrm>
            <a:off x="9724549" y="5908100"/>
            <a:ext cx="1804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params w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561594C-B330-F240-B515-3BC619011BCF}"/>
              </a:ext>
            </a:extLst>
          </p:cNvPr>
          <p:cNvSpPr/>
          <p:nvPr/>
        </p:nvSpPr>
        <p:spPr>
          <a:xfrm>
            <a:off x="1844992" y="2223794"/>
            <a:ext cx="7348538" cy="3565829"/>
          </a:xfrm>
          <a:custGeom>
            <a:avLst/>
            <a:gdLst>
              <a:gd name="connsiteX0" fmla="*/ 0 w 5686425"/>
              <a:gd name="connsiteY0" fmla="*/ 228600 h 2572640"/>
              <a:gd name="connsiteX1" fmla="*/ 3114675 w 5686425"/>
              <a:gd name="connsiteY1" fmla="*/ 2571750 h 2572640"/>
              <a:gd name="connsiteX2" fmla="*/ 5686425 w 5686425"/>
              <a:gd name="connsiteY2" fmla="*/ 0 h 25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425" h="2572640">
                <a:moveTo>
                  <a:pt x="0" y="228600"/>
                </a:moveTo>
                <a:cubicBezTo>
                  <a:pt x="1083469" y="1419225"/>
                  <a:pt x="2166938" y="2609850"/>
                  <a:pt x="3114675" y="2571750"/>
                </a:cubicBezTo>
                <a:cubicBezTo>
                  <a:pt x="4062412" y="2533650"/>
                  <a:pt x="4874418" y="1266825"/>
                  <a:pt x="56864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DF941D97-10AC-F44B-8823-7E57E4B67F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190" y="2239627"/>
            <a:ext cx="1079500" cy="5588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82D6882-0ABE-2A4B-92F5-BA89B4321627}"/>
              </a:ext>
            </a:extLst>
          </p:cNvPr>
          <p:cNvSpPr/>
          <p:nvPr/>
        </p:nvSpPr>
        <p:spPr>
          <a:xfrm>
            <a:off x="5094444" y="2154631"/>
            <a:ext cx="3900488" cy="2008214"/>
          </a:xfrm>
          <a:custGeom>
            <a:avLst/>
            <a:gdLst>
              <a:gd name="connsiteX0" fmla="*/ 0 w 3328988"/>
              <a:gd name="connsiteY0" fmla="*/ 400050 h 1619278"/>
              <a:gd name="connsiteX1" fmla="*/ 1757363 w 3328988"/>
              <a:gd name="connsiteY1" fmla="*/ 1614487 h 1619278"/>
              <a:gd name="connsiteX2" fmla="*/ 3328988 w 3328988"/>
              <a:gd name="connsiteY2" fmla="*/ 0 h 161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8988" h="1619278">
                <a:moveTo>
                  <a:pt x="0" y="400050"/>
                </a:moveTo>
                <a:cubicBezTo>
                  <a:pt x="601266" y="1040606"/>
                  <a:pt x="1202532" y="1681162"/>
                  <a:pt x="1757363" y="1614487"/>
                </a:cubicBezTo>
                <a:cubicBezTo>
                  <a:pt x="2312194" y="1547812"/>
                  <a:pt x="2820591" y="773906"/>
                  <a:pt x="3328988" y="0"/>
                </a:cubicBezTo>
              </a:path>
            </a:pathLst>
          </a:custGeom>
          <a:noFill/>
          <a:ln w="508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A26DB15B-1DBF-3E45-89F7-029ADEE62E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015" y="2036154"/>
            <a:ext cx="2266254" cy="6137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C21E6C-8C74-934D-945C-AB2CC04CF7F2}"/>
              </a:ext>
            </a:extLst>
          </p:cNvPr>
          <p:cNvSpPr/>
          <p:nvPr/>
        </p:nvSpPr>
        <p:spPr>
          <a:xfrm>
            <a:off x="7593329" y="2130785"/>
            <a:ext cx="1228725" cy="4135904"/>
          </a:xfrm>
          <a:prstGeom prst="rect">
            <a:avLst/>
          </a:prstGeom>
          <a:solidFill>
            <a:schemeClr val="accent1">
              <a:alpha val="216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908E18-A4AA-6B4B-9BBA-3A49C142B20B}"/>
              </a:ext>
            </a:extLst>
          </p:cNvPr>
          <p:cNvCxnSpPr/>
          <p:nvPr/>
        </p:nvCxnSpPr>
        <p:spPr>
          <a:xfrm>
            <a:off x="7593329" y="5355650"/>
            <a:ext cx="1228725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9DF1DA1-2965-CD4C-93DE-214B8F3CB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891" y="4847646"/>
            <a:ext cx="355600" cy="342900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66C6BEC-1F5A-8D4F-AAEF-7ABEC3D6923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71" y="359623"/>
            <a:ext cx="6318691" cy="1552437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B256DB8-2B0B-7745-AC29-2340762D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392C1B5-7953-5D45-BE2B-E9DC1CDE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22</a:t>
            </a:fld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770DEB8-D6B7-5F4A-9822-077D250B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EF42-3291-9343-8CF0-F66E49F5088B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716125-5C38-3A18-01CB-7D338F54A26E}"/>
                  </a:ext>
                </a:extLst>
              </p14:cNvPr>
              <p14:cNvContentPartPr/>
              <p14:nvPr/>
            </p14:nvContentPartPr>
            <p14:xfrm>
              <a:off x="161640" y="66600"/>
              <a:ext cx="11341440" cy="629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716125-5C38-3A18-01CB-7D338F54A2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280" y="57240"/>
                <a:ext cx="11360160" cy="63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128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522-843C-3745-8BDF-035A148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36525"/>
            <a:ext cx="11353800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Upgrade Linear Model with new Features 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B27B61-E0D0-674E-8C01-37BDA3C42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255977"/>
                <a:ext cx="11538098" cy="41353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consider data points with </a:t>
                </a:r>
                <a:r>
                  <a:rPr lang="en-US" sz="3600" dirty="0">
                    <a:solidFill>
                      <a:srgbClr val="FF0000"/>
                    </a:solidFill>
                  </a:rPr>
                  <a:t>single numeric feature x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600" dirty="0">
                    <a:solidFill>
                      <a:srgbClr val="FF0000"/>
                    </a:solidFill>
                  </a:rPr>
                  <a:t>construct</a:t>
                </a:r>
                <a:r>
                  <a:rPr lang="en-US" sz="3600" dirty="0"/>
                  <a:t> new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de-A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AT" sz="3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de-AT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de-AT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de-AT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DE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de-AT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AT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de-AT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B27B61-E0D0-674E-8C01-37BDA3C42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255977"/>
                <a:ext cx="11538098" cy="4135375"/>
              </a:xfrm>
              <a:blipFill>
                <a:blip r:embed="rId3"/>
                <a:stretch>
                  <a:fillRect l="-16392" t="-33639" b="-12782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ACA38C-1D3A-3F45-8147-C98ACA40263A}"/>
              </a:ext>
            </a:extLst>
          </p:cNvPr>
          <p:cNvCxnSpPr>
            <a:cxnSpLocks/>
          </p:cNvCxnSpPr>
          <p:nvPr/>
        </p:nvCxnSpPr>
        <p:spPr>
          <a:xfrm flipV="1">
            <a:off x="5876950" y="3288839"/>
            <a:ext cx="0" cy="3026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9911AA-D443-9745-B186-DABA19914697}"/>
              </a:ext>
            </a:extLst>
          </p:cNvPr>
          <p:cNvCxnSpPr>
            <a:cxnSpLocks/>
          </p:cNvCxnSpPr>
          <p:nvPr/>
        </p:nvCxnSpPr>
        <p:spPr>
          <a:xfrm>
            <a:off x="5540846" y="5961968"/>
            <a:ext cx="626277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BF2268-B3F6-B448-84C7-D38F320B42BA}"/>
              </a:ext>
            </a:extLst>
          </p:cNvPr>
          <p:cNvSpPr txBox="1"/>
          <p:nvPr/>
        </p:nvSpPr>
        <p:spPr>
          <a:xfrm>
            <a:off x="11500682" y="5438748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667F16-8B01-734F-A375-8BEDFF2DED3A}"/>
              </a:ext>
            </a:extLst>
          </p:cNvPr>
          <p:cNvCxnSpPr>
            <a:cxnSpLocks/>
          </p:cNvCxnSpPr>
          <p:nvPr/>
        </p:nvCxnSpPr>
        <p:spPr>
          <a:xfrm>
            <a:off x="11309102" y="5765760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544975-0C14-CC48-88BE-EE2BE16D4AC4}"/>
              </a:ext>
            </a:extLst>
          </p:cNvPr>
          <p:cNvSpPr txBox="1"/>
          <p:nvPr/>
        </p:nvSpPr>
        <p:spPr>
          <a:xfrm>
            <a:off x="11303353" y="60541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C956C3-89D0-0D48-8568-23FBB13C7039}"/>
              </a:ext>
            </a:extLst>
          </p:cNvPr>
          <p:cNvCxnSpPr>
            <a:cxnSpLocks/>
          </p:cNvCxnSpPr>
          <p:nvPr/>
        </p:nvCxnSpPr>
        <p:spPr>
          <a:xfrm>
            <a:off x="7634569" y="5765760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25A1E5-461A-3A46-A2E4-28065FE57F32}"/>
              </a:ext>
            </a:extLst>
          </p:cNvPr>
          <p:cNvCxnSpPr>
            <a:cxnSpLocks/>
          </p:cNvCxnSpPr>
          <p:nvPr/>
        </p:nvCxnSpPr>
        <p:spPr>
          <a:xfrm>
            <a:off x="8672231" y="5765760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9B3FF5-27E7-2A41-9F47-DE55812BF409}"/>
              </a:ext>
            </a:extLst>
          </p:cNvPr>
          <p:cNvSpPr txBox="1"/>
          <p:nvPr/>
        </p:nvSpPr>
        <p:spPr>
          <a:xfrm>
            <a:off x="8547389" y="6060108"/>
            <a:ext cx="5245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j/n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A87519-1780-F64B-A9C7-B05A74E14FD6}"/>
              </a:ext>
            </a:extLst>
          </p:cNvPr>
          <p:cNvSpPr txBox="1"/>
          <p:nvPr/>
        </p:nvSpPr>
        <p:spPr>
          <a:xfrm>
            <a:off x="7189433" y="6068616"/>
            <a:ext cx="9519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(j-1)/n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AAC786-7876-C043-929C-98E9A36FC19A}"/>
              </a:ext>
            </a:extLst>
          </p:cNvPr>
          <p:cNvCxnSpPr/>
          <p:nvPr/>
        </p:nvCxnSpPr>
        <p:spPr>
          <a:xfrm>
            <a:off x="5148817" y="5921840"/>
            <a:ext cx="24857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E5820-396B-7B44-A29D-E585ECB5D2CD}"/>
              </a:ext>
            </a:extLst>
          </p:cNvPr>
          <p:cNvCxnSpPr>
            <a:cxnSpLocks/>
          </p:cNvCxnSpPr>
          <p:nvPr/>
        </p:nvCxnSpPr>
        <p:spPr>
          <a:xfrm>
            <a:off x="8672231" y="5935767"/>
            <a:ext cx="26311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02B0FB-9A1D-614C-BCBB-7F0810EA97FF}"/>
              </a:ext>
            </a:extLst>
          </p:cNvPr>
          <p:cNvCxnSpPr>
            <a:cxnSpLocks/>
          </p:cNvCxnSpPr>
          <p:nvPr/>
        </p:nvCxnSpPr>
        <p:spPr>
          <a:xfrm>
            <a:off x="7634569" y="3768385"/>
            <a:ext cx="0" cy="21758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053E11-53F5-D34E-9F5A-0D5EFD743BF1}"/>
              </a:ext>
            </a:extLst>
          </p:cNvPr>
          <p:cNvCxnSpPr>
            <a:cxnSpLocks/>
          </p:cNvCxnSpPr>
          <p:nvPr/>
        </p:nvCxnSpPr>
        <p:spPr>
          <a:xfrm>
            <a:off x="7634569" y="3793743"/>
            <a:ext cx="10376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ECAC3D-3A42-DE4E-A4AF-0BF4B21029C0}"/>
              </a:ext>
            </a:extLst>
          </p:cNvPr>
          <p:cNvCxnSpPr>
            <a:cxnSpLocks/>
          </p:cNvCxnSpPr>
          <p:nvPr/>
        </p:nvCxnSpPr>
        <p:spPr>
          <a:xfrm>
            <a:off x="8668783" y="3793743"/>
            <a:ext cx="0" cy="21758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720B77-FAB3-4F47-9920-CE59B05DB24A}"/>
                  </a:ext>
                </a:extLst>
              </p:cNvPr>
              <p:cNvSpPr txBox="1"/>
              <p:nvPr/>
            </p:nvSpPr>
            <p:spPr>
              <a:xfrm>
                <a:off x="5876950" y="2879399"/>
                <a:ext cx="1280800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720B77-FAB3-4F47-9920-CE59B05D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950" y="2879399"/>
                <a:ext cx="1280800" cy="624338"/>
              </a:xfrm>
              <a:prstGeom prst="rect">
                <a:avLst/>
              </a:prstGeom>
              <a:blipFill>
                <a:blip r:embed="rId4"/>
                <a:stretch>
                  <a:fillRect l="-2941" r="-3922" b="-14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C4BC06-7238-1F48-AFA5-E81EF9A085FD}"/>
              </a:ext>
            </a:extLst>
          </p:cNvPr>
          <p:cNvCxnSpPr/>
          <p:nvPr/>
        </p:nvCxnSpPr>
        <p:spPr>
          <a:xfrm>
            <a:off x="7384017" y="3768385"/>
            <a:ext cx="0" cy="21673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CAD8B2-3FB4-5046-9747-776BD4BDD0B3}"/>
              </a:ext>
            </a:extLst>
          </p:cNvPr>
          <p:cNvSpPr txBox="1"/>
          <p:nvPr/>
        </p:nvSpPr>
        <p:spPr>
          <a:xfrm>
            <a:off x="6995754" y="47968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F90D9-55AA-CC49-B601-4F71AC71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99449-D12D-574E-8C9E-CFCF5742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0323" y="6239326"/>
            <a:ext cx="2743200" cy="365125"/>
          </a:xfrm>
        </p:spPr>
        <p:txBody>
          <a:bodyPr/>
          <a:lstStyle/>
          <a:p>
            <a:fld id="{D446F147-7846-844F-8574-65BB801963F9}" type="slidenum">
              <a:rPr lang="en-US" smtClean="0"/>
              <a:t>23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2F8BCB-9813-BB40-86EB-7283FA8C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3877-58E8-2E41-8C50-1DD95630322E}" type="datetime1">
              <a:rPr lang="en-US" smtClean="0"/>
              <a:t>6/23/23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8DD2AF5-DA75-D648-9403-CC612EDCE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541" y="2050589"/>
            <a:ext cx="2319738" cy="2476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C8D3214-DC97-8343-FFE5-4C14576D753B}"/>
                  </a:ext>
                </a:extLst>
              </p14:cNvPr>
              <p14:cNvContentPartPr/>
              <p14:nvPr/>
            </p14:nvContentPartPr>
            <p14:xfrm>
              <a:off x="7650720" y="4646520"/>
              <a:ext cx="906120" cy="176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8D3214-DC97-8343-FFE5-4C14576D75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41360" y="4637160"/>
                <a:ext cx="924840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96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522-843C-3745-8BDF-035A148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You Can Do Anything with Linear Predictors!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B27B61-E0D0-674E-8C01-37BDA3C4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68" y="1302056"/>
            <a:ext cx="11538098" cy="1208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h(x) is linear in new features but non-linear in raw feature x!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ACA38C-1D3A-3F45-8147-C98ACA40263A}"/>
              </a:ext>
            </a:extLst>
          </p:cNvPr>
          <p:cNvCxnSpPr>
            <a:cxnSpLocks/>
          </p:cNvCxnSpPr>
          <p:nvPr/>
        </p:nvCxnSpPr>
        <p:spPr>
          <a:xfrm flipV="1">
            <a:off x="2103105" y="2624659"/>
            <a:ext cx="0" cy="34497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9911AA-D443-9745-B186-DABA19914697}"/>
              </a:ext>
            </a:extLst>
          </p:cNvPr>
          <p:cNvCxnSpPr>
            <a:cxnSpLocks/>
          </p:cNvCxnSpPr>
          <p:nvPr/>
        </p:nvCxnSpPr>
        <p:spPr>
          <a:xfrm>
            <a:off x="1222571" y="5870826"/>
            <a:ext cx="1043093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BF2268-B3F6-B448-84C7-D38F320B42BA}"/>
              </a:ext>
            </a:extLst>
          </p:cNvPr>
          <p:cNvSpPr txBox="1"/>
          <p:nvPr/>
        </p:nvSpPr>
        <p:spPr>
          <a:xfrm>
            <a:off x="11350570" y="534760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667F16-8B01-734F-A375-8BEDFF2DED3A}"/>
              </a:ext>
            </a:extLst>
          </p:cNvPr>
          <p:cNvCxnSpPr>
            <a:cxnSpLocks/>
          </p:cNvCxnSpPr>
          <p:nvPr/>
        </p:nvCxnSpPr>
        <p:spPr>
          <a:xfrm>
            <a:off x="11158990" y="5674618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544975-0C14-CC48-88BE-EE2BE16D4AC4}"/>
              </a:ext>
            </a:extLst>
          </p:cNvPr>
          <p:cNvSpPr txBox="1"/>
          <p:nvPr/>
        </p:nvSpPr>
        <p:spPr>
          <a:xfrm>
            <a:off x="11166866" y="59726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C956C3-89D0-0D48-8568-23FBB13C7039}"/>
              </a:ext>
            </a:extLst>
          </p:cNvPr>
          <p:cNvCxnSpPr>
            <a:cxnSpLocks/>
          </p:cNvCxnSpPr>
          <p:nvPr/>
        </p:nvCxnSpPr>
        <p:spPr>
          <a:xfrm>
            <a:off x="7484457" y="5674618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25A1E5-461A-3A46-A2E4-28065FE57F32}"/>
              </a:ext>
            </a:extLst>
          </p:cNvPr>
          <p:cNvCxnSpPr>
            <a:cxnSpLocks/>
          </p:cNvCxnSpPr>
          <p:nvPr/>
        </p:nvCxnSpPr>
        <p:spPr>
          <a:xfrm>
            <a:off x="8522119" y="5674618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9B3FF5-27E7-2A41-9F47-DE55812BF409}"/>
              </a:ext>
            </a:extLst>
          </p:cNvPr>
          <p:cNvSpPr txBox="1"/>
          <p:nvPr/>
        </p:nvSpPr>
        <p:spPr>
          <a:xfrm>
            <a:off x="8394901" y="6004427"/>
            <a:ext cx="5245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j/n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A87519-1780-F64B-A9C7-B05A74E14FD6}"/>
              </a:ext>
            </a:extLst>
          </p:cNvPr>
          <p:cNvSpPr txBox="1"/>
          <p:nvPr/>
        </p:nvSpPr>
        <p:spPr>
          <a:xfrm>
            <a:off x="7244242" y="6004427"/>
            <a:ext cx="9519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(j-1)/n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E5820-396B-7B44-A29D-E585ECB5D2CD}"/>
              </a:ext>
            </a:extLst>
          </p:cNvPr>
          <p:cNvCxnSpPr>
            <a:cxnSpLocks/>
          </p:cNvCxnSpPr>
          <p:nvPr/>
        </p:nvCxnSpPr>
        <p:spPr>
          <a:xfrm>
            <a:off x="8518671" y="4574709"/>
            <a:ext cx="26311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02B0FB-9A1D-614C-BCBB-7F0810EA97FF}"/>
              </a:ext>
            </a:extLst>
          </p:cNvPr>
          <p:cNvCxnSpPr>
            <a:cxnSpLocks/>
          </p:cNvCxnSpPr>
          <p:nvPr/>
        </p:nvCxnSpPr>
        <p:spPr>
          <a:xfrm>
            <a:off x="7484457" y="3677243"/>
            <a:ext cx="0" cy="4741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053E11-53F5-D34E-9F5A-0D5EFD743BF1}"/>
              </a:ext>
            </a:extLst>
          </p:cNvPr>
          <p:cNvCxnSpPr>
            <a:cxnSpLocks/>
          </p:cNvCxnSpPr>
          <p:nvPr/>
        </p:nvCxnSpPr>
        <p:spPr>
          <a:xfrm>
            <a:off x="7484457" y="3702601"/>
            <a:ext cx="10376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ECAC3D-3A42-DE4E-A4AF-0BF4B21029C0}"/>
              </a:ext>
            </a:extLst>
          </p:cNvPr>
          <p:cNvCxnSpPr>
            <a:cxnSpLocks/>
          </p:cNvCxnSpPr>
          <p:nvPr/>
        </p:nvCxnSpPr>
        <p:spPr>
          <a:xfrm>
            <a:off x="8518671" y="3702601"/>
            <a:ext cx="3448" cy="8721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720B77-FAB3-4F47-9920-CE59B05DB24A}"/>
                  </a:ext>
                </a:extLst>
              </p:cNvPr>
              <p:cNvSpPr txBox="1"/>
              <p:nvPr/>
            </p:nvSpPr>
            <p:spPr>
              <a:xfrm>
                <a:off x="2472267" y="1998652"/>
                <a:ext cx="4275979" cy="14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A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A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A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AT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720B77-FAB3-4F47-9920-CE59B05D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7" y="1998652"/>
                <a:ext cx="4275979" cy="1492396"/>
              </a:xfrm>
              <a:prstGeom prst="rect">
                <a:avLst/>
              </a:prstGeom>
              <a:blipFill>
                <a:blip r:embed="rId3"/>
                <a:stretch>
                  <a:fillRect t="-104202" r="-890" b="-155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F852F7-54D1-594E-928C-66FC4081D9E4}"/>
              </a:ext>
            </a:extLst>
          </p:cNvPr>
          <p:cNvCxnSpPr>
            <a:cxnSpLocks/>
          </p:cNvCxnSpPr>
          <p:nvPr/>
        </p:nvCxnSpPr>
        <p:spPr>
          <a:xfrm>
            <a:off x="6446795" y="4151376"/>
            <a:ext cx="10376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C45AF-BAF9-BC40-A1D9-01DC3AE7C499}"/>
                  </a:ext>
                </a:extLst>
              </p:cNvPr>
              <p:cNvSpPr txBox="1"/>
              <p:nvPr/>
            </p:nvSpPr>
            <p:spPr>
              <a:xfrm>
                <a:off x="1123991" y="3222824"/>
                <a:ext cx="634276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C45AF-BAF9-BC40-A1D9-01DC3AE7C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91" y="3222824"/>
                <a:ext cx="634276" cy="557910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757BF7-52FA-ED42-B1B1-3D42E0FC3CAF}"/>
              </a:ext>
            </a:extLst>
          </p:cNvPr>
          <p:cNvCxnSpPr>
            <a:cxnSpLocks/>
          </p:cNvCxnSpPr>
          <p:nvPr/>
        </p:nvCxnSpPr>
        <p:spPr>
          <a:xfrm>
            <a:off x="1612038" y="3702601"/>
            <a:ext cx="586366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494165-DBB6-9049-926E-2EF8A0CD1109}"/>
              </a:ext>
            </a:extLst>
          </p:cNvPr>
          <p:cNvCxnSpPr>
            <a:cxnSpLocks/>
          </p:cNvCxnSpPr>
          <p:nvPr/>
        </p:nvCxnSpPr>
        <p:spPr>
          <a:xfrm>
            <a:off x="3815673" y="5034471"/>
            <a:ext cx="26311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D801D7-6116-E547-B2C9-4EF08E178201}"/>
              </a:ext>
            </a:extLst>
          </p:cNvPr>
          <p:cNvCxnSpPr>
            <a:cxnSpLocks/>
          </p:cNvCxnSpPr>
          <p:nvPr/>
        </p:nvCxnSpPr>
        <p:spPr>
          <a:xfrm>
            <a:off x="6446795" y="4176735"/>
            <a:ext cx="3448" cy="8721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EF91A0-D342-7449-8C74-9591728D577D}"/>
              </a:ext>
            </a:extLst>
          </p:cNvPr>
          <p:cNvCxnSpPr>
            <a:cxnSpLocks/>
          </p:cNvCxnSpPr>
          <p:nvPr/>
        </p:nvCxnSpPr>
        <p:spPr>
          <a:xfrm>
            <a:off x="1612037" y="4151376"/>
            <a:ext cx="586366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023DA3-B224-144A-8230-17938A07F913}"/>
                  </a:ext>
                </a:extLst>
              </p:cNvPr>
              <p:cNvSpPr txBox="1"/>
              <p:nvPr/>
            </p:nvSpPr>
            <p:spPr>
              <a:xfrm>
                <a:off x="780948" y="3820754"/>
                <a:ext cx="97731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023DA3-B224-144A-8230-17938A07F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48" y="3820754"/>
                <a:ext cx="977319" cy="557910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5106AD-EEF3-B242-A41B-5D268D5BD6DF}"/>
              </a:ext>
            </a:extLst>
          </p:cNvPr>
          <p:cNvCxnSpPr>
            <a:cxnSpLocks/>
          </p:cNvCxnSpPr>
          <p:nvPr/>
        </p:nvCxnSpPr>
        <p:spPr>
          <a:xfrm>
            <a:off x="6446795" y="5674618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EC511D-6DDD-AC41-985D-00ADB4C02C7C}"/>
              </a:ext>
            </a:extLst>
          </p:cNvPr>
          <p:cNvSpPr txBox="1"/>
          <p:nvPr/>
        </p:nvSpPr>
        <p:spPr>
          <a:xfrm>
            <a:off x="5970400" y="6004427"/>
            <a:ext cx="9519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(j-2)/n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8EC30-881B-B44D-B8F8-23FB117E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E86B-4A01-A24D-909A-B4519246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24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BFB4AC-B31F-124F-BC2D-5469A9B3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8FCD-FA78-294C-B087-EC51F6F7CC77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4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522-843C-3745-8BDF-035A148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5" y="235962"/>
            <a:ext cx="11353800" cy="1325563"/>
          </a:xfrm>
        </p:spPr>
        <p:txBody>
          <a:bodyPr>
            <a:noAutofit/>
          </a:bodyPr>
          <a:lstStyle/>
          <a:p>
            <a:r>
              <a:rPr lang="en-US" sz="6600" b="1" dirty="0"/>
              <a:t>Polynomial Regression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FF16289-4933-5B46-80AB-8877FF3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8797A46-5FD6-8147-A5C5-C399FF2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25</a:t>
            </a:fld>
            <a:endParaRPr lang="en-US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12A2CBF-2AE6-ED4D-92EC-2832CA8C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5E0A-8AA5-D640-9144-8BB515FEAA81}" type="datetime1">
              <a:rPr lang="en-US" smtClean="0"/>
              <a:t>6/23/23</a:t>
            </a:fld>
            <a:endParaRPr lang="en-US"/>
          </a:p>
        </p:txBody>
      </p:sp>
      <p:pic>
        <p:nvPicPr>
          <p:cNvPr id="17" name="Picture 16" descr="Schematic&#10;&#10;Description automatically generated with low confidence">
            <a:extLst>
              <a:ext uri="{FF2B5EF4-FFF2-40B4-BE49-F238E27FC236}">
                <a16:creationId xmlns:a16="http://schemas.microsoft.com/office/drawing/2014/main" id="{7487CB0C-2248-A542-91BB-AFB60E2B31A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70" y="2405519"/>
            <a:ext cx="9225545" cy="2046962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067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522-843C-3745-8BDF-035A148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5" y="235962"/>
            <a:ext cx="11353800" cy="1325563"/>
          </a:xfrm>
        </p:spPr>
        <p:txBody>
          <a:bodyPr>
            <a:noAutofit/>
          </a:bodyPr>
          <a:lstStyle/>
          <a:p>
            <a:r>
              <a:rPr lang="en-US" sz="6600" b="1" dirty="0"/>
              <a:t>Polynomial Regression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FF16289-4933-5B46-80AB-8877FF3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8797A46-5FD6-8147-A5C5-C399FF2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26</a:t>
            </a:fld>
            <a:endParaRPr lang="en-US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12A2CBF-2AE6-ED4D-92EC-2832CA8C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650-675E-FA46-AF00-71C49F48D135}" type="datetime1">
              <a:rPr lang="en-US" smtClean="0"/>
              <a:t>6/23/23</a:t>
            </a:fld>
            <a:endParaRPr lang="en-US"/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0950ED55-3BF4-5545-9903-B551B70823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183" y="1617202"/>
            <a:ext cx="9489743" cy="3631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B3FFA-8A59-524A-844F-34467821BF0C}"/>
              </a:ext>
            </a:extLst>
          </p:cNvPr>
          <p:cNvSpPr txBox="1"/>
          <p:nvPr/>
        </p:nvSpPr>
        <p:spPr>
          <a:xfrm>
            <a:off x="709685" y="5600837"/>
            <a:ext cx="10520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notebook of TA George </a:t>
            </a:r>
          </a:p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alexjungaalto</a:t>
            </a:r>
            <a:r>
              <a:rPr lang="en-GB" dirty="0"/>
              <a:t>/cs-c3240spring2022/blob/main/</a:t>
            </a:r>
            <a:r>
              <a:rPr lang="en-GB" dirty="0" err="1"/>
              <a:t>George_Demo_PolynomialRegression.ipynb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34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522-843C-3745-8BDF-035A148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5" y="235962"/>
            <a:ext cx="11353800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Polynomial Regression=</a:t>
            </a:r>
            <a:br>
              <a:rPr lang="en-US" sz="4800" b="1" dirty="0"/>
            </a:br>
            <a:r>
              <a:rPr lang="en-US" sz="4800" b="1" dirty="0"/>
              <a:t>Lin. Reg. with Feature Transform.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10BA6-795A-6740-8BD6-86B0E9B25AA1}"/>
              </a:ext>
            </a:extLst>
          </p:cNvPr>
          <p:cNvSpPr txBox="1"/>
          <p:nvPr/>
        </p:nvSpPr>
        <p:spPr>
          <a:xfrm>
            <a:off x="274839" y="3446748"/>
            <a:ext cx="16625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single </a:t>
            </a:r>
          </a:p>
          <a:p>
            <a:r>
              <a:rPr lang="en-GB" sz="3200" dirty="0"/>
              <a:t>feature x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BEFF7F7-C74A-DD4D-8797-88BFF0D2FC67}"/>
              </a:ext>
            </a:extLst>
          </p:cNvPr>
          <p:cNvSpPr/>
          <p:nvPr/>
        </p:nvSpPr>
        <p:spPr>
          <a:xfrm>
            <a:off x="2168631" y="3536008"/>
            <a:ext cx="1563644" cy="82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DFF04-9132-8648-AC17-DD09FAA76E35}"/>
              </a:ext>
            </a:extLst>
          </p:cNvPr>
          <p:cNvSpPr txBox="1"/>
          <p:nvPr/>
        </p:nvSpPr>
        <p:spPr>
          <a:xfrm>
            <a:off x="1526168" y="2618912"/>
            <a:ext cx="2319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feature map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E8C362-008C-ED46-9CF5-C18DA780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46" y="2568745"/>
            <a:ext cx="2319738" cy="24765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FE4E87E8-BE44-8547-B5BA-FDD07EB0F6BB}"/>
              </a:ext>
            </a:extLst>
          </p:cNvPr>
          <p:cNvSpPr/>
          <p:nvPr/>
        </p:nvSpPr>
        <p:spPr>
          <a:xfrm>
            <a:off x="6627064" y="3745108"/>
            <a:ext cx="3300068" cy="82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BB792-33C5-0840-B503-1542F8ABB927}"/>
              </a:ext>
            </a:extLst>
          </p:cNvPr>
          <p:cNvSpPr txBox="1"/>
          <p:nvPr/>
        </p:nvSpPr>
        <p:spPr>
          <a:xfrm>
            <a:off x="6627064" y="1979190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linear map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2ACB3A-F132-AC4C-862A-8C1D78477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064" y="2572949"/>
            <a:ext cx="3068782" cy="1261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27FD7-DA15-AC45-9D44-C1C3E875D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645" y="4574448"/>
            <a:ext cx="2743201" cy="963827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FF16289-4933-5B46-80AB-8877FF3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8797A46-5FD6-8147-A5C5-C399FF2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27</a:t>
            </a:fld>
            <a:endParaRPr lang="en-US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12A2CBF-2AE6-ED4D-92EC-2832CA8C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8DC-1146-3F41-9E5A-400BB2136505}" type="datetime1">
              <a:rPr lang="en-US" smtClean="0"/>
              <a:t>6/23/23</a:t>
            </a:fld>
            <a:endParaRPr lang="en-US"/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60F672-F985-C24D-AAEC-A77CABB1F97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574" y="5383641"/>
            <a:ext cx="3994245" cy="871900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118BCB-F658-B546-BC17-220C8E90FCB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8799" y="5599191"/>
            <a:ext cx="5226050" cy="7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5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522-843C-3745-8BDF-035A148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1429"/>
            <a:ext cx="11353800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Polynomial Features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FF16289-4933-5B46-80AB-8877FF3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8797A46-5FD6-8147-A5C5-C399FF2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28</a:t>
            </a:fld>
            <a:endParaRPr lang="en-US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12A2CBF-2AE6-ED4D-92EC-2832CA8C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1A27-D6D3-F94B-9911-0A8D4B2CB1CE}" type="datetime1">
              <a:rPr lang="en-US" smtClean="0"/>
              <a:t>6/23/23</a:t>
            </a:fld>
            <a:endParaRPr lang="en-US"/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49BC1981-5214-7B4D-9521-29299DDF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329" y="2488239"/>
            <a:ext cx="4907369" cy="341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53D183-2445-6A42-A517-B9340364A6EA}"/>
              </a:ext>
            </a:extLst>
          </p:cNvPr>
          <p:cNvSpPr txBox="1"/>
          <p:nvPr/>
        </p:nvSpPr>
        <p:spPr>
          <a:xfrm>
            <a:off x="557329" y="1650855"/>
            <a:ext cx="11215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we can use anything as features that can be computed or measured easily ! </a:t>
            </a:r>
          </a:p>
        </p:txBody>
      </p:sp>
      <p:pic>
        <p:nvPicPr>
          <p:cNvPr id="1028" name="Picture 4" descr="Image preview">
            <a:extLst>
              <a:ext uri="{FF2B5EF4-FFF2-40B4-BE49-F238E27FC236}">
                <a16:creationId xmlns:a16="http://schemas.microsoft.com/office/drawing/2014/main" id="{1F33BB8E-8DD4-4C4C-A8FD-A2FF95890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70133" y="2488239"/>
            <a:ext cx="1913467" cy="341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76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30B7B01-3564-9D43-A98C-231709BFD0A6}"/>
              </a:ext>
            </a:extLst>
          </p:cNvPr>
          <p:cNvSpPr/>
          <p:nvPr/>
        </p:nvSpPr>
        <p:spPr>
          <a:xfrm>
            <a:off x="6096000" y="451210"/>
            <a:ext cx="4800600" cy="5950963"/>
          </a:xfrm>
          <a:prstGeom prst="rect">
            <a:avLst/>
          </a:prstGeom>
          <a:solidFill>
            <a:schemeClr val="accent6">
              <a:lumMod val="60000"/>
              <a:lumOff val="40000"/>
              <a:alpha val="5205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3E94E-D25A-3E4A-9B75-84F7B8AE970A}"/>
              </a:ext>
            </a:extLst>
          </p:cNvPr>
          <p:cNvSpPr/>
          <p:nvPr/>
        </p:nvSpPr>
        <p:spPr>
          <a:xfrm>
            <a:off x="7879080" y="737222"/>
            <a:ext cx="2563627" cy="5669568"/>
          </a:xfrm>
          <a:prstGeom prst="rect">
            <a:avLst/>
          </a:prstGeom>
          <a:solidFill>
            <a:schemeClr val="accent2">
              <a:lumMod val="40000"/>
              <a:lumOff val="60000"/>
              <a:alpha val="768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D2AD2-20A9-F94F-B988-0E6B3FC0104D}"/>
              </a:ext>
            </a:extLst>
          </p:cNvPr>
          <p:cNvSpPr txBox="1"/>
          <p:nvPr/>
        </p:nvSpPr>
        <p:spPr>
          <a:xfrm>
            <a:off x="10442708" y="5066939"/>
            <a:ext cx="1735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params 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0F5A68-ABC7-934C-B440-62E4D3EC0ED9}"/>
              </a:ext>
            </a:extLst>
          </p:cNvPr>
          <p:cNvCxnSpPr>
            <a:cxnSpLocks/>
          </p:cNvCxnSpPr>
          <p:nvPr/>
        </p:nvCxnSpPr>
        <p:spPr>
          <a:xfrm>
            <a:off x="1615373" y="6120778"/>
            <a:ext cx="99077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C561594C-B330-F240-B515-3BC619011BCF}"/>
              </a:ext>
            </a:extLst>
          </p:cNvPr>
          <p:cNvSpPr/>
          <p:nvPr/>
        </p:nvSpPr>
        <p:spPr>
          <a:xfrm>
            <a:off x="1615373" y="1123291"/>
            <a:ext cx="8473507" cy="4482257"/>
          </a:xfrm>
          <a:custGeom>
            <a:avLst/>
            <a:gdLst>
              <a:gd name="connsiteX0" fmla="*/ 0 w 5686425"/>
              <a:gd name="connsiteY0" fmla="*/ 228600 h 2572640"/>
              <a:gd name="connsiteX1" fmla="*/ 3114675 w 5686425"/>
              <a:gd name="connsiteY1" fmla="*/ 2571750 h 2572640"/>
              <a:gd name="connsiteX2" fmla="*/ 5686425 w 5686425"/>
              <a:gd name="connsiteY2" fmla="*/ 0 h 25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425" h="2572640">
                <a:moveTo>
                  <a:pt x="0" y="228600"/>
                </a:moveTo>
                <a:cubicBezTo>
                  <a:pt x="1083469" y="1419225"/>
                  <a:pt x="2166938" y="2609850"/>
                  <a:pt x="3114675" y="2571750"/>
                </a:cubicBezTo>
                <a:cubicBezTo>
                  <a:pt x="4062412" y="2533650"/>
                  <a:pt x="4874418" y="1266825"/>
                  <a:pt x="56864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DF941D97-10AC-F44B-8823-7E57E4B67F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09" y="1140137"/>
            <a:ext cx="1471172" cy="702414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82D6882-0ABE-2A4B-92F5-BA89B4321627}"/>
              </a:ext>
            </a:extLst>
          </p:cNvPr>
          <p:cNvSpPr/>
          <p:nvPr/>
        </p:nvSpPr>
        <p:spPr>
          <a:xfrm>
            <a:off x="5364020" y="1049699"/>
            <a:ext cx="4724860" cy="2524330"/>
          </a:xfrm>
          <a:custGeom>
            <a:avLst/>
            <a:gdLst>
              <a:gd name="connsiteX0" fmla="*/ 0 w 3328988"/>
              <a:gd name="connsiteY0" fmla="*/ 400050 h 1619278"/>
              <a:gd name="connsiteX1" fmla="*/ 1757363 w 3328988"/>
              <a:gd name="connsiteY1" fmla="*/ 1614487 h 1619278"/>
              <a:gd name="connsiteX2" fmla="*/ 3328988 w 3328988"/>
              <a:gd name="connsiteY2" fmla="*/ 0 h 161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8988" h="1619278">
                <a:moveTo>
                  <a:pt x="0" y="400050"/>
                </a:moveTo>
                <a:cubicBezTo>
                  <a:pt x="601266" y="1040606"/>
                  <a:pt x="1202532" y="1681162"/>
                  <a:pt x="1757363" y="1614487"/>
                </a:cubicBezTo>
                <a:cubicBezTo>
                  <a:pt x="2312194" y="1547812"/>
                  <a:pt x="2820591" y="773906"/>
                  <a:pt x="3328988" y="0"/>
                </a:cubicBezTo>
              </a:path>
            </a:pathLst>
          </a:custGeom>
          <a:noFill/>
          <a:ln w="508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A26DB15B-1DBF-3E45-89F7-029ADEE62E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7131" y="737531"/>
            <a:ext cx="3088510" cy="7715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C21E6C-8C74-934D-945C-AB2CC04CF7F2}"/>
              </a:ext>
            </a:extLst>
          </p:cNvPr>
          <p:cNvSpPr/>
          <p:nvPr/>
        </p:nvSpPr>
        <p:spPr>
          <a:xfrm>
            <a:off x="8855931" y="923634"/>
            <a:ext cx="1363308" cy="5483155"/>
          </a:xfrm>
          <a:prstGeom prst="rect">
            <a:avLst/>
          </a:prstGeom>
          <a:solidFill>
            <a:schemeClr val="accent1">
              <a:alpha val="579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FFA8A-9E43-F348-A2A4-78746B66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380" y="3837740"/>
            <a:ext cx="8255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780CD9-C818-F84A-B8F7-E77688DB4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756" y="5136659"/>
            <a:ext cx="825500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271199-1BB1-A14F-B551-680E3FFF9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766" y="4502985"/>
            <a:ext cx="8255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BA20E0-7ACE-824B-8908-DE43FF577B95}"/>
              </a:ext>
            </a:extLst>
          </p:cNvPr>
          <p:cNvSpPr txBox="1"/>
          <p:nvPr/>
        </p:nvSpPr>
        <p:spPr>
          <a:xfrm>
            <a:off x="246822" y="5296018"/>
            <a:ext cx="4652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which model is best ?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7122FDD-F00C-F343-8AF6-507F1A63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51CC326-7754-FA4B-9B0F-EF6BC1C4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29</a:t>
            </a:fld>
            <a:endParaRPr lang="en-US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165EE1E7-25AA-9147-88D1-DF542A7F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B970-9D7C-0642-8550-6C30AFB40F3E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750"/>
            <a:ext cx="10515600" cy="1325563"/>
          </a:xfrm>
        </p:spPr>
        <p:txBody>
          <a:bodyPr>
            <a:normAutofit/>
          </a:bodyPr>
          <a:lstStyle/>
          <a:p>
            <a:r>
              <a:rPr lang="en-AT" sz="6000" b="1" dirty="0"/>
              <a:t>What is ML About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5B9-79FE-E042-9603-AC99288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661408"/>
            <a:ext cx="10728960" cy="24287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5400" dirty="0"/>
              <a:t>fit </a:t>
            </a:r>
            <a:r>
              <a:rPr lang="en-GB" sz="5400" dirty="0">
                <a:solidFill>
                  <a:srgbClr val="FF0000"/>
                </a:solidFill>
              </a:rPr>
              <a:t>models</a:t>
            </a:r>
            <a:r>
              <a:rPr lang="en-GB" sz="5400" dirty="0"/>
              <a:t> to </a:t>
            </a:r>
            <a:r>
              <a:rPr lang="en-GB" sz="5400" dirty="0">
                <a:solidFill>
                  <a:srgbClr val="FF0000"/>
                </a:solidFill>
              </a:rPr>
              <a:t>data</a:t>
            </a:r>
            <a:r>
              <a:rPr lang="en-GB" sz="5400" dirty="0"/>
              <a:t> to m</a:t>
            </a:r>
            <a:r>
              <a:rPr lang="en-AT" sz="5400" dirty="0"/>
              <a:t>ake </a:t>
            </a:r>
            <a:r>
              <a:rPr lang="en-AT" sz="5400" dirty="0">
                <a:solidFill>
                  <a:srgbClr val="FF0000"/>
                </a:solidFill>
              </a:rPr>
              <a:t>predictions or forecasts</a:t>
            </a:r>
            <a:r>
              <a:rPr lang="en-AT" sz="5400" dirty="0"/>
              <a:t> 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3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111D-19F6-2046-9E37-0970BA20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453B-754A-1D4C-B54D-CE766E290ACF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A649-A810-4D49-B5E5-7D8C66B8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1922462"/>
            <a:ext cx="9920289" cy="2935288"/>
          </a:xfrm>
        </p:spPr>
        <p:txBody>
          <a:bodyPr>
            <a:noAutofit/>
          </a:bodyPr>
          <a:lstStyle/>
          <a:p>
            <a:r>
              <a:rPr lang="en-GB" sz="9600" dirty="0"/>
              <a:t>Design Choice: </a:t>
            </a:r>
            <a:br>
              <a:rPr lang="en-GB" sz="9600" dirty="0"/>
            </a:br>
            <a:r>
              <a:rPr lang="en-GB" sz="9600" dirty="0"/>
              <a:t>Loss Function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C8417-B9CF-1B49-88BE-88FCFE6F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466F-0A9B-1A4B-A74F-C94B7486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5FC2C-FDA5-3A42-BB2C-A73C92B9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C134-1956-0048-8787-83DE8FB7023E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68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Measuring Error Size via Loss Functions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B32FE5-CB7D-9F41-B6F4-ED2C17EDDAFA}"/>
              </a:ext>
            </a:extLst>
          </p:cNvPr>
          <p:cNvCxnSpPr>
            <a:cxnSpLocks/>
          </p:cNvCxnSpPr>
          <p:nvPr/>
        </p:nvCxnSpPr>
        <p:spPr>
          <a:xfrm>
            <a:off x="1446028" y="5746115"/>
            <a:ext cx="99077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78AC7F-A2E5-6F46-B5A9-4AC1E24A11C2}"/>
              </a:ext>
            </a:extLst>
          </p:cNvPr>
          <p:cNvCxnSpPr>
            <a:cxnSpLocks/>
          </p:cNvCxnSpPr>
          <p:nvPr/>
        </p:nvCxnSpPr>
        <p:spPr>
          <a:xfrm flipV="1">
            <a:off x="5459730" y="1893253"/>
            <a:ext cx="0" cy="45996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D92361-2E12-B749-98EB-095DBA2E45D2}"/>
                  </a:ext>
                </a:extLst>
              </p:cNvPr>
              <p:cNvSpPr txBox="1"/>
              <p:nvPr/>
            </p:nvSpPr>
            <p:spPr>
              <a:xfrm>
                <a:off x="6732271" y="5908100"/>
                <a:ext cx="45438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prediction error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D92361-2E12-B749-98EB-095DBA2E4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71" y="5908100"/>
                <a:ext cx="4543873" cy="646331"/>
              </a:xfrm>
              <a:prstGeom prst="rect">
                <a:avLst/>
              </a:prstGeom>
              <a:blipFill>
                <a:blip r:embed="rId2"/>
                <a:stretch>
                  <a:fillRect l="-3900"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92880-7AAF-674E-8751-50B4B17DD43C}"/>
                  </a:ext>
                </a:extLst>
              </p:cNvPr>
              <p:cNvSpPr txBox="1"/>
              <p:nvPr/>
            </p:nvSpPr>
            <p:spPr>
              <a:xfrm>
                <a:off x="5086050" y="1367522"/>
                <a:ext cx="12553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loss </a:t>
                </a:r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92880-7AAF-674E-8751-50B4B17DD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050" y="1367522"/>
                <a:ext cx="1255344" cy="646331"/>
              </a:xfrm>
              <a:prstGeom prst="rect">
                <a:avLst/>
              </a:prstGeom>
              <a:blipFill>
                <a:blip r:embed="rId3"/>
                <a:stretch>
                  <a:fillRect l="-15000" t="-13462" r="-3000" b="-3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>
            <a:extLst>
              <a:ext uri="{FF2B5EF4-FFF2-40B4-BE49-F238E27FC236}">
                <a16:creationId xmlns:a16="http://schemas.microsoft.com/office/drawing/2014/main" id="{A781B257-B9CD-0A47-BDE6-D628E7673667}"/>
              </a:ext>
            </a:extLst>
          </p:cNvPr>
          <p:cNvSpPr/>
          <p:nvPr/>
        </p:nvSpPr>
        <p:spPr>
          <a:xfrm>
            <a:off x="1020726" y="2743200"/>
            <a:ext cx="10188611" cy="2020186"/>
          </a:xfrm>
          <a:custGeom>
            <a:avLst/>
            <a:gdLst>
              <a:gd name="connsiteX0" fmla="*/ 0 w 10188611"/>
              <a:gd name="connsiteY0" fmla="*/ 233916 h 2020186"/>
              <a:gd name="connsiteX1" fmla="*/ 148855 w 10188611"/>
              <a:gd name="connsiteY1" fmla="*/ 318977 h 2020186"/>
              <a:gd name="connsiteX2" fmla="*/ 382772 w 10188611"/>
              <a:gd name="connsiteY2" fmla="*/ 489098 h 2020186"/>
              <a:gd name="connsiteX3" fmla="*/ 446567 w 10188611"/>
              <a:gd name="connsiteY3" fmla="*/ 552893 h 2020186"/>
              <a:gd name="connsiteX4" fmla="*/ 531627 w 10188611"/>
              <a:gd name="connsiteY4" fmla="*/ 616688 h 2020186"/>
              <a:gd name="connsiteX5" fmla="*/ 659218 w 10188611"/>
              <a:gd name="connsiteY5" fmla="*/ 723014 h 2020186"/>
              <a:gd name="connsiteX6" fmla="*/ 765544 w 10188611"/>
              <a:gd name="connsiteY6" fmla="*/ 871870 h 2020186"/>
              <a:gd name="connsiteX7" fmla="*/ 935665 w 10188611"/>
              <a:gd name="connsiteY7" fmla="*/ 1063256 h 2020186"/>
              <a:gd name="connsiteX8" fmla="*/ 999460 w 10188611"/>
              <a:gd name="connsiteY8" fmla="*/ 1084521 h 2020186"/>
              <a:gd name="connsiteX9" fmla="*/ 1169581 w 10188611"/>
              <a:gd name="connsiteY9" fmla="*/ 935665 h 2020186"/>
              <a:gd name="connsiteX10" fmla="*/ 1297172 w 10188611"/>
              <a:gd name="connsiteY10" fmla="*/ 829340 h 2020186"/>
              <a:gd name="connsiteX11" fmla="*/ 1488558 w 10188611"/>
              <a:gd name="connsiteY11" fmla="*/ 680484 h 2020186"/>
              <a:gd name="connsiteX12" fmla="*/ 1658679 w 10188611"/>
              <a:gd name="connsiteY12" fmla="*/ 552893 h 2020186"/>
              <a:gd name="connsiteX13" fmla="*/ 1828800 w 10188611"/>
              <a:gd name="connsiteY13" fmla="*/ 467833 h 2020186"/>
              <a:gd name="connsiteX14" fmla="*/ 1956390 w 10188611"/>
              <a:gd name="connsiteY14" fmla="*/ 382772 h 2020186"/>
              <a:gd name="connsiteX15" fmla="*/ 2083981 w 10188611"/>
              <a:gd name="connsiteY15" fmla="*/ 510363 h 2020186"/>
              <a:gd name="connsiteX16" fmla="*/ 2126511 w 10188611"/>
              <a:gd name="connsiteY16" fmla="*/ 574158 h 2020186"/>
              <a:gd name="connsiteX17" fmla="*/ 2296632 w 10188611"/>
              <a:gd name="connsiteY17" fmla="*/ 723014 h 2020186"/>
              <a:gd name="connsiteX18" fmla="*/ 2381693 w 10188611"/>
              <a:gd name="connsiteY18" fmla="*/ 829340 h 2020186"/>
              <a:gd name="connsiteX19" fmla="*/ 2488018 w 10188611"/>
              <a:gd name="connsiteY19" fmla="*/ 914400 h 2020186"/>
              <a:gd name="connsiteX20" fmla="*/ 2573079 w 10188611"/>
              <a:gd name="connsiteY20" fmla="*/ 999460 h 2020186"/>
              <a:gd name="connsiteX21" fmla="*/ 2658139 w 10188611"/>
              <a:gd name="connsiteY21" fmla="*/ 1063256 h 2020186"/>
              <a:gd name="connsiteX22" fmla="*/ 2743200 w 10188611"/>
              <a:gd name="connsiteY22" fmla="*/ 1148316 h 2020186"/>
              <a:gd name="connsiteX23" fmla="*/ 2870790 w 10188611"/>
              <a:gd name="connsiteY23" fmla="*/ 1233377 h 2020186"/>
              <a:gd name="connsiteX24" fmla="*/ 2913321 w 10188611"/>
              <a:gd name="connsiteY24" fmla="*/ 1275907 h 2020186"/>
              <a:gd name="connsiteX25" fmla="*/ 2998381 w 10188611"/>
              <a:gd name="connsiteY25" fmla="*/ 1382233 h 2020186"/>
              <a:gd name="connsiteX26" fmla="*/ 3062176 w 10188611"/>
              <a:gd name="connsiteY26" fmla="*/ 1403498 h 2020186"/>
              <a:gd name="connsiteX27" fmla="*/ 3147237 w 10188611"/>
              <a:gd name="connsiteY27" fmla="*/ 1360967 h 2020186"/>
              <a:gd name="connsiteX28" fmla="*/ 3296093 w 10188611"/>
              <a:gd name="connsiteY28" fmla="*/ 1233377 h 2020186"/>
              <a:gd name="connsiteX29" fmla="*/ 3466214 w 10188611"/>
              <a:gd name="connsiteY29" fmla="*/ 1148316 h 2020186"/>
              <a:gd name="connsiteX30" fmla="*/ 3636334 w 10188611"/>
              <a:gd name="connsiteY30" fmla="*/ 1084521 h 2020186"/>
              <a:gd name="connsiteX31" fmla="*/ 3721395 w 10188611"/>
              <a:gd name="connsiteY31" fmla="*/ 1382233 h 2020186"/>
              <a:gd name="connsiteX32" fmla="*/ 3763925 w 10188611"/>
              <a:gd name="connsiteY32" fmla="*/ 1594884 h 2020186"/>
              <a:gd name="connsiteX33" fmla="*/ 3785190 w 10188611"/>
              <a:gd name="connsiteY33" fmla="*/ 1722474 h 2020186"/>
              <a:gd name="connsiteX34" fmla="*/ 3806455 w 10188611"/>
              <a:gd name="connsiteY34" fmla="*/ 1786270 h 2020186"/>
              <a:gd name="connsiteX35" fmla="*/ 3848986 w 10188611"/>
              <a:gd name="connsiteY35" fmla="*/ 1977656 h 2020186"/>
              <a:gd name="connsiteX36" fmla="*/ 3912781 w 10188611"/>
              <a:gd name="connsiteY36" fmla="*/ 2020186 h 2020186"/>
              <a:gd name="connsiteX37" fmla="*/ 4040372 w 10188611"/>
              <a:gd name="connsiteY37" fmla="*/ 1956391 h 2020186"/>
              <a:gd name="connsiteX38" fmla="*/ 4189227 w 10188611"/>
              <a:gd name="connsiteY38" fmla="*/ 1807535 h 2020186"/>
              <a:gd name="connsiteX39" fmla="*/ 4295553 w 10188611"/>
              <a:gd name="connsiteY39" fmla="*/ 1743740 h 2020186"/>
              <a:gd name="connsiteX40" fmla="*/ 4486939 w 10188611"/>
              <a:gd name="connsiteY40" fmla="*/ 1552353 h 2020186"/>
              <a:gd name="connsiteX41" fmla="*/ 4593265 w 10188611"/>
              <a:gd name="connsiteY41" fmla="*/ 1446028 h 2020186"/>
              <a:gd name="connsiteX42" fmla="*/ 4827181 w 10188611"/>
              <a:gd name="connsiteY42" fmla="*/ 1254642 h 2020186"/>
              <a:gd name="connsiteX43" fmla="*/ 5039832 w 10188611"/>
              <a:gd name="connsiteY43" fmla="*/ 1041991 h 2020186"/>
              <a:gd name="connsiteX44" fmla="*/ 5273748 w 10188611"/>
              <a:gd name="connsiteY44" fmla="*/ 871870 h 2020186"/>
              <a:gd name="connsiteX45" fmla="*/ 5380074 w 10188611"/>
              <a:gd name="connsiteY45" fmla="*/ 765544 h 2020186"/>
              <a:gd name="connsiteX46" fmla="*/ 5486400 w 10188611"/>
              <a:gd name="connsiteY46" fmla="*/ 701749 h 2020186"/>
              <a:gd name="connsiteX47" fmla="*/ 5592725 w 10188611"/>
              <a:gd name="connsiteY47" fmla="*/ 616688 h 2020186"/>
              <a:gd name="connsiteX48" fmla="*/ 5890437 w 10188611"/>
              <a:gd name="connsiteY48" fmla="*/ 446567 h 2020186"/>
              <a:gd name="connsiteX49" fmla="*/ 6145618 w 10188611"/>
              <a:gd name="connsiteY49" fmla="*/ 297712 h 2020186"/>
              <a:gd name="connsiteX50" fmla="*/ 6209414 w 10188611"/>
              <a:gd name="connsiteY50" fmla="*/ 276447 h 2020186"/>
              <a:gd name="connsiteX51" fmla="*/ 6358269 w 10188611"/>
              <a:gd name="connsiteY51" fmla="*/ 191386 h 2020186"/>
              <a:gd name="connsiteX52" fmla="*/ 6507125 w 10188611"/>
              <a:gd name="connsiteY52" fmla="*/ 127591 h 2020186"/>
              <a:gd name="connsiteX53" fmla="*/ 6783572 w 10188611"/>
              <a:gd name="connsiteY53" fmla="*/ 106326 h 2020186"/>
              <a:gd name="connsiteX54" fmla="*/ 6889897 w 10188611"/>
              <a:gd name="connsiteY54" fmla="*/ 85060 h 2020186"/>
              <a:gd name="connsiteX55" fmla="*/ 6974958 w 10188611"/>
              <a:gd name="connsiteY55" fmla="*/ 63795 h 2020186"/>
              <a:gd name="connsiteX56" fmla="*/ 7187609 w 10188611"/>
              <a:gd name="connsiteY56" fmla="*/ 42530 h 2020186"/>
              <a:gd name="connsiteX57" fmla="*/ 7400260 w 10188611"/>
              <a:gd name="connsiteY57" fmla="*/ 0 h 2020186"/>
              <a:gd name="connsiteX58" fmla="*/ 7783032 w 10188611"/>
              <a:gd name="connsiteY58" fmla="*/ 21265 h 2020186"/>
              <a:gd name="connsiteX59" fmla="*/ 7910623 w 10188611"/>
              <a:gd name="connsiteY59" fmla="*/ 127591 h 2020186"/>
              <a:gd name="connsiteX60" fmla="*/ 7995683 w 10188611"/>
              <a:gd name="connsiteY60" fmla="*/ 212651 h 2020186"/>
              <a:gd name="connsiteX61" fmla="*/ 8187069 w 10188611"/>
              <a:gd name="connsiteY61" fmla="*/ 361507 h 2020186"/>
              <a:gd name="connsiteX62" fmla="*/ 8399721 w 10188611"/>
              <a:gd name="connsiteY62" fmla="*/ 595423 h 2020186"/>
              <a:gd name="connsiteX63" fmla="*/ 8463516 w 10188611"/>
              <a:gd name="connsiteY63" fmla="*/ 659219 h 2020186"/>
              <a:gd name="connsiteX64" fmla="*/ 8506046 w 10188611"/>
              <a:gd name="connsiteY64" fmla="*/ 723014 h 2020186"/>
              <a:gd name="connsiteX65" fmla="*/ 8591107 w 10188611"/>
              <a:gd name="connsiteY65" fmla="*/ 744279 h 2020186"/>
              <a:gd name="connsiteX66" fmla="*/ 8867553 w 10188611"/>
              <a:gd name="connsiteY66" fmla="*/ 871870 h 2020186"/>
              <a:gd name="connsiteX67" fmla="*/ 8995144 w 10188611"/>
              <a:gd name="connsiteY67" fmla="*/ 956930 h 2020186"/>
              <a:gd name="connsiteX68" fmla="*/ 9101469 w 10188611"/>
              <a:gd name="connsiteY68" fmla="*/ 935665 h 2020186"/>
              <a:gd name="connsiteX69" fmla="*/ 9144000 w 10188611"/>
              <a:gd name="connsiteY69" fmla="*/ 893135 h 2020186"/>
              <a:gd name="connsiteX70" fmla="*/ 9271590 w 10188611"/>
              <a:gd name="connsiteY70" fmla="*/ 808074 h 2020186"/>
              <a:gd name="connsiteX71" fmla="*/ 9335386 w 10188611"/>
              <a:gd name="connsiteY71" fmla="*/ 744279 h 2020186"/>
              <a:gd name="connsiteX72" fmla="*/ 9399181 w 10188611"/>
              <a:gd name="connsiteY72" fmla="*/ 701749 h 2020186"/>
              <a:gd name="connsiteX73" fmla="*/ 9675627 w 10188611"/>
              <a:gd name="connsiteY73" fmla="*/ 425302 h 2020186"/>
              <a:gd name="connsiteX74" fmla="*/ 9739423 w 10188611"/>
              <a:gd name="connsiteY74" fmla="*/ 361507 h 2020186"/>
              <a:gd name="connsiteX75" fmla="*/ 9845748 w 10188611"/>
              <a:gd name="connsiteY75" fmla="*/ 276447 h 2020186"/>
              <a:gd name="connsiteX76" fmla="*/ 10058400 w 10188611"/>
              <a:gd name="connsiteY76" fmla="*/ 106326 h 2020186"/>
              <a:gd name="connsiteX77" fmla="*/ 10122195 w 10188611"/>
              <a:gd name="connsiteY77" fmla="*/ 63795 h 2020186"/>
              <a:gd name="connsiteX78" fmla="*/ 10185990 w 10188611"/>
              <a:gd name="connsiteY78" fmla="*/ 42530 h 2020186"/>
              <a:gd name="connsiteX79" fmla="*/ 10185990 w 10188611"/>
              <a:gd name="connsiteY79" fmla="*/ 21265 h 20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188611" h="2020186">
                <a:moveTo>
                  <a:pt x="0" y="233916"/>
                </a:moveTo>
                <a:cubicBezTo>
                  <a:pt x="49618" y="262270"/>
                  <a:pt x="100184" y="289026"/>
                  <a:pt x="148855" y="318977"/>
                </a:cubicBezTo>
                <a:cubicBezTo>
                  <a:pt x="233975" y="371359"/>
                  <a:pt x="307778" y="423478"/>
                  <a:pt x="382772" y="489098"/>
                </a:cubicBezTo>
                <a:cubicBezTo>
                  <a:pt x="405404" y="508901"/>
                  <a:pt x="423734" y="533322"/>
                  <a:pt x="446567" y="552893"/>
                </a:cubicBezTo>
                <a:cubicBezTo>
                  <a:pt x="473476" y="575958"/>
                  <a:pt x="504718" y="593623"/>
                  <a:pt x="531627" y="616688"/>
                </a:cubicBezTo>
                <a:cubicBezTo>
                  <a:pt x="674895" y="739489"/>
                  <a:pt x="518221" y="629016"/>
                  <a:pt x="659218" y="723014"/>
                </a:cubicBezTo>
                <a:cubicBezTo>
                  <a:pt x="733372" y="871322"/>
                  <a:pt x="662091" y="751175"/>
                  <a:pt x="765544" y="871870"/>
                </a:cubicBezTo>
                <a:cubicBezTo>
                  <a:pt x="803863" y="916576"/>
                  <a:pt x="882837" y="1045647"/>
                  <a:pt x="935665" y="1063256"/>
                </a:cubicBezTo>
                <a:lnTo>
                  <a:pt x="999460" y="1084521"/>
                </a:lnTo>
                <a:cubicBezTo>
                  <a:pt x="1123858" y="960123"/>
                  <a:pt x="1064082" y="1005998"/>
                  <a:pt x="1169581" y="935665"/>
                </a:cubicBezTo>
                <a:cubicBezTo>
                  <a:pt x="1250412" y="814419"/>
                  <a:pt x="1163556" y="921843"/>
                  <a:pt x="1297172" y="829340"/>
                </a:cubicBezTo>
                <a:cubicBezTo>
                  <a:pt x="1363622" y="783337"/>
                  <a:pt x="1431410" y="737633"/>
                  <a:pt x="1488558" y="680484"/>
                </a:cubicBezTo>
                <a:cubicBezTo>
                  <a:pt x="1548370" y="620671"/>
                  <a:pt x="1562494" y="600985"/>
                  <a:pt x="1658679" y="552893"/>
                </a:cubicBezTo>
                <a:cubicBezTo>
                  <a:pt x="1715386" y="524540"/>
                  <a:pt x="1776048" y="503001"/>
                  <a:pt x="1828800" y="467833"/>
                </a:cubicBezTo>
                <a:lnTo>
                  <a:pt x="1956390" y="382772"/>
                </a:lnTo>
                <a:cubicBezTo>
                  <a:pt x="1998920" y="425302"/>
                  <a:pt x="2050617" y="460318"/>
                  <a:pt x="2083981" y="510363"/>
                </a:cubicBezTo>
                <a:cubicBezTo>
                  <a:pt x="2098158" y="531628"/>
                  <a:pt x="2108439" y="556086"/>
                  <a:pt x="2126511" y="574158"/>
                </a:cubicBezTo>
                <a:cubicBezTo>
                  <a:pt x="2380587" y="828232"/>
                  <a:pt x="2031585" y="424835"/>
                  <a:pt x="2296632" y="723014"/>
                </a:cubicBezTo>
                <a:cubicBezTo>
                  <a:pt x="2326786" y="756937"/>
                  <a:pt x="2349599" y="797246"/>
                  <a:pt x="2381693" y="829340"/>
                </a:cubicBezTo>
                <a:cubicBezTo>
                  <a:pt x="2413787" y="861434"/>
                  <a:pt x="2454095" y="884246"/>
                  <a:pt x="2488018" y="914400"/>
                </a:cubicBezTo>
                <a:cubicBezTo>
                  <a:pt x="2517988" y="941040"/>
                  <a:pt x="2542902" y="973055"/>
                  <a:pt x="2573079" y="999460"/>
                </a:cubicBezTo>
                <a:cubicBezTo>
                  <a:pt x="2599752" y="1022799"/>
                  <a:pt x="2631466" y="1039917"/>
                  <a:pt x="2658139" y="1063256"/>
                </a:cubicBezTo>
                <a:cubicBezTo>
                  <a:pt x="2688316" y="1089661"/>
                  <a:pt x="2711889" y="1123267"/>
                  <a:pt x="2743200" y="1148316"/>
                </a:cubicBezTo>
                <a:cubicBezTo>
                  <a:pt x="2783114" y="1180247"/>
                  <a:pt x="2834646" y="1197234"/>
                  <a:pt x="2870790" y="1233377"/>
                </a:cubicBezTo>
                <a:cubicBezTo>
                  <a:pt x="2884967" y="1247554"/>
                  <a:pt x="2900796" y="1260251"/>
                  <a:pt x="2913321" y="1275907"/>
                </a:cubicBezTo>
                <a:cubicBezTo>
                  <a:pt x="2940067" y="1309339"/>
                  <a:pt x="2958886" y="1358536"/>
                  <a:pt x="2998381" y="1382233"/>
                </a:cubicBezTo>
                <a:cubicBezTo>
                  <a:pt x="3017602" y="1393766"/>
                  <a:pt x="3040911" y="1396410"/>
                  <a:pt x="3062176" y="1403498"/>
                </a:cubicBezTo>
                <a:cubicBezTo>
                  <a:pt x="3090530" y="1389321"/>
                  <a:pt x="3121877" y="1379987"/>
                  <a:pt x="3147237" y="1360967"/>
                </a:cubicBezTo>
                <a:cubicBezTo>
                  <a:pt x="3286094" y="1256824"/>
                  <a:pt x="3176163" y="1298793"/>
                  <a:pt x="3296093" y="1233377"/>
                </a:cubicBezTo>
                <a:cubicBezTo>
                  <a:pt x="3351752" y="1203018"/>
                  <a:pt x="3407348" y="1171862"/>
                  <a:pt x="3466214" y="1148316"/>
                </a:cubicBezTo>
                <a:cubicBezTo>
                  <a:pt x="3593351" y="1097461"/>
                  <a:pt x="3536326" y="1117857"/>
                  <a:pt x="3636334" y="1084521"/>
                </a:cubicBezTo>
                <a:cubicBezTo>
                  <a:pt x="3742506" y="1190690"/>
                  <a:pt x="3664112" y="1095818"/>
                  <a:pt x="3721395" y="1382233"/>
                </a:cubicBezTo>
                <a:cubicBezTo>
                  <a:pt x="3735572" y="1453117"/>
                  <a:pt x="3752041" y="1523580"/>
                  <a:pt x="3763925" y="1594884"/>
                </a:cubicBezTo>
                <a:cubicBezTo>
                  <a:pt x="3771013" y="1637414"/>
                  <a:pt x="3775837" y="1680384"/>
                  <a:pt x="3785190" y="1722474"/>
                </a:cubicBezTo>
                <a:cubicBezTo>
                  <a:pt x="3790053" y="1744356"/>
                  <a:pt x="3801018" y="1764524"/>
                  <a:pt x="3806455" y="1786270"/>
                </a:cubicBezTo>
                <a:cubicBezTo>
                  <a:pt x="3807110" y="1788891"/>
                  <a:pt x="3840256" y="1964561"/>
                  <a:pt x="3848986" y="1977656"/>
                </a:cubicBezTo>
                <a:cubicBezTo>
                  <a:pt x="3863163" y="1998921"/>
                  <a:pt x="3891516" y="2006009"/>
                  <a:pt x="3912781" y="2020186"/>
                </a:cubicBezTo>
                <a:cubicBezTo>
                  <a:pt x="3971046" y="2000764"/>
                  <a:pt x="3991875" y="2000038"/>
                  <a:pt x="4040372" y="1956391"/>
                </a:cubicBezTo>
                <a:cubicBezTo>
                  <a:pt x="4092530" y="1909449"/>
                  <a:pt x="4129056" y="1843638"/>
                  <a:pt x="4189227" y="1807535"/>
                </a:cubicBezTo>
                <a:lnTo>
                  <a:pt x="4295553" y="1743740"/>
                </a:lnTo>
                <a:cubicBezTo>
                  <a:pt x="4449469" y="1551345"/>
                  <a:pt x="4304671" y="1716395"/>
                  <a:pt x="4486939" y="1552353"/>
                </a:cubicBezTo>
                <a:cubicBezTo>
                  <a:pt x="4524195" y="1518823"/>
                  <a:pt x="4555544" y="1479034"/>
                  <a:pt x="4593265" y="1446028"/>
                </a:cubicBezTo>
                <a:cubicBezTo>
                  <a:pt x="4669083" y="1379687"/>
                  <a:pt x="4755944" y="1325879"/>
                  <a:pt x="4827181" y="1254642"/>
                </a:cubicBezTo>
                <a:cubicBezTo>
                  <a:pt x="4898065" y="1183758"/>
                  <a:pt x="4956424" y="1097597"/>
                  <a:pt x="5039832" y="1041991"/>
                </a:cubicBezTo>
                <a:cubicBezTo>
                  <a:pt x="5134604" y="978810"/>
                  <a:pt x="5190184" y="947078"/>
                  <a:pt x="5273748" y="871870"/>
                </a:cubicBezTo>
                <a:cubicBezTo>
                  <a:pt x="5311004" y="838340"/>
                  <a:pt x="5340935" y="796855"/>
                  <a:pt x="5380074" y="765544"/>
                </a:cubicBezTo>
                <a:cubicBezTo>
                  <a:pt x="5412349" y="739724"/>
                  <a:pt x="5452540" y="725451"/>
                  <a:pt x="5486400" y="701749"/>
                </a:cubicBezTo>
                <a:cubicBezTo>
                  <a:pt x="5523583" y="675721"/>
                  <a:pt x="5554960" y="641865"/>
                  <a:pt x="5592725" y="616688"/>
                </a:cubicBezTo>
                <a:cubicBezTo>
                  <a:pt x="6055254" y="308335"/>
                  <a:pt x="5646039" y="589132"/>
                  <a:pt x="5890437" y="446567"/>
                </a:cubicBezTo>
                <a:cubicBezTo>
                  <a:pt x="5999420" y="382993"/>
                  <a:pt x="6042471" y="341917"/>
                  <a:pt x="6145618" y="297712"/>
                </a:cubicBezTo>
                <a:cubicBezTo>
                  <a:pt x="6166221" y="288882"/>
                  <a:pt x="6188149" y="283535"/>
                  <a:pt x="6209414" y="276447"/>
                </a:cubicBezTo>
                <a:cubicBezTo>
                  <a:pt x="6364824" y="172838"/>
                  <a:pt x="6169431" y="299293"/>
                  <a:pt x="6358269" y="191386"/>
                </a:cubicBezTo>
                <a:cubicBezTo>
                  <a:pt x="6436855" y="146480"/>
                  <a:pt x="6408166" y="139233"/>
                  <a:pt x="6507125" y="127591"/>
                </a:cubicBezTo>
                <a:cubicBezTo>
                  <a:pt x="6598913" y="116792"/>
                  <a:pt x="6691423" y="113414"/>
                  <a:pt x="6783572" y="106326"/>
                </a:cubicBezTo>
                <a:cubicBezTo>
                  <a:pt x="6819014" y="99237"/>
                  <a:pt x="6854614" y="92901"/>
                  <a:pt x="6889897" y="85060"/>
                </a:cubicBezTo>
                <a:cubicBezTo>
                  <a:pt x="6918427" y="78720"/>
                  <a:pt x="6946025" y="67928"/>
                  <a:pt x="6974958" y="63795"/>
                </a:cubicBezTo>
                <a:cubicBezTo>
                  <a:pt x="7045479" y="53721"/>
                  <a:pt x="7116725" y="49618"/>
                  <a:pt x="7187609" y="42530"/>
                </a:cubicBezTo>
                <a:cubicBezTo>
                  <a:pt x="7243815" y="28478"/>
                  <a:pt x="7348119" y="0"/>
                  <a:pt x="7400260" y="0"/>
                </a:cubicBezTo>
                <a:cubicBezTo>
                  <a:pt x="7528047" y="0"/>
                  <a:pt x="7655441" y="14177"/>
                  <a:pt x="7783032" y="21265"/>
                </a:cubicBezTo>
                <a:cubicBezTo>
                  <a:pt x="8004244" y="242477"/>
                  <a:pt x="7703382" y="-50044"/>
                  <a:pt x="7910623" y="127591"/>
                </a:cubicBezTo>
                <a:cubicBezTo>
                  <a:pt x="7941067" y="153686"/>
                  <a:pt x="7965073" y="186750"/>
                  <a:pt x="7995683" y="212651"/>
                </a:cubicBezTo>
                <a:cubicBezTo>
                  <a:pt x="8057380" y="264856"/>
                  <a:pt x="8138577" y="296851"/>
                  <a:pt x="8187069" y="361507"/>
                </a:cubicBezTo>
                <a:cubicBezTo>
                  <a:pt x="8292969" y="502705"/>
                  <a:pt x="8225801" y="421503"/>
                  <a:pt x="8399721" y="595423"/>
                </a:cubicBezTo>
                <a:cubicBezTo>
                  <a:pt x="8420986" y="616688"/>
                  <a:pt x="8446834" y="634196"/>
                  <a:pt x="8463516" y="659219"/>
                </a:cubicBezTo>
                <a:cubicBezTo>
                  <a:pt x="8477693" y="680484"/>
                  <a:pt x="8484781" y="708837"/>
                  <a:pt x="8506046" y="723014"/>
                </a:cubicBezTo>
                <a:cubicBezTo>
                  <a:pt x="8530364" y="739226"/>
                  <a:pt x="8563381" y="735037"/>
                  <a:pt x="8591107" y="744279"/>
                </a:cubicBezTo>
                <a:cubicBezTo>
                  <a:pt x="8647543" y="763091"/>
                  <a:pt x="8843924" y="848241"/>
                  <a:pt x="8867553" y="871870"/>
                </a:cubicBezTo>
                <a:cubicBezTo>
                  <a:pt x="8947198" y="951515"/>
                  <a:pt x="8902818" y="926155"/>
                  <a:pt x="8995144" y="956930"/>
                </a:cubicBezTo>
                <a:cubicBezTo>
                  <a:pt x="9030586" y="949842"/>
                  <a:pt x="9068248" y="949903"/>
                  <a:pt x="9101469" y="935665"/>
                </a:cubicBezTo>
                <a:cubicBezTo>
                  <a:pt x="9119897" y="927767"/>
                  <a:pt x="9127961" y="905164"/>
                  <a:pt x="9144000" y="893135"/>
                </a:cubicBezTo>
                <a:cubicBezTo>
                  <a:pt x="9184892" y="862466"/>
                  <a:pt x="9229060" y="836428"/>
                  <a:pt x="9271590" y="808074"/>
                </a:cubicBezTo>
                <a:cubicBezTo>
                  <a:pt x="9296613" y="791392"/>
                  <a:pt x="9312283" y="763531"/>
                  <a:pt x="9335386" y="744279"/>
                </a:cubicBezTo>
                <a:cubicBezTo>
                  <a:pt x="9355020" y="727918"/>
                  <a:pt x="9380341" y="719019"/>
                  <a:pt x="9399181" y="701749"/>
                </a:cubicBezTo>
                <a:cubicBezTo>
                  <a:pt x="9399228" y="701706"/>
                  <a:pt x="9624413" y="476516"/>
                  <a:pt x="9675627" y="425302"/>
                </a:cubicBezTo>
                <a:cubicBezTo>
                  <a:pt x="9696892" y="404037"/>
                  <a:pt x="9715940" y="380294"/>
                  <a:pt x="9739423" y="361507"/>
                </a:cubicBezTo>
                <a:cubicBezTo>
                  <a:pt x="9774865" y="333154"/>
                  <a:pt x="9812164" y="306978"/>
                  <a:pt x="9845748" y="276447"/>
                </a:cubicBezTo>
                <a:cubicBezTo>
                  <a:pt x="10091881" y="52690"/>
                  <a:pt x="9868879" y="214625"/>
                  <a:pt x="10058400" y="106326"/>
                </a:cubicBezTo>
                <a:cubicBezTo>
                  <a:pt x="10080590" y="93646"/>
                  <a:pt x="10099336" y="75225"/>
                  <a:pt x="10122195" y="63795"/>
                </a:cubicBezTo>
                <a:cubicBezTo>
                  <a:pt x="10142244" y="53770"/>
                  <a:pt x="10167339" y="54964"/>
                  <a:pt x="10185990" y="42530"/>
                </a:cubicBezTo>
                <a:cubicBezTo>
                  <a:pt x="10191888" y="38598"/>
                  <a:pt x="10185990" y="28353"/>
                  <a:pt x="10185990" y="21265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02219-862F-E14E-8A11-ECAA1E065448}"/>
              </a:ext>
            </a:extLst>
          </p:cNvPr>
          <p:cNvSpPr txBox="1"/>
          <p:nvPr/>
        </p:nvSpPr>
        <p:spPr>
          <a:xfrm>
            <a:off x="6148361" y="4551992"/>
            <a:ext cx="5851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loss function is </a:t>
            </a:r>
            <a:r>
              <a:rPr lang="en-US" sz="3600" dirty="0">
                <a:solidFill>
                  <a:srgbClr val="FF0000"/>
                </a:solidFill>
              </a:rPr>
              <a:t>design choice </a:t>
            </a:r>
            <a:r>
              <a:rPr lang="en-US" sz="3600" dirty="0"/>
              <a:t>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FC0F6-F469-3040-B007-5281A9C0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B435E-C2D9-0544-8491-7FC6ACE2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F5FE8-2D1F-6548-8802-AB9B2926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71F-9B0B-834C-A529-D47BC1706299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773A3D-2B9B-2D4A-390E-473CED489651}"/>
                  </a:ext>
                </a:extLst>
              </p14:cNvPr>
              <p14:cNvContentPartPr/>
              <p14:nvPr/>
            </p14:nvContentPartPr>
            <p14:xfrm>
              <a:off x="1415160" y="1402560"/>
              <a:ext cx="6525360" cy="4088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773A3D-2B9B-2D4A-390E-473CED4896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5800" y="1393200"/>
                <a:ext cx="6544080" cy="41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06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D26-A191-844A-91FE-8A1C1B1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Squared Error Loss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652452-811B-2B46-B94E-85A49030ED5F}"/>
              </a:ext>
            </a:extLst>
          </p:cNvPr>
          <p:cNvCxnSpPr>
            <a:cxnSpLocks/>
          </p:cNvCxnSpPr>
          <p:nvPr/>
        </p:nvCxnSpPr>
        <p:spPr>
          <a:xfrm>
            <a:off x="1084521" y="5543550"/>
            <a:ext cx="950550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9D0F0-D926-6A4B-9C0E-066256A74BC7}"/>
              </a:ext>
            </a:extLst>
          </p:cNvPr>
          <p:cNvCxnSpPr>
            <a:cxnSpLocks/>
          </p:cNvCxnSpPr>
          <p:nvPr/>
        </p:nvCxnSpPr>
        <p:spPr>
          <a:xfrm flipV="1">
            <a:off x="5459730" y="1690688"/>
            <a:ext cx="0" cy="45996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C5D29-C824-2341-A287-0367EAC3C266}"/>
                  </a:ext>
                </a:extLst>
              </p:cNvPr>
              <p:cNvSpPr txBox="1"/>
              <p:nvPr/>
            </p:nvSpPr>
            <p:spPr>
              <a:xfrm>
                <a:off x="6249702" y="5625528"/>
                <a:ext cx="4439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prediction error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AT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AT" sz="3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C5D29-C824-2341-A287-0367EAC3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702" y="5625528"/>
                <a:ext cx="4439677" cy="646331"/>
              </a:xfrm>
              <a:prstGeom prst="rect">
                <a:avLst/>
              </a:prstGeom>
              <a:blipFill>
                <a:blip r:embed="rId2"/>
                <a:stretch>
                  <a:fillRect l="-4286"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9DEA8663-715C-3B41-90DE-C5CD83272A98}"/>
              </a:ext>
            </a:extLst>
          </p:cNvPr>
          <p:cNvSpPr/>
          <p:nvPr/>
        </p:nvSpPr>
        <p:spPr>
          <a:xfrm>
            <a:off x="2792730" y="2202092"/>
            <a:ext cx="5334000" cy="3341458"/>
          </a:xfrm>
          <a:custGeom>
            <a:avLst/>
            <a:gdLst>
              <a:gd name="connsiteX0" fmla="*/ 0 w 5334000"/>
              <a:gd name="connsiteY0" fmla="*/ 533400 h 3341458"/>
              <a:gd name="connsiteX1" fmla="*/ 2667000 w 5334000"/>
              <a:gd name="connsiteY1" fmla="*/ 3337560 h 3341458"/>
              <a:gd name="connsiteX2" fmla="*/ 5334000 w 5334000"/>
              <a:gd name="connsiteY2" fmla="*/ 0 h 334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0" h="3341458">
                <a:moveTo>
                  <a:pt x="0" y="533400"/>
                </a:moveTo>
                <a:cubicBezTo>
                  <a:pt x="889000" y="1979930"/>
                  <a:pt x="1778000" y="3426460"/>
                  <a:pt x="2667000" y="3337560"/>
                </a:cubicBezTo>
                <a:cubicBezTo>
                  <a:pt x="3556000" y="3248660"/>
                  <a:pt x="4445000" y="1624330"/>
                  <a:pt x="5334000" y="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2B05357-C835-0E4B-AB23-8DE7765EA6B9}"/>
                  </a:ext>
                </a:extLst>
              </p:cNvPr>
              <p:cNvSpPr/>
              <p:nvPr/>
            </p:nvSpPr>
            <p:spPr>
              <a:xfrm>
                <a:off x="4519767" y="1186905"/>
                <a:ext cx="42627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nor/>
                            </m:rPr>
                            <a:rPr lang="de-DE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3600" b="0" i="0" dirty="0" smtClean="0"/>
                            <m:t> := </m:t>
                          </m:r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de-AT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2B05357-C835-0E4B-AB23-8DE7765EA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67" y="1186905"/>
                <a:ext cx="4262725" cy="646331"/>
              </a:xfrm>
              <a:prstGeom prst="rect">
                <a:avLst/>
              </a:prstGeom>
              <a:blipFill>
                <a:blip r:embed="rId3"/>
                <a:stretch>
                  <a:fillRect t="-11538"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A4A13-28CB-0A48-AFDC-06F004D2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C699B0-CDD9-8140-95AF-91094A30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32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9A9D1BD-3A7A-1A4F-89BB-B4EFA34B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0470-0A6E-5D43-A0E8-DBF96E00CC41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6CBE3A-8AB9-B3D6-4F39-129FA837AB62}"/>
                  </a:ext>
                </a:extLst>
              </p14:cNvPr>
              <p14:cNvContentPartPr/>
              <p14:nvPr/>
            </p14:nvContentPartPr>
            <p14:xfrm>
              <a:off x="2249280" y="2742120"/>
              <a:ext cx="5674680" cy="3563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6CBE3A-8AB9-B3D6-4F39-129FA837AB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9920" y="2732760"/>
                <a:ext cx="5693400" cy="35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137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Squared Error Loss Sensitive to Outliers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5E0AD-FD08-C044-A226-D51BE59055AF}"/>
              </a:ext>
            </a:extLst>
          </p:cNvPr>
          <p:cNvCxnSpPr/>
          <p:nvPr/>
        </p:nvCxnSpPr>
        <p:spPr>
          <a:xfrm>
            <a:off x="1324721" y="5564697"/>
            <a:ext cx="8659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AD9CB-8666-4A4D-8C62-401B2F275C6C}"/>
              </a:ext>
            </a:extLst>
          </p:cNvPr>
          <p:cNvCxnSpPr>
            <a:cxnSpLocks/>
          </p:cNvCxnSpPr>
          <p:nvPr/>
        </p:nvCxnSpPr>
        <p:spPr>
          <a:xfrm flipV="1">
            <a:off x="1823485" y="2216407"/>
            <a:ext cx="0" cy="36714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68690B-B379-F540-897C-3414D16B6ADE}"/>
              </a:ext>
            </a:extLst>
          </p:cNvPr>
          <p:cNvSpPr txBox="1"/>
          <p:nvPr/>
        </p:nvSpPr>
        <p:spPr>
          <a:xfrm>
            <a:off x="10097533" y="530275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17CA51-B2C7-5D4F-8BC0-354D5B00EDD0}"/>
              </a:ext>
            </a:extLst>
          </p:cNvPr>
          <p:cNvSpPr/>
          <p:nvPr/>
        </p:nvSpPr>
        <p:spPr>
          <a:xfrm>
            <a:off x="5667533" y="429421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B09481-E3C5-6C4E-A20B-9EA1C2DEC1EE}"/>
              </a:ext>
            </a:extLst>
          </p:cNvPr>
          <p:cNvSpPr/>
          <p:nvPr/>
        </p:nvSpPr>
        <p:spPr>
          <a:xfrm>
            <a:off x="4592573" y="293187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2CB813-26D5-1E41-B062-79991412F966}"/>
              </a:ext>
            </a:extLst>
          </p:cNvPr>
          <p:cNvSpPr/>
          <p:nvPr/>
        </p:nvSpPr>
        <p:spPr>
          <a:xfrm>
            <a:off x="4352237" y="295816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328AD-71CF-1946-9B5D-C6336655D309}"/>
              </a:ext>
            </a:extLst>
          </p:cNvPr>
          <p:cNvSpPr txBox="1"/>
          <p:nvPr/>
        </p:nvSpPr>
        <p:spPr>
          <a:xfrm>
            <a:off x="1430429" y="15484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C229A-5D57-514A-9C7F-F3DCA72112F5}"/>
              </a:ext>
            </a:extLst>
          </p:cNvPr>
          <p:cNvCxnSpPr>
            <a:cxnSpLocks/>
          </p:cNvCxnSpPr>
          <p:nvPr/>
        </p:nvCxnSpPr>
        <p:spPr>
          <a:xfrm flipV="1">
            <a:off x="0" y="2401571"/>
            <a:ext cx="9420446" cy="2193776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97AC36-0ED4-5F4E-B237-A98EE626506F}"/>
              </a:ext>
            </a:extLst>
          </p:cNvPr>
          <p:cNvSpPr txBox="1"/>
          <p:nvPr/>
        </p:nvSpPr>
        <p:spPr>
          <a:xfrm>
            <a:off x="9538096" y="1936826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34A3ED-3D53-A14C-8AF4-E1D2B48301DB}"/>
              </a:ext>
            </a:extLst>
          </p:cNvPr>
          <p:cNvCxnSpPr/>
          <p:nvPr/>
        </p:nvCxnSpPr>
        <p:spPr>
          <a:xfrm>
            <a:off x="5846526" y="3229503"/>
            <a:ext cx="0" cy="239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0576AB-3EB3-F447-B19C-8B73A645EC2B}"/>
                  </a:ext>
                </a:extLst>
              </p:cNvPr>
              <p:cNvSpPr txBox="1"/>
              <p:nvPr/>
            </p:nvSpPr>
            <p:spPr>
              <a:xfrm>
                <a:off x="6096000" y="4233700"/>
                <a:ext cx="1565560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0576AB-3EB3-F447-B19C-8B73A645E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33700"/>
                <a:ext cx="1565560" cy="578685"/>
              </a:xfrm>
              <a:prstGeom prst="rect">
                <a:avLst/>
              </a:prstGeom>
              <a:blipFill>
                <a:blip r:embed="rId2"/>
                <a:stretch>
                  <a:fillRect r="-5691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C56E77-4482-3847-89C4-82EA50A0A17B}"/>
              </a:ext>
            </a:extLst>
          </p:cNvPr>
          <p:cNvCxnSpPr>
            <a:cxnSpLocks/>
          </p:cNvCxnSpPr>
          <p:nvPr/>
        </p:nvCxnSpPr>
        <p:spPr>
          <a:xfrm flipH="1">
            <a:off x="1626957" y="3241265"/>
            <a:ext cx="4219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CB9040-2B29-004B-B8CF-DEF10C45FFF2}"/>
                  </a:ext>
                </a:extLst>
              </p:cNvPr>
              <p:cNvSpPr/>
              <p:nvPr/>
            </p:nvSpPr>
            <p:spPr>
              <a:xfrm>
                <a:off x="915955" y="2970710"/>
                <a:ext cx="817531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CB9040-2B29-004B-B8CF-DEF10C45F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55" y="2970710"/>
                <a:ext cx="817531" cy="541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D8D370-FD1E-F244-A278-DEF183C64CDB}"/>
              </a:ext>
            </a:extLst>
          </p:cNvPr>
          <p:cNvCxnSpPr>
            <a:cxnSpLocks/>
          </p:cNvCxnSpPr>
          <p:nvPr/>
        </p:nvCxnSpPr>
        <p:spPr>
          <a:xfrm>
            <a:off x="6020793" y="3241265"/>
            <a:ext cx="4726" cy="105295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1104FB-7F97-724B-9D7D-BDBBBC708474}"/>
                  </a:ext>
                </a:extLst>
              </p:cNvPr>
              <p:cNvSpPr txBox="1"/>
              <p:nvPr/>
            </p:nvSpPr>
            <p:spPr>
              <a:xfrm>
                <a:off x="6166483" y="3497186"/>
                <a:ext cx="1716111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1104FB-7F97-724B-9D7D-BDBBBC70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483" y="3497186"/>
                <a:ext cx="1716111" cy="541110"/>
              </a:xfrm>
              <a:prstGeom prst="rect">
                <a:avLst/>
              </a:prstGeom>
              <a:blipFill>
                <a:blip r:embed="rId4"/>
                <a:stretch>
                  <a:fillRect l="-2206" t="-4545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D0B0808-4CB3-F64C-A580-2D197BAF57E6}"/>
              </a:ext>
            </a:extLst>
          </p:cNvPr>
          <p:cNvSpPr txBox="1"/>
          <p:nvPr/>
        </p:nvSpPr>
        <p:spPr>
          <a:xfrm>
            <a:off x="703760" y="5743333"/>
            <a:ext cx="1063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min. squared error loss forces predictor towards outlier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2A2A0-D11D-A046-B96D-5BA7A96BAA46}"/>
              </a:ext>
            </a:extLst>
          </p:cNvPr>
          <p:cNvSpPr/>
          <p:nvPr/>
        </p:nvSpPr>
        <p:spPr>
          <a:xfrm>
            <a:off x="4710223" y="255663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1D1F49-235C-9F43-922B-C81581FD6CB7}"/>
              </a:ext>
            </a:extLst>
          </p:cNvPr>
          <p:cNvSpPr/>
          <p:nvPr/>
        </p:nvSpPr>
        <p:spPr>
          <a:xfrm>
            <a:off x="4967733" y="28146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63DCE1-580F-1A47-8575-B9BA4D35F057}"/>
              </a:ext>
            </a:extLst>
          </p:cNvPr>
          <p:cNvSpPr/>
          <p:nvPr/>
        </p:nvSpPr>
        <p:spPr>
          <a:xfrm>
            <a:off x="5035634" y="23674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90262-06D8-CD4B-A1B1-8B01671F28C9}"/>
              </a:ext>
            </a:extLst>
          </p:cNvPr>
          <p:cNvSpPr txBox="1"/>
          <p:nvPr/>
        </p:nvSpPr>
        <p:spPr>
          <a:xfrm>
            <a:off x="3710035" y="4232113"/>
            <a:ext cx="192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“outlier”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0CC77-339E-2844-BBF7-B92F9A4B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8A3C7-73DE-1443-881E-F69FCEB0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80909E-8036-8B44-AD3E-64CE4BB4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0337-F0A8-6E46-86AC-8305DBB10803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Train Linear Model on “Clean Data”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5E0AD-FD08-C044-A226-D51BE59055AF}"/>
              </a:ext>
            </a:extLst>
          </p:cNvPr>
          <p:cNvCxnSpPr/>
          <p:nvPr/>
        </p:nvCxnSpPr>
        <p:spPr>
          <a:xfrm>
            <a:off x="1324721" y="5564697"/>
            <a:ext cx="8659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AD9CB-8666-4A4D-8C62-401B2F275C6C}"/>
              </a:ext>
            </a:extLst>
          </p:cNvPr>
          <p:cNvCxnSpPr>
            <a:cxnSpLocks/>
          </p:cNvCxnSpPr>
          <p:nvPr/>
        </p:nvCxnSpPr>
        <p:spPr>
          <a:xfrm flipV="1">
            <a:off x="1823485" y="2216407"/>
            <a:ext cx="0" cy="36714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68690B-B379-F540-897C-3414D16B6ADE}"/>
              </a:ext>
            </a:extLst>
          </p:cNvPr>
          <p:cNvSpPr txBox="1"/>
          <p:nvPr/>
        </p:nvSpPr>
        <p:spPr>
          <a:xfrm>
            <a:off x="10097533" y="530275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17CA51-B2C7-5D4F-8BC0-354D5B00EDD0}"/>
              </a:ext>
            </a:extLst>
          </p:cNvPr>
          <p:cNvSpPr/>
          <p:nvPr/>
        </p:nvSpPr>
        <p:spPr>
          <a:xfrm>
            <a:off x="5423530" y="275488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B09481-E3C5-6C4E-A20B-9EA1C2DEC1EE}"/>
              </a:ext>
            </a:extLst>
          </p:cNvPr>
          <p:cNvSpPr/>
          <p:nvPr/>
        </p:nvSpPr>
        <p:spPr>
          <a:xfrm>
            <a:off x="4592573" y="293187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2CB813-26D5-1E41-B062-79991412F966}"/>
              </a:ext>
            </a:extLst>
          </p:cNvPr>
          <p:cNvSpPr/>
          <p:nvPr/>
        </p:nvSpPr>
        <p:spPr>
          <a:xfrm>
            <a:off x="4352237" y="295816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328AD-71CF-1946-9B5D-C6336655D309}"/>
              </a:ext>
            </a:extLst>
          </p:cNvPr>
          <p:cNvSpPr txBox="1"/>
          <p:nvPr/>
        </p:nvSpPr>
        <p:spPr>
          <a:xfrm>
            <a:off x="1430429" y="15484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C229A-5D57-514A-9C7F-F3DCA72112F5}"/>
              </a:ext>
            </a:extLst>
          </p:cNvPr>
          <p:cNvCxnSpPr>
            <a:cxnSpLocks/>
          </p:cNvCxnSpPr>
          <p:nvPr/>
        </p:nvCxnSpPr>
        <p:spPr>
          <a:xfrm flipV="1">
            <a:off x="0" y="1548463"/>
            <a:ext cx="8671560" cy="3046884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97AC36-0ED4-5F4E-B237-A98EE626506F}"/>
              </a:ext>
            </a:extLst>
          </p:cNvPr>
          <p:cNvSpPr txBox="1"/>
          <p:nvPr/>
        </p:nvSpPr>
        <p:spPr>
          <a:xfrm>
            <a:off x="8824679" y="1539561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2A2A0-D11D-A046-B96D-5BA7A96BAA46}"/>
              </a:ext>
            </a:extLst>
          </p:cNvPr>
          <p:cNvSpPr/>
          <p:nvPr/>
        </p:nvSpPr>
        <p:spPr>
          <a:xfrm>
            <a:off x="4710223" y="255663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1D1F49-235C-9F43-922B-C81581FD6CB7}"/>
              </a:ext>
            </a:extLst>
          </p:cNvPr>
          <p:cNvSpPr/>
          <p:nvPr/>
        </p:nvSpPr>
        <p:spPr>
          <a:xfrm>
            <a:off x="4967733" y="28146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63DCE1-580F-1A47-8575-B9BA4D35F057}"/>
              </a:ext>
            </a:extLst>
          </p:cNvPr>
          <p:cNvSpPr/>
          <p:nvPr/>
        </p:nvSpPr>
        <p:spPr>
          <a:xfrm>
            <a:off x="5035634" y="23674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D60D6A3-9422-994D-8845-AFD33D4F96C4}"/>
              </a:ext>
            </a:extLst>
          </p:cNvPr>
          <p:cNvSpPr/>
          <p:nvPr/>
        </p:nvSpPr>
        <p:spPr>
          <a:xfrm>
            <a:off x="3586473" y="3252062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C7268F-34A6-D840-A8B0-07B6318F9E90}"/>
              </a:ext>
            </a:extLst>
          </p:cNvPr>
          <p:cNvSpPr/>
          <p:nvPr/>
        </p:nvSpPr>
        <p:spPr>
          <a:xfrm>
            <a:off x="3346137" y="327835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45A7BA-3C52-B243-BAE0-653569468355}"/>
              </a:ext>
            </a:extLst>
          </p:cNvPr>
          <p:cNvSpPr/>
          <p:nvPr/>
        </p:nvSpPr>
        <p:spPr>
          <a:xfrm>
            <a:off x="3961633" y="31348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E06BC2-3F69-C34A-859C-5BEE01CDEA90}"/>
              </a:ext>
            </a:extLst>
          </p:cNvPr>
          <p:cNvSpPr/>
          <p:nvPr/>
        </p:nvSpPr>
        <p:spPr>
          <a:xfrm>
            <a:off x="4029534" y="26876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FC6C-9D49-3E40-9BB2-4C02B07F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4EAF-4092-FE47-AC4A-D318486A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9086B1-A3E8-2640-93AA-1C83B86F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EF5A-6839-2742-A32B-FD500BB69C91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76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Training Set with a SINGLE OUTLIER 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5E0AD-FD08-C044-A226-D51BE59055AF}"/>
              </a:ext>
            </a:extLst>
          </p:cNvPr>
          <p:cNvCxnSpPr/>
          <p:nvPr/>
        </p:nvCxnSpPr>
        <p:spPr>
          <a:xfrm>
            <a:off x="1324721" y="5564697"/>
            <a:ext cx="8659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AD9CB-8666-4A4D-8C62-401B2F275C6C}"/>
              </a:ext>
            </a:extLst>
          </p:cNvPr>
          <p:cNvCxnSpPr>
            <a:cxnSpLocks/>
          </p:cNvCxnSpPr>
          <p:nvPr/>
        </p:nvCxnSpPr>
        <p:spPr>
          <a:xfrm flipV="1">
            <a:off x="1823485" y="2216407"/>
            <a:ext cx="0" cy="36714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68690B-B379-F540-897C-3414D16B6ADE}"/>
              </a:ext>
            </a:extLst>
          </p:cNvPr>
          <p:cNvSpPr txBox="1"/>
          <p:nvPr/>
        </p:nvSpPr>
        <p:spPr>
          <a:xfrm>
            <a:off x="10097533" y="530275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17CA51-B2C7-5D4F-8BC0-354D5B00EDD0}"/>
              </a:ext>
            </a:extLst>
          </p:cNvPr>
          <p:cNvSpPr/>
          <p:nvPr/>
        </p:nvSpPr>
        <p:spPr>
          <a:xfrm>
            <a:off x="5423530" y="4726730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B09481-E3C5-6C4E-A20B-9EA1C2DEC1EE}"/>
              </a:ext>
            </a:extLst>
          </p:cNvPr>
          <p:cNvSpPr/>
          <p:nvPr/>
        </p:nvSpPr>
        <p:spPr>
          <a:xfrm>
            <a:off x="4592573" y="293187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2CB813-26D5-1E41-B062-79991412F966}"/>
              </a:ext>
            </a:extLst>
          </p:cNvPr>
          <p:cNvSpPr/>
          <p:nvPr/>
        </p:nvSpPr>
        <p:spPr>
          <a:xfrm>
            <a:off x="4352237" y="295816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328AD-71CF-1946-9B5D-C6336655D309}"/>
              </a:ext>
            </a:extLst>
          </p:cNvPr>
          <p:cNvSpPr txBox="1"/>
          <p:nvPr/>
        </p:nvSpPr>
        <p:spPr>
          <a:xfrm>
            <a:off x="1430429" y="15484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C229A-5D57-514A-9C7F-F3DCA72112F5}"/>
              </a:ext>
            </a:extLst>
          </p:cNvPr>
          <p:cNvCxnSpPr>
            <a:cxnSpLocks/>
          </p:cNvCxnSpPr>
          <p:nvPr/>
        </p:nvCxnSpPr>
        <p:spPr>
          <a:xfrm flipV="1">
            <a:off x="0" y="3798917"/>
            <a:ext cx="8824679" cy="796430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97AC36-0ED4-5F4E-B237-A98EE626506F}"/>
              </a:ext>
            </a:extLst>
          </p:cNvPr>
          <p:cNvSpPr txBox="1"/>
          <p:nvPr/>
        </p:nvSpPr>
        <p:spPr>
          <a:xfrm>
            <a:off x="8824679" y="3082564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2A2A0-D11D-A046-B96D-5BA7A96BAA46}"/>
              </a:ext>
            </a:extLst>
          </p:cNvPr>
          <p:cNvSpPr/>
          <p:nvPr/>
        </p:nvSpPr>
        <p:spPr>
          <a:xfrm>
            <a:off x="4710223" y="255663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1D1F49-235C-9F43-922B-C81581FD6CB7}"/>
              </a:ext>
            </a:extLst>
          </p:cNvPr>
          <p:cNvSpPr/>
          <p:nvPr/>
        </p:nvSpPr>
        <p:spPr>
          <a:xfrm>
            <a:off x="4967733" y="28146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63DCE1-580F-1A47-8575-B9BA4D35F057}"/>
              </a:ext>
            </a:extLst>
          </p:cNvPr>
          <p:cNvSpPr/>
          <p:nvPr/>
        </p:nvSpPr>
        <p:spPr>
          <a:xfrm>
            <a:off x="5035634" y="23674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D60D6A3-9422-994D-8845-AFD33D4F96C4}"/>
              </a:ext>
            </a:extLst>
          </p:cNvPr>
          <p:cNvSpPr/>
          <p:nvPr/>
        </p:nvSpPr>
        <p:spPr>
          <a:xfrm>
            <a:off x="3586473" y="3252062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C7268F-34A6-D840-A8B0-07B6318F9E90}"/>
              </a:ext>
            </a:extLst>
          </p:cNvPr>
          <p:cNvSpPr/>
          <p:nvPr/>
        </p:nvSpPr>
        <p:spPr>
          <a:xfrm>
            <a:off x="3346137" y="327835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45A7BA-3C52-B243-BAE0-653569468355}"/>
              </a:ext>
            </a:extLst>
          </p:cNvPr>
          <p:cNvSpPr/>
          <p:nvPr/>
        </p:nvSpPr>
        <p:spPr>
          <a:xfrm>
            <a:off x="3961633" y="31348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E06BC2-3F69-C34A-859C-5BEE01CDEA90}"/>
              </a:ext>
            </a:extLst>
          </p:cNvPr>
          <p:cNvSpPr/>
          <p:nvPr/>
        </p:nvSpPr>
        <p:spPr>
          <a:xfrm>
            <a:off x="4029534" y="26876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C9149-B55B-5E4A-953D-77335DDE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7480-FC7B-DF47-8223-E94168CB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68EF08-9263-4248-A616-D2DC9699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3B05-9B44-5A42-B3C1-34360F2ADB68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18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026285"/>
            <a:ext cx="11353800" cy="3063875"/>
          </a:xfrm>
        </p:spPr>
        <p:txBody>
          <a:bodyPr>
            <a:noAutofit/>
          </a:bodyPr>
          <a:lstStyle/>
          <a:p>
            <a:r>
              <a:rPr lang="en-US" sz="6000" b="1" dirty="0"/>
              <a:t>How to make learning robust against presence of few outliers in </a:t>
            </a:r>
            <a:br>
              <a:rPr lang="en-US" sz="6000" b="1" dirty="0"/>
            </a:br>
            <a:r>
              <a:rPr lang="en-US" sz="6000" b="1" dirty="0"/>
              <a:t>training set 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F7D35-564D-F144-92EC-1E59F3F1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E7005-F7C2-814C-A984-F8A16D67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E0D89-D716-114A-ACC2-D4987267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66B2-1F99-6D40-B61A-5CD60E58A7CF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36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D26-A191-844A-91FE-8A1C1B1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3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The Absolute Error Loss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652452-811B-2B46-B94E-85A49030ED5F}"/>
              </a:ext>
            </a:extLst>
          </p:cNvPr>
          <p:cNvCxnSpPr>
            <a:cxnSpLocks/>
          </p:cNvCxnSpPr>
          <p:nvPr/>
        </p:nvCxnSpPr>
        <p:spPr>
          <a:xfrm>
            <a:off x="1084521" y="5543550"/>
            <a:ext cx="950550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9D0F0-D926-6A4B-9C0E-066256A74BC7}"/>
              </a:ext>
            </a:extLst>
          </p:cNvPr>
          <p:cNvCxnSpPr>
            <a:cxnSpLocks/>
          </p:cNvCxnSpPr>
          <p:nvPr/>
        </p:nvCxnSpPr>
        <p:spPr>
          <a:xfrm flipV="1">
            <a:off x="5459730" y="1690688"/>
            <a:ext cx="0" cy="45996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C5D29-C824-2341-A287-0367EAC3C266}"/>
                  </a:ext>
                </a:extLst>
              </p:cNvPr>
              <p:cNvSpPr txBox="1"/>
              <p:nvPr/>
            </p:nvSpPr>
            <p:spPr>
              <a:xfrm>
                <a:off x="6249702" y="5625528"/>
                <a:ext cx="4439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prediction error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AT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AT" sz="3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C5D29-C824-2341-A287-0367EAC3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702" y="5625528"/>
                <a:ext cx="4439677" cy="646331"/>
              </a:xfrm>
              <a:prstGeom prst="rect">
                <a:avLst/>
              </a:prstGeom>
              <a:blipFill>
                <a:blip r:embed="rId2"/>
                <a:stretch>
                  <a:fillRect l="-4286"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2B05357-C835-0E4B-AB23-8DE7765EA6B9}"/>
                  </a:ext>
                </a:extLst>
              </p:cNvPr>
              <p:cNvSpPr/>
              <p:nvPr/>
            </p:nvSpPr>
            <p:spPr>
              <a:xfrm>
                <a:off x="5459729" y="1286315"/>
                <a:ext cx="37480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de-DE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de-AT" sz="3600" b="0" i="0" dirty="0" smtClean="0"/>
                        <m:t>=</m:t>
                      </m:r>
                      <m:r>
                        <a:rPr lang="de-DE" sz="3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de-AT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AT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2B05357-C835-0E4B-AB23-8DE7765EA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29" y="1286315"/>
                <a:ext cx="3748059" cy="646331"/>
              </a:xfrm>
              <a:prstGeom prst="rect">
                <a:avLst/>
              </a:prstGeom>
              <a:blipFill>
                <a:blip r:embed="rId3"/>
                <a:stretch>
                  <a:fillRect t="-9615" b="-25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C2404D-AE6D-E444-B68A-B47155F79446}"/>
              </a:ext>
            </a:extLst>
          </p:cNvPr>
          <p:cNvCxnSpPr>
            <a:cxnSpLocks/>
          </p:cNvCxnSpPr>
          <p:nvPr/>
        </p:nvCxnSpPr>
        <p:spPr>
          <a:xfrm>
            <a:off x="2615609" y="2679405"/>
            <a:ext cx="2844121" cy="28641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AC4338-9FE6-E642-9E19-3238B4471C4B}"/>
              </a:ext>
            </a:extLst>
          </p:cNvPr>
          <p:cNvCxnSpPr>
            <a:cxnSpLocks/>
          </p:cNvCxnSpPr>
          <p:nvPr/>
        </p:nvCxnSpPr>
        <p:spPr>
          <a:xfrm flipH="1">
            <a:off x="5459730" y="2679405"/>
            <a:ext cx="2844121" cy="28641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BDF18-E2CF-DB46-A3E7-40EB91D7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FA556-07C6-8643-8D39-B7B6ADAB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37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096D27E-DFDC-234E-94DB-23909C2A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F0AD-6288-B142-B729-AFEA3A1EE405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04BF9A-2CFF-FC47-9B6F-F3991A78337C}"/>
                  </a:ext>
                </a:extLst>
              </p:cNvPr>
              <p:cNvSpPr txBox="1"/>
              <p:nvPr/>
            </p:nvSpPr>
            <p:spPr>
              <a:xfrm>
                <a:off x="9349816" y="3726757"/>
                <a:ext cx="24804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AT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04BF9A-2CFF-FC47-9B6F-F3991A783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816" y="3726757"/>
                <a:ext cx="2480423" cy="769441"/>
              </a:xfrm>
              <a:prstGeom prst="rect">
                <a:avLst/>
              </a:prstGeom>
              <a:blipFill>
                <a:blip r:embed="rId4"/>
                <a:stretch>
                  <a:fillRect l="-1531" t="-9677" r="-3571" b="-2258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3FA155-56FC-5B19-17D6-2837AEACB01F}"/>
                  </a:ext>
                </a:extLst>
              </p14:cNvPr>
              <p14:cNvContentPartPr/>
              <p14:nvPr/>
            </p14:nvContentPartPr>
            <p14:xfrm>
              <a:off x="2230200" y="2273400"/>
              <a:ext cx="5052960" cy="3764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3FA155-56FC-5B19-17D6-2837AEACB0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0840" y="2264040"/>
                <a:ext cx="5071680" cy="37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527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Absolute Error Loss Robust to Outliers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5E0AD-FD08-C044-A226-D51BE59055AF}"/>
              </a:ext>
            </a:extLst>
          </p:cNvPr>
          <p:cNvCxnSpPr/>
          <p:nvPr/>
        </p:nvCxnSpPr>
        <p:spPr>
          <a:xfrm>
            <a:off x="1324721" y="5564697"/>
            <a:ext cx="8659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AD9CB-8666-4A4D-8C62-401B2F275C6C}"/>
              </a:ext>
            </a:extLst>
          </p:cNvPr>
          <p:cNvCxnSpPr>
            <a:cxnSpLocks/>
          </p:cNvCxnSpPr>
          <p:nvPr/>
        </p:nvCxnSpPr>
        <p:spPr>
          <a:xfrm flipV="1">
            <a:off x="1823485" y="2216407"/>
            <a:ext cx="0" cy="36714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68690B-B379-F540-897C-3414D16B6ADE}"/>
              </a:ext>
            </a:extLst>
          </p:cNvPr>
          <p:cNvSpPr txBox="1"/>
          <p:nvPr/>
        </p:nvSpPr>
        <p:spPr>
          <a:xfrm>
            <a:off x="10097533" y="530275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17CA51-B2C7-5D4F-8BC0-354D5B00EDD0}"/>
              </a:ext>
            </a:extLst>
          </p:cNvPr>
          <p:cNvSpPr/>
          <p:nvPr/>
        </p:nvSpPr>
        <p:spPr>
          <a:xfrm>
            <a:off x="5667533" y="429421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B09481-E3C5-6C4E-A20B-9EA1C2DEC1EE}"/>
              </a:ext>
            </a:extLst>
          </p:cNvPr>
          <p:cNvSpPr/>
          <p:nvPr/>
        </p:nvSpPr>
        <p:spPr>
          <a:xfrm>
            <a:off x="4592573" y="293187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2CB813-26D5-1E41-B062-79991412F966}"/>
              </a:ext>
            </a:extLst>
          </p:cNvPr>
          <p:cNvSpPr/>
          <p:nvPr/>
        </p:nvSpPr>
        <p:spPr>
          <a:xfrm>
            <a:off x="4352237" y="295816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328AD-71CF-1946-9B5D-C6336655D309}"/>
              </a:ext>
            </a:extLst>
          </p:cNvPr>
          <p:cNvSpPr txBox="1"/>
          <p:nvPr/>
        </p:nvSpPr>
        <p:spPr>
          <a:xfrm>
            <a:off x="1430429" y="15484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C229A-5D57-514A-9C7F-F3DCA72112F5}"/>
              </a:ext>
            </a:extLst>
          </p:cNvPr>
          <p:cNvCxnSpPr>
            <a:cxnSpLocks/>
          </p:cNvCxnSpPr>
          <p:nvPr/>
        </p:nvCxnSpPr>
        <p:spPr>
          <a:xfrm flipV="1">
            <a:off x="0" y="1936826"/>
            <a:ext cx="7882594" cy="2658521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97AC36-0ED4-5F4E-B237-A98EE626506F}"/>
              </a:ext>
            </a:extLst>
          </p:cNvPr>
          <p:cNvSpPr txBox="1"/>
          <p:nvPr/>
        </p:nvSpPr>
        <p:spPr>
          <a:xfrm>
            <a:off x="7947129" y="1716774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34A3ED-3D53-A14C-8AF4-E1D2B48301DB}"/>
              </a:ext>
            </a:extLst>
          </p:cNvPr>
          <p:cNvCxnSpPr>
            <a:cxnSpLocks/>
          </p:cNvCxnSpPr>
          <p:nvPr/>
        </p:nvCxnSpPr>
        <p:spPr>
          <a:xfrm>
            <a:off x="5846526" y="2544071"/>
            <a:ext cx="0" cy="308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0576AB-3EB3-F447-B19C-8B73A645EC2B}"/>
                  </a:ext>
                </a:extLst>
              </p:cNvPr>
              <p:cNvSpPr txBox="1"/>
              <p:nvPr/>
            </p:nvSpPr>
            <p:spPr>
              <a:xfrm>
                <a:off x="6096000" y="4233700"/>
                <a:ext cx="1565560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0576AB-3EB3-F447-B19C-8B73A645E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33700"/>
                <a:ext cx="1565560" cy="578685"/>
              </a:xfrm>
              <a:prstGeom prst="rect">
                <a:avLst/>
              </a:prstGeom>
              <a:blipFill>
                <a:blip r:embed="rId2"/>
                <a:stretch>
                  <a:fillRect r="-5691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C56E77-4482-3847-89C4-82EA50A0A17B}"/>
              </a:ext>
            </a:extLst>
          </p:cNvPr>
          <p:cNvCxnSpPr>
            <a:cxnSpLocks/>
          </p:cNvCxnSpPr>
          <p:nvPr/>
        </p:nvCxnSpPr>
        <p:spPr>
          <a:xfrm flipH="1">
            <a:off x="1626957" y="2607373"/>
            <a:ext cx="4219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CB9040-2B29-004B-B8CF-DEF10C45FFF2}"/>
                  </a:ext>
                </a:extLst>
              </p:cNvPr>
              <p:cNvSpPr/>
              <p:nvPr/>
            </p:nvSpPr>
            <p:spPr>
              <a:xfrm>
                <a:off x="915955" y="2417058"/>
                <a:ext cx="817531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CB9040-2B29-004B-B8CF-DEF10C45F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55" y="2417058"/>
                <a:ext cx="817531" cy="541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D8D370-FD1E-F244-A278-DEF183C64CDB}"/>
              </a:ext>
            </a:extLst>
          </p:cNvPr>
          <p:cNvCxnSpPr>
            <a:cxnSpLocks/>
          </p:cNvCxnSpPr>
          <p:nvPr/>
        </p:nvCxnSpPr>
        <p:spPr>
          <a:xfrm>
            <a:off x="6025519" y="2556634"/>
            <a:ext cx="0" cy="173758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1104FB-7F97-724B-9D7D-BDBBBC708474}"/>
                  </a:ext>
                </a:extLst>
              </p:cNvPr>
              <p:cNvSpPr txBox="1"/>
              <p:nvPr/>
            </p:nvSpPr>
            <p:spPr>
              <a:xfrm>
                <a:off x="6166483" y="3497186"/>
                <a:ext cx="1716111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1104FB-7F97-724B-9D7D-BDBBBC70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483" y="3497186"/>
                <a:ext cx="1716111" cy="541110"/>
              </a:xfrm>
              <a:prstGeom prst="rect">
                <a:avLst/>
              </a:prstGeom>
              <a:blipFill>
                <a:blip r:embed="rId4"/>
                <a:stretch>
                  <a:fillRect l="-220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D0B0808-4CB3-F64C-A580-2D197BAF57E6}"/>
              </a:ext>
            </a:extLst>
          </p:cNvPr>
          <p:cNvSpPr txBox="1"/>
          <p:nvPr/>
        </p:nvSpPr>
        <p:spPr>
          <a:xfrm>
            <a:off x="100271" y="5740462"/>
            <a:ext cx="8213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absolute error </a:t>
            </a:r>
            <a:r>
              <a:rPr lang="en-US" sz="4000" dirty="0">
                <a:solidFill>
                  <a:srgbClr val="FF0000"/>
                </a:solidFill>
              </a:rPr>
              <a:t>“tolerates” </a:t>
            </a:r>
            <a:r>
              <a:rPr lang="en-US" sz="4000" dirty="0"/>
              <a:t>few outliers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2A2A0-D11D-A046-B96D-5BA7A96BAA46}"/>
              </a:ext>
            </a:extLst>
          </p:cNvPr>
          <p:cNvSpPr/>
          <p:nvPr/>
        </p:nvSpPr>
        <p:spPr>
          <a:xfrm>
            <a:off x="4710223" y="255663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1D1F49-235C-9F43-922B-C81581FD6CB7}"/>
              </a:ext>
            </a:extLst>
          </p:cNvPr>
          <p:cNvSpPr/>
          <p:nvPr/>
        </p:nvSpPr>
        <p:spPr>
          <a:xfrm>
            <a:off x="4967733" y="28146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63DCE1-580F-1A47-8575-B9BA4D35F057}"/>
              </a:ext>
            </a:extLst>
          </p:cNvPr>
          <p:cNvSpPr/>
          <p:nvPr/>
        </p:nvSpPr>
        <p:spPr>
          <a:xfrm>
            <a:off x="5035634" y="23674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90262-06D8-CD4B-A1B1-8B01671F28C9}"/>
              </a:ext>
            </a:extLst>
          </p:cNvPr>
          <p:cNvSpPr txBox="1"/>
          <p:nvPr/>
        </p:nvSpPr>
        <p:spPr>
          <a:xfrm>
            <a:off x="3710035" y="4232113"/>
            <a:ext cx="192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“outlier”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5B7C0-8FED-3E4D-8FE4-EB80012F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CB4E6-36B2-5647-889F-3D878B5E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7D4DF7-9B8F-B44D-ABE7-EACEBDFA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2B-CEDB-224F-91EA-F79F497346A9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2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D26-A191-844A-91FE-8A1C1B1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Huber Loss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6402C4-B503-3B48-BF2C-7E9BE228CECB}"/>
              </a:ext>
            </a:extLst>
          </p:cNvPr>
          <p:cNvCxnSpPr>
            <a:cxnSpLocks/>
          </p:cNvCxnSpPr>
          <p:nvPr/>
        </p:nvCxnSpPr>
        <p:spPr>
          <a:xfrm>
            <a:off x="1190846" y="5543550"/>
            <a:ext cx="950550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BF85B7-5F0E-5240-83A7-D40EDFC8F42B}"/>
              </a:ext>
            </a:extLst>
          </p:cNvPr>
          <p:cNvCxnSpPr>
            <a:cxnSpLocks/>
          </p:cNvCxnSpPr>
          <p:nvPr/>
        </p:nvCxnSpPr>
        <p:spPr>
          <a:xfrm flipV="1">
            <a:off x="5459730" y="1690688"/>
            <a:ext cx="0" cy="415721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8D552D-1946-8340-BCB9-A63095203D37}"/>
                  </a:ext>
                </a:extLst>
              </p:cNvPr>
              <p:cNvSpPr txBox="1"/>
              <p:nvPr/>
            </p:nvSpPr>
            <p:spPr>
              <a:xfrm>
                <a:off x="7584844" y="4724642"/>
                <a:ext cx="4439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prediction error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AT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AT" sz="3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8D552D-1946-8340-BCB9-A63095203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844" y="4724642"/>
                <a:ext cx="4439677" cy="646331"/>
              </a:xfrm>
              <a:prstGeom prst="rect">
                <a:avLst/>
              </a:prstGeom>
              <a:blipFill>
                <a:blip r:embed="rId2"/>
                <a:stretch>
                  <a:fillRect l="-3989" t="-156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8BE5DA4E-7885-EF46-8F56-92B98F4D635A}"/>
              </a:ext>
            </a:extLst>
          </p:cNvPr>
          <p:cNvSpPr/>
          <p:nvPr/>
        </p:nvSpPr>
        <p:spPr>
          <a:xfrm>
            <a:off x="4116661" y="4182195"/>
            <a:ext cx="2762207" cy="1361355"/>
          </a:xfrm>
          <a:custGeom>
            <a:avLst/>
            <a:gdLst>
              <a:gd name="connsiteX0" fmla="*/ 0 w 2424223"/>
              <a:gd name="connsiteY0" fmla="*/ 63795 h 1361355"/>
              <a:gd name="connsiteX1" fmla="*/ 510362 w 2424223"/>
              <a:gd name="connsiteY1" fmla="*/ 871870 h 1361355"/>
              <a:gd name="connsiteX2" fmla="*/ 1148316 w 2424223"/>
              <a:gd name="connsiteY2" fmla="*/ 1360967 h 1361355"/>
              <a:gd name="connsiteX3" fmla="*/ 1913860 w 2424223"/>
              <a:gd name="connsiteY3" fmla="*/ 935665 h 1361355"/>
              <a:gd name="connsiteX4" fmla="*/ 2424223 w 2424223"/>
              <a:gd name="connsiteY4" fmla="*/ 0 h 136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4223" h="1361355">
                <a:moveTo>
                  <a:pt x="0" y="63795"/>
                </a:moveTo>
                <a:cubicBezTo>
                  <a:pt x="159488" y="359735"/>
                  <a:pt x="318976" y="655675"/>
                  <a:pt x="510362" y="871870"/>
                </a:cubicBezTo>
                <a:cubicBezTo>
                  <a:pt x="701748" y="1088065"/>
                  <a:pt x="914400" y="1350335"/>
                  <a:pt x="1148316" y="1360967"/>
                </a:cubicBezTo>
                <a:cubicBezTo>
                  <a:pt x="1382232" y="1371599"/>
                  <a:pt x="1701209" y="1162493"/>
                  <a:pt x="1913860" y="935665"/>
                </a:cubicBezTo>
                <a:cubicBezTo>
                  <a:pt x="2126511" y="708837"/>
                  <a:pt x="2275367" y="354418"/>
                  <a:pt x="2424223" y="0"/>
                </a:cubicBezTo>
              </a:path>
            </a:pathLst>
          </a:custGeom>
          <a:noFill/>
          <a:ln w="635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AF1319-9EE6-334B-99B4-880A017F99B4}"/>
              </a:ext>
            </a:extLst>
          </p:cNvPr>
          <p:cNvCxnSpPr>
            <a:cxnSpLocks/>
          </p:cNvCxnSpPr>
          <p:nvPr/>
        </p:nvCxnSpPr>
        <p:spPr>
          <a:xfrm flipV="1">
            <a:off x="6878868" y="2169043"/>
            <a:ext cx="1031755" cy="212875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D370F2-2543-2143-B759-2D4895BD38FA}"/>
              </a:ext>
            </a:extLst>
          </p:cNvPr>
          <p:cNvCxnSpPr>
            <a:cxnSpLocks/>
          </p:cNvCxnSpPr>
          <p:nvPr/>
        </p:nvCxnSpPr>
        <p:spPr>
          <a:xfrm flipH="1" flipV="1">
            <a:off x="2861487" y="2532598"/>
            <a:ext cx="1266411" cy="176519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68F7F-422D-D94F-B7DD-B13D5ACAE1BA}"/>
              </a:ext>
            </a:extLst>
          </p:cNvPr>
          <p:cNvCxnSpPr>
            <a:stCxn id="12" idx="0"/>
          </p:cNvCxnSpPr>
          <p:nvPr/>
        </p:nvCxnSpPr>
        <p:spPr>
          <a:xfrm>
            <a:off x="4116661" y="4245990"/>
            <a:ext cx="11237" cy="1793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168AA6-F183-F441-B5B9-704F95A4F1F0}"/>
              </a:ext>
            </a:extLst>
          </p:cNvPr>
          <p:cNvCxnSpPr/>
          <p:nvPr/>
        </p:nvCxnSpPr>
        <p:spPr>
          <a:xfrm>
            <a:off x="6878868" y="4297797"/>
            <a:ext cx="0" cy="1741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18A40A-D404-A449-B122-DD760C04E962}"/>
              </a:ext>
            </a:extLst>
          </p:cNvPr>
          <p:cNvCxnSpPr/>
          <p:nvPr/>
        </p:nvCxnSpPr>
        <p:spPr>
          <a:xfrm>
            <a:off x="4127898" y="5847907"/>
            <a:ext cx="275097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E677BA-1E8E-5144-871A-BCD964728E00}"/>
              </a:ext>
            </a:extLst>
          </p:cNvPr>
          <p:cNvSpPr txBox="1"/>
          <p:nvPr/>
        </p:nvSpPr>
        <p:spPr>
          <a:xfrm>
            <a:off x="3678184" y="6144800"/>
            <a:ext cx="356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squared error loss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066A5-2DD4-5B44-B702-F6EE3BF16042}"/>
              </a:ext>
            </a:extLst>
          </p:cNvPr>
          <p:cNvSpPr txBox="1"/>
          <p:nvPr/>
        </p:nvSpPr>
        <p:spPr>
          <a:xfrm>
            <a:off x="7786344" y="2837545"/>
            <a:ext cx="366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absolute error loss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E16A3-CD07-544C-82A6-4E9E9242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2F596-0D11-C245-89C3-6F64F690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AC2E1-D749-E74C-89E5-094F1557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5BB5-4F52-424F-98C5-858FCEF87923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1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94" y="401808"/>
            <a:ext cx="10515600" cy="1325563"/>
          </a:xfrm>
        </p:spPr>
        <p:txBody>
          <a:bodyPr>
            <a:normAutofit/>
          </a:bodyPr>
          <a:lstStyle/>
          <a:p>
            <a:r>
              <a:rPr lang="en-AT" sz="7200" b="1" dirty="0"/>
              <a:t>Data. Model. Loss.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5B9-79FE-E042-9603-AC99288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94" y="1727371"/>
            <a:ext cx="11063083" cy="41965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T" sz="5400" dirty="0"/>
              <a:t>data: set of datapoints (x,y)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T" sz="5400" dirty="0"/>
              <a:t>model: set of hypothesis maps h(.)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T" sz="5400" dirty="0"/>
              <a:t>loss: quality measure L((x,y),h)</a:t>
            </a:r>
          </a:p>
          <a:p>
            <a:pPr marL="0" indent="0">
              <a:lnSpc>
                <a:spcPct val="150000"/>
              </a:lnSpc>
              <a:buNone/>
            </a:pPr>
            <a:endParaRPr lang="en-AT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4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62CA7-1EF8-BE41-B5A0-36DE3CD6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342-BD51-094A-A9FE-1EFA699C7C83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8F9BD5-B029-E038-CF3F-75D393A23A17}"/>
                  </a:ext>
                </a:extLst>
              </p14:cNvPr>
              <p14:cNvContentPartPr/>
              <p14:nvPr/>
            </p14:nvContentPartPr>
            <p14:xfrm>
              <a:off x="4880880" y="4366800"/>
              <a:ext cx="1767960" cy="65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8F9BD5-B029-E038-CF3F-75D393A23A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1520" y="4357440"/>
                <a:ext cx="1786680" cy="67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092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D26-A191-844A-91FE-8A1C1B1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Fitting Linear Predictor with Huber Loss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FC557C-45C7-5C4D-8A45-E8DA78CB3045}"/>
              </a:ext>
            </a:extLst>
          </p:cNvPr>
          <p:cNvCxnSpPr/>
          <p:nvPr/>
        </p:nvCxnSpPr>
        <p:spPr>
          <a:xfrm>
            <a:off x="1266806" y="5133473"/>
            <a:ext cx="794785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D49C16-4173-BD48-96E9-077A984BA20E}"/>
              </a:ext>
            </a:extLst>
          </p:cNvPr>
          <p:cNvCxnSpPr>
            <a:cxnSpLocks/>
          </p:cNvCxnSpPr>
          <p:nvPr/>
        </p:nvCxnSpPr>
        <p:spPr>
          <a:xfrm flipV="1">
            <a:off x="1724603" y="2059205"/>
            <a:ext cx="0" cy="33709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E9B4B3-9B29-784C-AEFF-27D0C370247C}"/>
              </a:ext>
            </a:extLst>
          </p:cNvPr>
          <p:cNvSpPr txBox="1"/>
          <p:nvPr/>
        </p:nvSpPr>
        <p:spPr>
          <a:xfrm>
            <a:off x="9319042" y="4892964"/>
            <a:ext cx="353416" cy="59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252C93-2A90-214F-AD28-1ED7694D2736}"/>
              </a:ext>
            </a:extLst>
          </p:cNvPr>
          <p:cNvSpPr/>
          <p:nvPr/>
        </p:nvSpPr>
        <p:spPr>
          <a:xfrm>
            <a:off x="5665825" y="4037441"/>
            <a:ext cx="328582" cy="324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79E40F-15C7-FC48-A03E-1D9168F3B660}"/>
              </a:ext>
            </a:extLst>
          </p:cNvPr>
          <p:cNvSpPr txBox="1"/>
          <p:nvPr/>
        </p:nvSpPr>
        <p:spPr>
          <a:xfrm>
            <a:off x="1363832" y="1445925"/>
            <a:ext cx="360771" cy="59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ED3A53-DB81-A446-B411-B2544A961D80}"/>
              </a:ext>
            </a:extLst>
          </p:cNvPr>
          <p:cNvSpPr txBox="1"/>
          <p:nvPr/>
        </p:nvSpPr>
        <p:spPr>
          <a:xfrm>
            <a:off x="7808001" y="1529121"/>
            <a:ext cx="2127847" cy="536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73422B-F304-BC45-B499-627E32D1C8E8}"/>
              </a:ext>
            </a:extLst>
          </p:cNvPr>
          <p:cNvCxnSpPr>
            <a:cxnSpLocks/>
          </p:cNvCxnSpPr>
          <p:nvPr/>
        </p:nvCxnSpPr>
        <p:spPr>
          <a:xfrm>
            <a:off x="5830116" y="2626732"/>
            <a:ext cx="0" cy="2590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B4EBD7-9DFF-4E47-BAE3-2B3BF05DFB35}"/>
                  </a:ext>
                </a:extLst>
              </p:cNvPr>
              <p:cNvSpPr txBox="1"/>
              <p:nvPr/>
            </p:nvSpPr>
            <p:spPr>
              <a:xfrm>
                <a:off x="5922072" y="4162956"/>
                <a:ext cx="1800466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B4EBD7-9DFF-4E47-BAE3-2B3BF05DF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072" y="4162956"/>
                <a:ext cx="1800466" cy="578685"/>
              </a:xfrm>
              <a:prstGeom prst="rect">
                <a:avLst/>
              </a:prstGeom>
              <a:blipFill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C67AA2-784E-3E4F-ACFB-BF840E1D9A2B}"/>
              </a:ext>
            </a:extLst>
          </p:cNvPr>
          <p:cNvCxnSpPr>
            <a:cxnSpLocks/>
          </p:cNvCxnSpPr>
          <p:nvPr/>
        </p:nvCxnSpPr>
        <p:spPr>
          <a:xfrm flipH="1">
            <a:off x="1544217" y="2626732"/>
            <a:ext cx="4285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45DFEAB-2696-EE42-9BE0-E125CED38A11}"/>
                  </a:ext>
                </a:extLst>
              </p:cNvPr>
              <p:cNvSpPr/>
              <p:nvPr/>
            </p:nvSpPr>
            <p:spPr>
              <a:xfrm>
                <a:off x="875865" y="2356273"/>
                <a:ext cx="750381" cy="496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45DFEAB-2696-EE42-9BE0-E125CED38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65" y="2356273"/>
                <a:ext cx="750381" cy="496826"/>
              </a:xfrm>
              <a:prstGeom prst="rect">
                <a:avLst/>
              </a:prstGeom>
              <a:blipFill>
                <a:blip r:embed="rId3"/>
                <a:stretch>
                  <a:fillRect l="-1667" t="-250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02BA43-3643-5D44-B223-2F41D8828ACE}"/>
              </a:ext>
            </a:extLst>
          </p:cNvPr>
          <p:cNvCxnSpPr>
            <a:cxnSpLocks/>
          </p:cNvCxnSpPr>
          <p:nvPr/>
        </p:nvCxnSpPr>
        <p:spPr>
          <a:xfrm flipH="1">
            <a:off x="5922818" y="2626732"/>
            <a:ext cx="9895" cy="14078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9D37587-5351-4947-AF63-8F8E62C3738E}"/>
                  </a:ext>
                </a:extLst>
              </p:cNvPr>
              <p:cNvSpPr txBox="1"/>
              <p:nvPr/>
            </p:nvSpPr>
            <p:spPr>
              <a:xfrm>
                <a:off x="5974594" y="3173898"/>
                <a:ext cx="1795876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9D37587-5351-4947-AF63-8F8E62C37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94" y="3173898"/>
                <a:ext cx="1795876" cy="541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B7D027E-7D7D-534B-8954-9AA99364B72C}"/>
              </a:ext>
            </a:extLst>
          </p:cNvPr>
          <p:cNvGrpSpPr/>
          <p:nvPr/>
        </p:nvGrpSpPr>
        <p:grpSpPr>
          <a:xfrm rot="936596">
            <a:off x="4164709" y="2600257"/>
            <a:ext cx="955846" cy="866774"/>
            <a:chOff x="4342352" y="2084233"/>
            <a:chExt cx="1041383" cy="94403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9E27CF-82E0-7F4F-AF0F-8B1558A59F32}"/>
                </a:ext>
              </a:extLst>
            </p:cNvPr>
            <p:cNvSpPr/>
            <p:nvPr/>
          </p:nvSpPr>
          <p:spPr>
            <a:xfrm rot="1508208">
              <a:off x="4582688" y="2648682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C5E1D5-A681-3348-9BE2-A31F86D107F5}"/>
                </a:ext>
              </a:extLst>
            </p:cNvPr>
            <p:cNvSpPr/>
            <p:nvPr/>
          </p:nvSpPr>
          <p:spPr>
            <a:xfrm rot="1508208">
              <a:off x="4342352" y="2674975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C0FA6BD-5B1F-BC42-8741-B172D49F2DC8}"/>
                </a:ext>
              </a:extLst>
            </p:cNvPr>
            <p:cNvSpPr/>
            <p:nvPr/>
          </p:nvSpPr>
          <p:spPr>
            <a:xfrm rot="1508208">
              <a:off x="4700338" y="2273441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EF6FD5A-BF8E-7243-8DFB-624E858AB0A4}"/>
                </a:ext>
              </a:extLst>
            </p:cNvPr>
            <p:cNvSpPr/>
            <p:nvPr/>
          </p:nvSpPr>
          <p:spPr>
            <a:xfrm rot="1508208">
              <a:off x="4957848" y="2531433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5216C2-812E-3F4E-A675-C883EA9D9DE9}"/>
                </a:ext>
              </a:extLst>
            </p:cNvPr>
            <p:cNvSpPr/>
            <p:nvPr/>
          </p:nvSpPr>
          <p:spPr>
            <a:xfrm rot="1508208">
              <a:off x="5025749" y="2084233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40AF86-BD3D-C64D-943C-B3A2186CB66D}"/>
              </a:ext>
            </a:extLst>
          </p:cNvPr>
          <p:cNvSpPr txBox="1"/>
          <p:nvPr/>
        </p:nvSpPr>
        <p:spPr>
          <a:xfrm>
            <a:off x="4005360" y="4299528"/>
            <a:ext cx="1764368" cy="59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“outlier”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9F9A3C-A5F5-064E-BD24-418D06C0D974}"/>
              </a:ext>
            </a:extLst>
          </p:cNvPr>
          <p:cNvCxnSpPr>
            <a:cxnSpLocks/>
          </p:cNvCxnSpPr>
          <p:nvPr/>
        </p:nvCxnSpPr>
        <p:spPr>
          <a:xfrm flipV="1">
            <a:off x="619626" y="1982843"/>
            <a:ext cx="7020767" cy="26261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3BBE5B6-F419-AD4E-8B42-A85D1C1DF040}"/>
              </a:ext>
            </a:extLst>
          </p:cNvPr>
          <p:cNvSpPr/>
          <p:nvPr/>
        </p:nvSpPr>
        <p:spPr>
          <a:xfrm rot="20376959">
            <a:off x="801388" y="2409830"/>
            <a:ext cx="6736097" cy="156121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26A582-478A-C440-A413-1AA075CF1128}"/>
              </a:ext>
            </a:extLst>
          </p:cNvPr>
          <p:cNvCxnSpPr>
            <a:cxnSpLocks/>
          </p:cNvCxnSpPr>
          <p:nvPr/>
        </p:nvCxnSpPr>
        <p:spPr>
          <a:xfrm flipH="1" flipV="1">
            <a:off x="7286033" y="2461311"/>
            <a:ext cx="769995" cy="300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1DC916-6CFD-BD44-AD78-1D10C6063C21}"/>
              </a:ext>
            </a:extLst>
          </p:cNvPr>
          <p:cNvSpPr txBox="1"/>
          <p:nvPr/>
        </p:nvSpPr>
        <p:spPr>
          <a:xfrm>
            <a:off x="7682274" y="2675328"/>
            <a:ext cx="2929019" cy="536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squared error loss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A7E420-45FE-954D-A2AF-463D845D1B58}"/>
              </a:ext>
            </a:extLst>
          </p:cNvPr>
          <p:cNvCxnSpPr>
            <a:cxnSpLocks/>
          </p:cNvCxnSpPr>
          <p:nvPr/>
        </p:nvCxnSpPr>
        <p:spPr>
          <a:xfrm>
            <a:off x="2392742" y="3915591"/>
            <a:ext cx="0" cy="76512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80326D1B-F2BF-4C49-BD4B-E9A6FA89DF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3144" y="5197842"/>
            <a:ext cx="5470901" cy="114352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2B7A4E5-75D2-7E49-873D-121DCEE3E8BF}"/>
              </a:ext>
            </a:extLst>
          </p:cNvPr>
          <p:cNvCxnSpPr>
            <a:cxnSpLocks/>
          </p:cNvCxnSpPr>
          <p:nvPr/>
        </p:nvCxnSpPr>
        <p:spPr>
          <a:xfrm flipH="1" flipV="1">
            <a:off x="2423144" y="4245765"/>
            <a:ext cx="2395613" cy="162432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D9AED-AB55-F74D-9451-1CC3BDA9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4ED7-8A90-014E-A001-E365F8A4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40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46FED-96E5-5846-8664-CE14A01B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22E5-1EE5-6142-9BBF-59CBC95D325E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4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Train Linear Model on “Clean Data”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5E0AD-FD08-C044-A226-D51BE59055AF}"/>
              </a:ext>
            </a:extLst>
          </p:cNvPr>
          <p:cNvCxnSpPr/>
          <p:nvPr/>
        </p:nvCxnSpPr>
        <p:spPr>
          <a:xfrm>
            <a:off x="1324721" y="5564697"/>
            <a:ext cx="8659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AD9CB-8666-4A4D-8C62-401B2F275C6C}"/>
              </a:ext>
            </a:extLst>
          </p:cNvPr>
          <p:cNvCxnSpPr>
            <a:cxnSpLocks/>
          </p:cNvCxnSpPr>
          <p:nvPr/>
        </p:nvCxnSpPr>
        <p:spPr>
          <a:xfrm flipV="1">
            <a:off x="1823485" y="2216407"/>
            <a:ext cx="0" cy="36714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68690B-B379-F540-897C-3414D16B6ADE}"/>
              </a:ext>
            </a:extLst>
          </p:cNvPr>
          <p:cNvSpPr txBox="1"/>
          <p:nvPr/>
        </p:nvSpPr>
        <p:spPr>
          <a:xfrm>
            <a:off x="10097533" y="530275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17CA51-B2C7-5D4F-8BC0-354D5B00EDD0}"/>
              </a:ext>
            </a:extLst>
          </p:cNvPr>
          <p:cNvSpPr/>
          <p:nvPr/>
        </p:nvSpPr>
        <p:spPr>
          <a:xfrm>
            <a:off x="5423530" y="275488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B09481-E3C5-6C4E-A20B-9EA1C2DEC1EE}"/>
              </a:ext>
            </a:extLst>
          </p:cNvPr>
          <p:cNvSpPr/>
          <p:nvPr/>
        </p:nvSpPr>
        <p:spPr>
          <a:xfrm>
            <a:off x="4592573" y="293187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2CB813-26D5-1E41-B062-79991412F966}"/>
              </a:ext>
            </a:extLst>
          </p:cNvPr>
          <p:cNvSpPr/>
          <p:nvPr/>
        </p:nvSpPr>
        <p:spPr>
          <a:xfrm>
            <a:off x="4352237" y="295816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328AD-71CF-1946-9B5D-C6336655D309}"/>
              </a:ext>
            </a:extLst>
          </p:cNvPr>
          <p:cNvSpPr txBox="1"/>
          <p:nvPr/>
        </p:nvSpPr>
        <p:spPr>
          <a:xfrm>
            <a:off x="1430429" y="15484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C229A-5D57-514A-9C7F-F3DCA72112F5}"/>
              </a:ext>
            </a:extLst>
          </p:cNvPr>
          <p:cNvCxnSpPr>
            <a:cxnSpLocks/>
          </p:cNvCxnSpPr>
          <p:nvPr/>
        </p:nvCxnSpPr>
        <p:spPr>
          <a:xfrm flipV="1">
            <a:off x="0" y="1548463"/>
            <a:ext cx="8671560" cy="3046884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97AC36-0ED4-5F4E-B237-A98EE626506F}"/>
              </a:ext>
            </a:extLst>
          </p:cNvPr>
          <p:cNvSpPr txBox="1"/>
          <p:nvPr/>
        </p:nvSpPr>
        <p:spPr>
          <a:xfrm>
            <a:off x="8824679" y="1539561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2A2A0-D11D-A046-B96D-5BA7A96BAA46}"/>
              </a:ext>
            </a:extLst>
          </p:cNvPr>
          <p:cNvSpPr/>
          <p:nvPr/>
        </p:nvSpPr>
        <p:spPr>
          <a:xfrm>
            <a:off x="4710223" y="255663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1D1F49-235C-9F43-922B-C81581FD6CB7}"/>
              </a:ext>
            </a:extLst>
          </p:cNvPr>
          <p:cNvSpPr/>
          <p:nvPr/>
        </p:nvSpPr>
        <p:spPr>
          <a:xfrm>
            <a:off x="4967733" y="28146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63DCE1-580F-1A47-8575-B9BA4D35F057}"/>
              </a:ext>
            </a:extLst>
          </p:cNvPr>
          <p:cNvSpPr/>
          <p:nvPr/>
        </p:nvSpPr>
        <p:spPr>
          <a:xfrm>
            <a:off x="5035634" y="23674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D60D6A3-9422-994D-8845-AFD33D4F96C4}"/>
              </a:ext>
            </a:extLst>
          </p:cNvPr>
          <p:cNvSpPr/>
          <p:nvPr/>
        </p:nvSpPr>
        <p:spPr>
          <a:xfrm>
            <a:off x="3586473" y="3252062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C7268F-34A6-D840-A8B0-07B6318F9E90}"/>
              </a:ext>
            </a:extLst>
          </p:cNvPr>
          <p:cNvSpPr/>
          <p:nvPr/>
        </p:nvSpPr>
        <p:spPr>
          <a:xfrm>
            <a:off x="3346137" y="327835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45A7BA-3C52-B243-BAE0-653569468355}"/>
              </a:ext>
            </a:extLst>
          </p:cNvPr>
          <p:cNvSpPr/>
          <p:nvPr/>
        </p:nvSpPr>
        <p:spPr>
          <a:xfrm>
            <a:off x="3961633" y="31348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E06BC2-3F69-C34A-859C-5BEE01CDEA90}"/>
              </a:ext>
            </a:extLst>
          </p:cNvPr>
          <p:cNvSpPr/>
          <p:nvPr/>
        </p:nvSpPr>
        <p:spPr>
          <a:xfrm>
            <a:off x="4029534" y="26876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26374-CDF5-0644-B1B1-4FE3059E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9FF1C-89E5-C64D-96E1-7E159CA2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41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00E1D-7699-4942-A8C3-EEBE1975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BE42-B582-9D4E-B29E-05D060F4F66D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50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Training Set with a SINGLE OUTLIER 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5E0AD-FD08-C044-A226-D51BE59055AF}"/>
              </a:ext>
            </a:extLst>
          </p:cNvPr>
          <p:cNvCxnSpPr/>
          <p:nvPr/>
        </p:nvCxnSpPr>
        <p:spPr>
          <a:xfrm>
            <a:off x="1324721" y="5564697"/>
            <a:ext cx="8659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AD9CB-8666-4A4D-8C62-401B2F275C6C}"/>
              </a:ext>
            </a:extLst>
          </p:cNvPr>
          <p:cNvCxnSpPr>
            <a:cxnSpLocks/>
          </p:cNvCxnSpPr>
          <p:nvPr/>
        </p:nvCxnSpPr>
        <p:spPr>
          <a:xfrm flipV="1">
            <a:off x="1823485" y="2216407"/>
            <a:ext cx="0" cy="36714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68690B-B379-F540-897C-3414D16B6ADE}"/>
              </a:ext>
            </a:extLst>
          </p:cNvPr>
          <p:cNvSpPr txBox="1"/>
          <p:nvPr/>
        </p:nvSpPr>
        <p:spPr>
          <a:xfrm>
            <a:off x="10097533" y="530275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17CA51-B2C7-5D4F-8BC0-354D5B00EDD0}"/>
              </a:ext>
            </a:extLst>
          </p:cNvPr>
          <p:cNvSpPr/>
          <p:nvPr/>
        </p:nvSpPr>
        <p:spPr>
          <a:xfrm>
            <a:off x="5423530" y="4726730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B09481-E3C5-6C4E-A20B-9EA1C2DEC1EE}"/>
              </a:ext>
            </a:extLst>
          </p:cNvPr>
          <p:cNvSpPr/>
          <p:nvPr/>
        </p:nvSpPr>
        <p:spPr>
          <a:xfrm>
            <a:off x="4592573" y="293187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2CB813-26D5-1E41-B062-79991412F966}"/>
              </a:ext>
            </a:extLst>
          </p:cNvPr>
          <p:cNvSpPr/>
          <p:nvPr/>
        </p:nvSpPr>
        <p:spPr>
          <a:xfrm>
            <a:off x="4352237" y="295816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328AD-71CF-1946-9B5D-C6336655D309}"/>
              </a:ext>
            </a:extLst>
          </p:cNvPr>
          <p:cNvSpPr txBox="1"/>
          <p:nvPr/>
        </p:nvSpPr>
        <p:spPr>
          <a:xfrm>
            <a:off x="1430429" y="15484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C229A-5D57-514A-9C7F-F3DCA72112F5}"/>
              </a:ext>
            </a:extLst>
          </p:cNvPr>
          <p:cNvCxnSpPr>
            <a:cxnSpLocks/>
          </p:cNvCxnSpPr>
          <p:nvPr/>
        </p:nvCxnSpPr>
        <p:spPr>
          <a:xfrm flipV="1">
            <a:off x="0" y="2367426"/>
            <a:ext cx="8458200" cy="2227921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97AC36-0ED4-5F4E-B237-A98EE626506F}"/>
              </a:ext>
            </a:extLst>
          </p:cNvPr>
          <p:cNvSpPr txBox="1"/>
          <p:nvPr/>
        </p:nvSpPr>
        <p:spPr>
          <a:xfrm>
            <a:off x="8742437" y="2075263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2A2A0-D11D-A046-B96D-5BA7A96BAA46}"/>
              </a:ext>
            </a:extLst>
          </p:cNvPr>
          <p:cNvSpPr/>
          <p:nvPr/>
        </p:nvSpPr>
        <p:spPr>
          <a:xfrm>
            <a:off x="4710223" y="255663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1D1F49-235C-9F43-922B-C81581FD6CB7}"/>
              </a:ext>
            </a:extLst>
          </p:cNvPr>
          <p:cNvSpPr/>
          <p:nvPr/>
        </p:nvSpPr>
        <p:spPr>
          <a:xfrm>
            <a:off x="4967733" y="28146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63DCE1-580F-1A47-8575-B9BA4D35F057}"/>
              </a:ext>
            </a:extLst>
          </p:cNvPr>
          <p:cNvSpPr/>
          <p:nvPr/>
        </p:nvSpPr>
        <p:spPr>
          <a:xfrm>
            <a:off x="5035634" y="23674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D60D6A3-9422-994D-8845-AFD33D4F96C4}"/>
              </a:ext>
            </a:extLst>
          </p:cNvPr>
          <p:cNvSpPr/>
          <p:nvPr/>
        </p:nvSpPr>
        <p:spPr>
          <a:xfrm>
            <a:off x="3586473" y="3252062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C7268F-34A6-D840-A8B0-07B6318F9E90}"/>
              </a:ext>
            </a:extLst>
          </p:cNvPr>
          <p:cNvSpPr/>
          <p:nvPr/>
        </p:nvSpPr>
        <p:spPr>
          <a:xfrm>
            <a:off x="3346137" y="327835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45A7BA-3C52-B243-BAE0-653569468355}"/>
              </a:ext>
            </a:extLst>
          </p:cNvPr>
          <p:cNvSpPr/>
          <p:nvPr/>
        </p:nvSpPr>
        <p:spPr>
          <a:xfrm>
            <a:off x="3961633" y="31348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E06BC2-3F69-C34A-859C-5BEE01CDEA90}"/>
              </a:ext>
            </a:extLst>
          </p:cNvPr>
          <p:cNvSpPr/>
          <p:nvPr/>
        </p:nvSpPr>
        <p:spPr>
          <a:xfrm>
            <a:off x="4029534" y="26876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0D98C-07FF-C940-A294-0FBA82CF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83351-0316-284A-A458-04060139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42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866948-FB16-414B-A390-114D101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89CD-FA05-344B-AF38-3AE471DD774D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28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D26-A191-844A-91FE-8A1C1B1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Huber vs. Squared Error Loss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83E3B-AB95-EB4E-AA5D-6BE8818F95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Squared Error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 err="1"/>
              <a:t>cvx</a:t>
            </a:r>
            <a:r>
              <a:rPr lang="en-GB" sz="3200" dirty="0"/>
              <a:t> and </a:t>
            </a:r>
            <a:r>
              <a:rPr lang="en-GB" sz="3200" dirty="0" err="1"/>
              <a:t>diff.able</a:t>
            </a:r>
            <a:endParaRPr lang="en-GB" sz="3200" dirty="0"/>
          </a:p>
          <a:p>
            <a:r>
              <a:rPr lang="en-GB" sz="3200" dirty="0"/>
              <a:t>minimized via simple gradient descent</a:t>
            </a:r>
          </a:p>
          <a:p>
            <a:r>
              <a:rPr lang="en-GB" sz="3200" dirty="0"/>
              <a:t>sensitive to outliers</a:t>
            </a:r>
          </a:p>
          <a:p>
            <a:endParaRPr lang="en-GB" sz="3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AF33AD-E8EE-0A4E-A5A4-8044D1801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62600" cy="4667250"/>
          </a:xfrm>
        </p:spPr>
        <p:txBody>
          <a:bodyPr/>
          <a:lstStyle/>
          <a:p>
            <a:pPr marL="0" indent="0">
              <a:buNone/>
            </a:pPr>
            <a:r>
              <a:rPr lang="en-GB" sz="4800" dirty="0"/>
              <a:t>Huber</a:t>
            </a:r>
            <a:r>
              <a:rPr lang="en-GB" sz="360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3200" dirty="0" err="1"/>
              <a:t>cvx</a:t>
            </a:r>
            <a:r>
              <a:rPr lang="en-GB" sz="3200" dirty="0"/>
              <a:t> and non-diff.</a:t>
            </a:r>
          </a:p>
          <a:p>
            <a:r>
              <a:rPr lang="en-GB" sz="3200" dirty="0"/>
              <a:t>requires more advanced opt. methods</a:t>
            </a:r>
          </a:p>
          <a:p>
            <a:r>
              <a:rPr lang="en-GB" sz="3200" dirty="0"/>
              <a:t>robust against outliers</a:t>
            </a:r>
          </a:p>
          <a:p>
            <a:endParaRPr lang="en-GB" sz="32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D11D65-C993-DA4D-8406-1F725CE0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2A69733-F5DF-1D41-B72A-8C01F5EC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43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58D01E-03D2-1646-BB3A-F4EB6FB2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567F-863B-B346-B638-F24EA7155520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9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D26-A191-844A-91FE-8A1C1B1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228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Summary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83E3B-AB95-EB4E-AA5D-6BE8818F9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440" y="891382"/>
            <a:ext cx="11384280" cy="5090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3200" dirty="0"/>
          </a:p>
          <a:p>
            <a:pPr>
              <a:lnSpc>
                <a:spcPct val="150000"/>
              </a:lnSpc>
            </a:pPr>
            <a:r>
              <a:rPr lang="en-GB" sz="3600" dirty="0"/>
              <a:t>ultimate quality measure: expected loss or risk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approximate risk by average loss (empirical risk)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many ML methods are instances of ERM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three design choices of ERM: data, model and loss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ERM can fail if empirical risk deviates from risk </a:t>
            </a:r>
          </a:p>
          <a:p>
            <a:endParaRPr lang="en-GB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F6CA-D6B0-504B-A9AA-9D14729B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4D1B-C8E5-B247-8A08-D350EAE4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44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77E36-F85E-EB44-AF4B-C10C0E9B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FF69-60CC-9B47-AD15-D82A3D7532F4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94" y="401808"/>
            <a:ext cx="10515600" cy="1325563"/>
          </a:xfrm>
        </p:spPr>
        <p:txBody>
          <a:bodyPr>
            <a:normAutofit/>
          </a:bodyPr>
          <a:lstStyle/>
          <a:p>
            <a:r>
              <a:rPr lang="en-AT" sz="7200" b="1" dirty="0"/>
              <a:t>Data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5</a:t>
            </a:fld>
            <a:endParaRPr lang="en-AT" dirty="0"/>
          </a:p>
        </p:txBody>
      </p:sp>
      <p:pic>
        <p:nvPicPr>
          <p:cNvPr id="12" name="Picture 11" descr="A table with numbers and symbols&#10;&#10;Description automatically generated with low confidence">
            <a:extLst>
              <a:ext uri="{FF2B5EF4-FFF2-40B4-BE49-F238E27FC236}">
                <a16:creationId xmlns:a16="http://schemas.microsoft.com/office/drawing/2014/main" id="{0402D22C-A551-1C4C-8F78-1C91A7DA78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471339"/>
            <a:ext cx="9619518" cy="422182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7B8A1-C1B9-2048-916C-D6E80CDF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4BAD-D956-F446-AF31-036C6939172A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94" y="401808"/>
            <a:ext cx="10515600" cy="1325563"/>
          </a:xfrm>
        </p:spPr>
        <p:txBody>
          <a:bodyPr>
            <a:normAutofit/>
          </a:bodyPr>
          <a:lstStyle/>
          <a:p>
            <a:r>
              <a:rPr lang="en-AT" sz="7200" b="1" dirty="0"/>
              <a:t>Data.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6</a:t>
            </a:fld>
            <a:endParaRPr lang="en-AT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DE6C58A-B88D-2A4F-9214-BD76B510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111" y="671514"/>
            <a:ext cx="7866617" cy="1217844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402D22C-A551-1C4C-8F78-1C91A7DA781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85" y="2138302"/>
            <a:ext cx="6448998" cy="28303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CF2F3A-9F2B-9045-8939-ECE17FE95D4E}"/>
              </a:ext>
            </a:extLst>
          </p:cNvPr>
          <p:cNvSpPr txBox="1"/>
          <p:nvPr/>
        </p:nvSpPr>
        <p:spPr>
          <a:xfrm>
            <a:off x="6457617" y="2822690"/>
            <a:ext cx="515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stack feature </a:t>
            </a:r>
            <a:r>
              <a:rPr lang="en-GB" sz="3200" dirty="0" err="1"/>
              <a:t>vecs</a:t>
            </a:r>
            <a:r>
              <a:rPr lang="en-GB" sz="3200" dirty="0"/>
              <a:t> into matrix 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5DEDBB65-9158-5D45-A99E-A1A381AFC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22" y="3423518"/>
            <a:ext cx="5409293" cy="9493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3DDE9F-356F-B140-A4B7-19976EFF489C}"/>
              </a:ext>
            </a:extLst>
          </p:cNvPr>
          <p:cNvSpPr txBox="1"/>
          <p:nvPr/>
        </p:nvSpPr>
        <p:spPr>
          <a:xfrm>
            <a:off x="6457617" y="4409631"/>
            <a:ext cx="4076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stack labels into vector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1DEA6D1-BB81-8541-BDCE-9B84C11B0AB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6203" y="5031133"/>
            <a:ext cx="4461691" cy="7294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7B8A1-C1B9-2048-916C-D6E80CDF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B47-9955-4E4C-8B15-7C76D3987186}" type="datetime1">
              <a:rPr lang="en-US" smtClean="0"/>
              <a:t>6/23/23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7</a:t>
            </a:fld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620552-FBE0-2E45-BF11-B58B521C6AC5}"/>
                  </a:ext>
                </a:extLst>
              </p:cNvPr>
              <p:cNvSpPr txBox="1"/>
              <p:nvPr/>
            </p:nvSpPr>
            <p:spPr>
              <a:xfrm>
                <a:off x="7900836" y="1770408"/>
                <a:ext cx="39052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620552-FBE0-2E45-BF11-B58B521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836" y="1770408"/>
                <a:ext cx="3905251" cy="707886"/>
              </a:xfrm>
              <a:prstGeom prst="rect">
                <a:avLst/>
              </a:prstGeom>
              <a:blipFill>
                <a:blip r:embed="rId2"/>
                <a:stretch>
                  <a:fillRect t="-7018" b="-2280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458CAC-53A7-DF48-81B0-267A160AF9E6}"/>
              </a:ext>
            </a:extLst>
          </p:cNvPr>
          <p:cNvCxnSpPr/>
          <p:nvPr/>
        </p:nvCxnSpPr>
        <p:spPr>
          <a:xfrm>
            <a:off x="1038074" y="5763134"/>
            <a:ext cx="8815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C69BD7-16AE-F343-9D63-B77A3B2201F6}"/>
              </a:ext>
            </a:extLst>
          </p:cNvPr>
          <p:cNvCxnSpPr>
            <a:cxnSpLocks/>
          </p:cNvCxnSpPr>
          <p:nvPr/>
        </p:nvCxnSpPr>
        <p:spPr>
          <a:xfrm flipV="1">
            <a:off x="1205102" y="2405573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3CB16E-FFD4-434F-B730-514B83E8582A}"/>
              </a:ext>
            </a:extLst>
          </p:cNvPr>
          <p:cNvSpPr txBox="1"/>
          <p:nvPr/>
        </p:nvSpPr>
        <p:spPr>
          <a:xfrm>
            <a:off x="9934970" y="5497666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AT" sz="3200" dirty="0"/>
              <a:t>eature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128E6-2761-7842-BE1C-8767766A592C}"/>
              </a:ext>
            </a:extLst>
          </p:cNvPr>
          <p:cNvSpPr txBox="1"/>
          <p:nvPr/>
        </p:nvSpPr>
        <p:spPr>
          <a:xfrm>
            <a:off x="709613" y="1830884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</a:t>
            </a:r>
            <a:r>
              <a:rPr lang="en-AT" sz="3200" dirty="0"/>
              <a:t>abel 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B9FCA-5091-8540-9B30-57CE7B08E7C4}"/>
              </a:ext>
            </a:extLst>
          </p:cNvPr>
          <p:cNvSpPr/>
          <p:nvPr/>
        </p:nvSpPr>
        <p:spPr>
          <a:xfrm>
            <a:off x="2009679" y="307299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FDFF82-D6E1-3946-A2DA-47C505EE1D0B}"/>
              </a:ext>
            </a:extLst>
          </p:cNvPr>
          <p:cNvSpPr/>
          <p:nvPr/>
        </p:nvSpPr>
        <p:spPr>
          <a:xfrm>
            <a:off x="3019615" y="336283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0FE180-CDAF-9D4A-A231-629FEF1FD470}"/>
              </a:ext>
            </a:extLst>
          </p:cNvPr>
          <p:cNvSpPr/>
          <p:nvPr/>
        </p:nvSpPr>
        <p:spPr>
          <a:xfrm>
            <a:off x="3842846" y="39152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A336DD-FFA5-8D46-97A6-FF42333C0685}"/>
              </a:ext>
            </a:extLst>
          </p:cNvPr>
          <p:cNvSpPr/>
          <p:nvPr/>
        </p:nvSpPr>
        <p:spPr>
          <a:xfrm>
            <a:off x="4591240" y="349142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81577E-356F-6449-A6F1-0E2234CA3C1E}"/>
              </a:ext>
            </a:extLst>
          </p:cNvPr>
          <p:cNvSpPr/>
          <p:nvPr/>
        </p:nvSpPr>
        <p:spPr>
          <a:xfrm>
            <a:off x="3570022" y="336283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744DBF-AABF-8846-B6BD-C87672BD391E}"/>
              </a:ext>
            </a:extLst>
          </p:cNvPr>
          <p:cNvSpPr/>
          <p:nvPr/>
        </p:nvSpPr>
        <p:spPr>
          <a:xfrm>
            <a:off x="2621265" y="291992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9F46B0-1535-9048-A962-03E99F5F7751}"/>
              </a:ext>
            </a:extLst>
          </p:cNvPr>
          <p:cNvSpPr/>
          <p:nvPr/>
        </p:nvSpPr>
        <p:spPr>
          <a:xfrm>
            <a:off x="4886516" y="41629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5CCE4E-C9A0-3B46-8626-98442463DF51}"/>
              </a:ext>
            </a:extLst>
          </p:cNvPr>
          <p:cNvSpPr/>
          <p:nvPr/>
        </p:nvSpPr>
        <p:spPr>
          <a:xfrm>
            <a:off x="5653280" y="387718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99A5BB-126E-A94C-8168-CB85A275AD18}"/>
              </a:ext>
            </a:extLst>
          </p:cNvPr>
          <p:cNvSpPr/>
          <p:nvPr/>
        </p:nvSpPr>
        <p:spPr>
          <a:xfrm>
            <a:off x="6281591" y="466220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470A6-DB90-5C48-BFF0-C440F7B49517}"/>
              </a:ext>
            </a:extLst>
          </p:cNvPr>
          <p:cNvSpPr/>
          <p:nvPr/>
        </p:nvSpPr>
        <p:spPr>
          <a:xfrm>
            <a:off x="6696950" y="41629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CF88FA-FE0C-9843-8E70-498EEED558C2}"/>
              </a:ext>
            </a:extLst>
          </p:cNvPr>
          <p:cNvSpPr/>
          <p:nvPr/>
        </p:nvSpPr>
        <p:spPr>
          <a:xfrm>
            <a:off x="4226228" y="3677160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B1031D-4FE5-A24C-AC29-FB7F555D929B}"/>
              </a:ext>
            </a:extLst>
          </p:cNvPr>
          <p:cNvSpPr/>
          <p:nvPr/>
        </p:nvSpPr>
        <p:spPr>
          <a:xfrm>
            <a:off x="3419177" y="2841340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53F268-BE15-1D41-8FB4-42B1A3905CE1}"/>
              </a:ext>
            </a:extLst>
          </p:cNvPr>
          <p:cNvSpPr/>
          <p:nvPr/>
        </p:nvSpPr>
        <p:spPr>
          <a:xfrm>
            <a:off x="5321943" y="434787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C72E98-3958-384E-9C85-1393E5B22984}"/>
              </a:ext>
            </a:extLst>
          </p:cNvPr>
          <p:cNvSpPr/>
          <p:nvPr/>
        </p:nvSpPr>
        <p:spPr>
          <a:xfrm>
            <a:off x="5870993" y="417722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6D28C8-4EAE-A041-89D3-F651FAD8060F}"/>
              </a:ext>
            </a:extLst>
          </p:cNvPr>
          <p:cNvSpPr/>
          <p:nvPr/>
        </p:nvSpPr>
        <p:spPr>
          <a:xfrm>
            <a:off x="6038699" y="448440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6D630E-FB7D-834C-96E9-5561D80282F6}"/>
              </a:ext>
            </a:extLst>
          </p:cNvPr>
          <p:cNvSpPr/>
          <p:nvPr/>
        </p:nvSpPr>
        <p:spPr>
          <a:xfrm>
            <a:off x="6558497" y="450504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A077692-8EDF-154C-BE8B-DC62C9517BA6}"/>
              </a:ext>
            </a:extLst>
          </p:cNvPr>
          <p:cNvSpPr/>
          <p:nvPr/>
        </p:nvSpPr>
        <p:spPr>
          <a:xfrm>
            <a:off x="6939842" y="472014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694D5E-C856-5046-ADBD-82FF736A9605}"/>
              </a:ext>
            </a:extLst>
          </p:cNvPr>
          <p:cNvSpPr/>
          <p:nvPr/>
        </p:nvSpPr>
        <p:spPr>
          <a:xfrm>
            <a:off x="2344359" y="264845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4A23E7-D2C6-6D4E-BBB3-997EECABB0C8}"/>
              </a:ext>
            </a:extLst>
          </p:cNvPr>
          <p:cNvSpPr/>
          <p:nvPr/>
        </p:nvSpPr>
        <p:spPr>
          <a:xfrm>
            <a:off x="2759718" y="334854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7134F4-957A-CB42-8CC2-33D8D3114BE9}"/>
              </a:ext>
            </a:extLst>
          </p:cNvPr>
          <p:cNvSpPr/>
          <p:nvPr/>
        </p:nvSpPr>
        <p:spPr>
          <a:xfrm>
            <a:off x="3285466" y="358479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0844B0-E1D3-354E-9153-7EB73377E8C8}"/>
              </a:ext>
            </a:extLst>
          </p:cNvPr>
          <p:cNvCxnSpPr>
            <a:cxnSpLocks/>
          </p:cNvCxnSpPr>
          <p:nvPr/>
        </p:nvCxnSpPr>
        <p:spPr>
          <a:xfrm flipV="1">
            <a:off x="914400" y="2536982"/>
            <a:ext cx="9124760" cy="2707603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BCCDA4-844E-994B-A9A7-15975869FDE5}"/>
              </a:ext>
            </a:extLst>
          </p:cNvPr>
          <p:cNvCxnSpPr>
            <a:cxnSpLocks/>
          </p:cNvCxnSpPr>
          <p:nvPr/>
        </p:nvCxnSpPr>
        <p:spPr>
          <a:xfrm flipV="1">
            <a:off x="914400" y="3962910"/>
            <a:ext cx="9124760" cy="69929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B8D3E3-7D03-8A41-ABC0-60556F4161FD}"/>
                  </a:ext>
                </a:extLst>
              </p:cNvPr>
              <p:cNvSpPr txBox="1"/>
              <p:nvPr/>
            </p:nvSpPr>
            <p:spPr>
              <a:xfrm>
                <a:off x="7729734" y="4025764"/>
                <a:ext cx="39052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B8D3E3-7D03-8A41-ABC0-60556F416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734" y="4025764"/>
                <a:ext cx="3905251" cy="707886"/>
              </a:xfrm>
              <a:prstGeom prst="rect">
                <a:avLst/>
              </a:prstGeom>
              <a:blipFill>
                <a:blip r:embed="rId3"/>
                <a:stretch>
                  <a:fillRect t="-5263" b="-2456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3DF05C-6A97-4145-9D69-38AEF28FC7B6}"/>
              </a:ext>
            </a:extLst>
          </p:cNvPr>
          <p:cNvCxnSpPr>
            <a:cxnSpLocks/>
          </p:cNvCxnSpPr>
          <p:nvPr/>
        </p:nvCxnSpPr>
        <p:spPr>
          <a:xfrm>
            <a:off x="7087471" y="3429000"/>
            <a:ext cx="0" cy="13760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E98F3-FD8C-1D4B-8431-5BB0825803C4}"/>
                  </a:ext>
                </a:extLst>
              </p:cNvPr>
              <p:cNvSpPr txBox="1"/>
              <p:nvPr/>
            </p:nvSpPr>
            <p:spPr>
              <a:xfrm>
                <a:off x="1334560" y="3423902"/>
                <a:ext cx="112082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E98F3-FD8C-1D4B-8431-5BB08258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60" y="3423902"/>
                <a:ext cx="1120820" cy="312650"/>
              </a:xfrm>
              <a:prstGeom prst="rect">
                <a:avLst/>
              </a:prstGeom>
              <a:blipFill>
                <a:blip r:embed="rId4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C593CD-AC07-1541-84C5-E930F1958ABA}"/>
                  </a:ext>
                </a:extLst>
              </p:cNvPr>
              <p:cNvSpPr txBox="1"/>
              <p:nvPr/>
            </p:nvSpPr>
            <p:spPr>
              <a:xfrm>
                <a:off x="1961210" y="2251785"/>
                <a:ext cx="118809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C593CD-AC07-1541-84C5-E930F195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10" y="2251785"/>
                <a:ext cx="1188091" cy="404983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B1990-F936-FF42-BE35-6ABCFABC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D6E1-2FB1-BF43-AAD8-08FCA07A4CCC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37996B-3C91-A900-D1E8-40C6D5321DA1}"/>
                  </a:ext>
                </a:extLst>
              </p14:cNvPr>
              <p14:cNvContentPartPr/>
              <p14:nvPr/>
            </p14:nvContentPartPr>
            <p14:xfrm>
              <a:off x="2152800" y="2805480"/>
              <a:ext cx="5248080" cy="233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37996B-3C91-A900-D1E8-40C6D5321D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3440" y="2796120"/>
                <a:ext cx="5266800" cy="23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77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60340"/>
            <a:ext cx="10515600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Machine Learning.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5B9-79FE-E042-9603-AC99288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85903"/>
            <a:ext cx="10728960" cy="40982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400" dirty="0"/>
              <a:t>find hypothesis in model that incurs smallest loss when predicting label of any datapoint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8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CCA30-6285-E04F-992F-1386E8B3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D701-6DCA-594E-9992-F15B4C0B90B8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C2BA8C-69FD-D32D-B081-F8758A5CE134}"/>
                  </a:ext>
                </a:extLst>
              </p14:cNvPr>
              <p14:cNvContentPartPr/>
              <p14:nvPr/>
            </p14:nvContentPartPr>
            <p14:xfrm>
              <a:off x="759960" y="4686120"/>
              <a:ext cx="4604760" cy="1058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C2BA8C-69FD-D32D-B081-F8758A5CE1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600" y="4676760"/>
                <a:ext cx="4623480" cy="10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8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60340"/>
            <a:ext cx="10515600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What is Any Datapoint?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9</a:t>
            </a:fld>
            <a:endParaRPr lang="en-AT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1FAF0-FA35-9D4C-A11A-08833D4A9A60}"/>
              </a:ext>
            </a:extLst>
          </p:cNvPr>
          <p:cNvCxnSpPr/>
          <p:nvPr/>
        </p:nvCxnSpPr>
        <p:spPr>
          <a:xfrm>
            <a:off x="1038074" y="5763134"/>
            <a:ext cx="8815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CA9E9-4CFE-444B-918E-E4DCB3865FE4}"/>
              </a:ext>
            </a:extLst>
          </p:cNvPr>
          <p:cNvCxnSpPr>
            <a:cxnSpLocks/>
          </p:cNvCxnSpPr>
          <p:nvPr/>
        </p:nvCxnSpPr>
        <p:spPr>
          <a:xfrm flipV="1">
            <a:off x="1205102" y="2405573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BF85A4-457C-6B4D-9A82-FBC4F0A58DB7}"/>
              </a:ext>
            </a:extLst>
          </p:cNvPr>
          <p:cNvSpPr txBox="1"/>
          <p:nvPr/>
        </p:nvSpPr>
        <p:spPr>
          <a:xfrm>
            <a:off x="709613" y="1830884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</a:t>
            </a:r>
            <a:r>
              <a:rPr lang="en-AT" sz="3200" dirty="0"/>
              <a:t>abel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8C2489-F9C3-1B42-9836-DD21FA314DDA}"/>
              </a:ext>
            </a:extLst>
          </p:cNvPr>
          <p:cNvSpPr/>
          <p:nvPr/>
        </p:nvSpPr>
        <p:spPr>
          <a:xfrm>
            <a:off x="3267208" y="330932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797135-7854-0548-B0CC-3A32DBEF82CD}"/>
              </a:ext>
            </a:extLst>
          </p:cNvPr>
          <p:cNvSpPr/>
          <p:nvPr/>
        </p:nvSpPr>
        <p:spPr>
          <a:xfrm>
            <a:off x="3781252" y="313423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764F14-5765-634A-98D4-96ED5B020865}"/>
              </a:ext>
            </a:extLst>
          </p:cNvPr>
          <p:cNvSpPr/>
          <p:nvPr/>
        </p:nvSpPr>
        <p:spPr>
          <a:xfrm>
            <a:off x="4162195" y="381266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512DBF-1AF7-714B-9069-4CA2FFC2E80D}"/>
              </a:ext>
            </a:extLst>
          </p:cNvPr>
          <p:cNvSpPr/>
          <p:nvPr/>
        </p:nvSpPr>
        <p:spPr>
          <a:xfrm>
            <a:off x="4533344" y="395042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A31B26-8663-444A-BADD-1A19932D6DF5}"/>
              </a:ext>
            </a:extLst>
          </p:cNvPr>
          <p:cNvSpPr/>
          <p:nvPr/>
        </p:nvSpPr>
        <p:spPr>
          <a:xfrm>
            <a:off x="4010184" y="348042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7E256D-6582-BE4B-BF78-5E8EE46A29FD}"/>
              </a:ext>
            </a:extLst>
          </p:cNvPr>
          <p:cNvSpPr/>
          <p:nvPr/>
        </p:nvSpPr>
        <p:spPr>
          <a:xfrm>
            <a:off x="3399960" y="297717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2B92FF-4356-C742-B4E4-147369CC9CB4}"/>
              </a:ext>
            </a:extLst>
          </p:cNvPr>
          <p:cNvSpPr/>
          <p:nvPr/>
        </p:nvSpPr>
        <p:spPr>
          <a:xfrm>
            <a:off x="4879998" y="374766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9F11E3-F09B-3947-A303-50D0FE73DDAF}"/>
              </a:ext>
            </a:extLst>
          </p:cNvPr>
          <p:cNvSpPr/>
          <p:nvPr/>
        </p:nvSpPr>
        <p:spPr>
          <a:xfrm>
            <a:off x="4477267" y="356934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171AA2-7531-064F-8B58-E0A52827DA72}"/>
              </a:ext>
            </a:extLst>
          </p:cNvPr>
          <p:cNvSpPr/>
          <p:nvPr/>
        </p:nvSpPr>
        <p:spPr>
          <a:xfrm>
            <a:off x="3001213" y="2914312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DB2284-D8C5-764F-8A84-1388F5F7E8BD}"/>
              </a:ext>
            </a:extLst>
          </p:cNvPr>
          <p:cNvSpPr/>
          <p:nvPr/>
        </p:nvSpPr>
        <p:spPr>
          <a:xfrm>
            <a:off x="3663530" y="3435350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3E6CF2-ACF4-6D42-B2B9-7814CC029E7B}"/>
              </a:ext>
            </a:extLst>
          </p:cNvPr>
          <p:cNvSpPr/>
          <p:nvPr/>
        </p:nvSpPr>
        <p:spPr>
          <a:xfrm>
            <a:off x="3745906" y="3712832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D4C6F3-E000-C24A-A7F7-BDD44343F65F}"/>
              </a:ext>
            </a:extLst>
          </p:cNvPr>
          <p:cNvSpPr/>
          <p:nvPr/>
        </p:nvSpPr>
        <p:spPr>
          <a:xfrm>
            <a:off x="5765185" y="4349947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241393-E79B-E14C-BAEC-E3F7E9CA486E}"/>
              </a:ext>
            </a:extLst>
          </p:cNvPr>
          <p:cNvSpPr/>
          <p:nvPr/>
        </p:nvSpPr>
        <p:spPr>
          <a:xfrm>
            <a:off x="5356598" y="3970015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EDE809-DE25-1246-A13D-2E57E838812A}"/>
              </a:ext>
            </a:extLst>
          </p:cNvPr>
          <p:cNvSpPr/>
          <p:nvPr/>
        </p:nvSpPr>
        <p:spPr>
          <a:xfrm>
            <a:off x="4983577" y="4006299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7952CA0-0ADF-D847-B1A8-C8920121750D}"/>
              </a:ext>
            </a:extLst>
          </p:cNvPr>
          <p:cNvSpPr/>
          <p:nvPr/>
        </p:nvSpPr>
        <p:spPr>
          <a:xfrm>
            <a:off x="5156904" y="4797477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9F5280-9223-284F-ABC0-6EE334F91D66}"/>
              </a:ext>
            </a:extLst>
          </p:cNvPr>
          <p:cNvSpPr/>
          <p:nvPr/>
        </p:nvSpPr>
        <p:spPr>
          <a:xfrm>
            <a:off x="5390829" y="4355080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6C4CC3-455C-B54C-A525-30C7CDD9E36B}"/>
              </a:ext>
            </a:extLst>
          </p:cNvPr>
          <p:cNvSpPr/>
          <p:nvPr/>
        </p:nvSpPr>
        <p:spPr>
          <a:xfrm>
            <a:off x="4667034" y="3307103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A9B2E26-BD52-7248-8002-050873753327}"/>
              </a:ext>
            </a:extLst>
          </p:cNvPr>
          <p:cNvSpPr/>
          <p:nvPr/>
        </p:nvSpPr>
        <p:spPr>
          <a:xfrm>
            <a:off x="3990468" y="2747241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C51A11-888B-934E-8388-23465DF3B423}"/>
              </a:ext>
            </a:extLst>
          </p:cNvPr>
          <p:cNvSpPr/>
          <p:nvPr/>
        </p:nvSpPr>
        <p:spPr>
          <a:xfrm>
            <a:off x="4402380" y="2891052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F1FE84-E807-2F46-84FA-58DF39124CF9}"/>
              </a:ext>
            </a:extLst>
          </p:cNvPr>
          <p:cNvSpPr/>
          <p:nvPr/>
        </p:nvSpPr>
        <p:spPr>
          <a:xfrm>
            <a:off x="5719964" y="4013372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CD54E8-FE3A-9644-88A9-8C15F6E85972}"/>
              </a:ext>
            </a:extLst>
          </p:cNvPr>
          <p:cNvSpPr/>
          <p:nvPr/>
        </p:nvSpPr>
        <p:spPr>
          <a:xfrm>
            <a:off x="2513464" y="2839335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FDD180-785B-5C4F-89D2-A4DC7E6E8AE3}"/>
              </a:ext>
            </a:extLst>
          </p:cNvPr>
          <p:cNvSpPr/>
          <p:nvPr/>
        </p:nvSpPr>
        <p:spPr>
          <a:xfrm>
            <a:off x="4535730" y="4292949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F9CB4D-B40D-8E4A-8CB7-39D4DF71FC5B}"/>
              </a:ext>
            </a:extLst>
          </p:cNvPr>
          <p:cNvSpPr/>
          <p:nvPr/>
        </p:nvSpPr>
        <p:spPr>
          <a:xfrm>
            <a:off x="5165699" y="3569346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9613C52-2DA4-2143-B700-AF13AC1B8E18}"/>
              </a:ext>
            </a:extLst>
          </p:cNvPr>
          <p:cNvSpPr/>
          <p:nvPr/>
        </p:nvSpPr>
        <p:spPr>
          <a:xfrm>
            <a:off x="3537352" y="2597673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3065DE-8EC2-C44A-B3FA-9D5981509E9C}"/>
              </a:ext>
            </a:extLst>
          </p:cNvPr>
          <p:cNvSpPr/>
          <p:nvPr/>
        </p:nvSpPr>
        <p:spPr>
          <a:xfrm>
            <a:off x="4206486" y="3177862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8A9143-97D8-5A42-B948-7865E57FB2A2}"/>
              </a:ext>
            </a:extLst>
          </p:cNvPr>
          <p:cNvSpPr/>
          <p:nvPr/>
        </p:nvSpPr>
        <p:spPr>
          <a:xfrm>
            <a:off x="2769426" y="2390308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346E200-5504-6448-9353-F2A562BE9006}"/>
              </a:ext>
            </a:extLst>
          </p:cNvPr>
          <p:cNvSpPr/>
          <p:nvPr/>
        </p:nvSpPr>
        <p:spPr>
          <a:xfrm>
            <a:off x="3069755" y="2562688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A8DA070-83F1-694C-8F11-AA9B80BC9608}"/>
              </a:ext>
            </a:extLst>
          </p:cNvPr>
          <p:cNvSpPr/>
          <p:nvPr/>
        </p:nvSpPr>
        <p:spPr>
          <a:xfrm>
            <a:off x="5558497" y="4697659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D15652-100D-404D-AA58-683B44BA0DE7}"/>
              </a:ext>
            </a:extLst>
          </p:cNvPr>
          <p:cNvSpPr/>
          <p:nvPr/>
        </p:nvSpPr>
        <p:spPr>
          <a:xfrm>
            <a:off x="2421687" y="2464485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1A5C9BA-C74E-1343-B6FC-F5FA33F09C23}"/>
              </a:ext>
            </a:extLst>
          </p:cNvPr>
          <p:cNvSpPr/>
          <p:nvPr/>
        </p:nvSpPr>
        <p:spPr>
          <a:xfrm>
            <a:off x="3806205" y="2380648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2B9E08-857D-DF40-AB58-73BBA1CB3C06}"/>
              </a:ext>
            </a:extLst>
          </p:cNvPr>
          <p:cNvSpPr/>
          <p:nvPr/>
        </p:nvSpPr>
        <p:spPr>
          <a:xfrm>
            <a:off x="3283343" y="2214575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B5D0508-43B5-8B4E-806B-062F81892937}"/>
              </a:ext>
            </a:extLst>
          </p:cNvPr>
          <p:cNvSpPr/>
          <p:nvPr/>
        </p:nvSpPr>
        <p:spPr>
          <a:xfrm>
            <a:off x="2806660" y="3286566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EE82AEB-55B6-7A4E-BBC8-5B3D933545DB}"/>
              </a:ext>
            </a:extLst>
          </p:cNvPr>
          <p:cNvSpPr/>
          <p:nvPr/>
        </p:nvSpPr>
        <p:spPr>
          <a:xfrm>
            <a:off x="2541711" y="2131324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25FECAA-AF7D-B64C-870F-DA3CB5873D8B}"/>
              </a:ext>
            </a:extLst>
          </p:cNvPr>
          <p:cNvSpPr/>
          <p:nvPr/>
        </p:nvSpPr>
        <p:spPr>
          <a:xfrm>
            <a:off x="2920215" y="2137861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F70AE6-FC1A-2846-889F-9E77A2AFECAC}"/>
              </a:ext>
            </a:extLst>
          </p:cNvPr>
          <p:cNvSpPr/>
          <p:nvPr/>
        </p:nvSpPr>
        <p:spPr>
          <a:xfrm>
            <a:off x="4616858" y="4740493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905EC6-7613-724C-BE79-A7E8C4C952F8}"/>
              </a:ext>
            </a:extLst>
          </p:cNvPr>
          <p:cNvSpPr/>
          <p:nvPr/>
        </p:nvSpPr>
        <p:spPr>
          <a:xfrm>
            <a:off x="2990713" y="3641247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C8F2911-0A11-E945-889A-A4478E09BF90}"/>
              </a:ext>
            </a:extLst>
          </p:cNvPr>
          <p:cNvSpPr/>
          <p:nvPr/>
        </p:nvSpPr>
        <p:spPr>
          <a:xfrm>
            <a:off x="4000103" y="4588894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9BCDF89-AF31-1546-86E7-0B81E4640F0D}"/>
              </a:ext>
            </a:extLst>
          </p:cNvPr>
          <p:cNvSpPr/>
          <p:nvPr/>
        </p:nvSpPr>
        <p:spPr>
          <a:xfrm>
            <a:off x="3503109" y="4104316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3CC0F3-ADEB-9748-BD9C-38CE3CB7A702}"/>
              </a:ext>
            </a:extLst>
          </p:cNvPr>
          <p:cNvSpPr/>
          <p:nvPr/>
        </p:nvSpPr>
        <p:spPr>
          <a:xfrm>
            <a:off x="4083111" y="4190552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B85F3C-5097-3B48-93D9-ADAA529A03F3}"/>
              </a:ext>
            </a:extLst>
          </p:cNvPr>
          <p:cNvSpPr/>
          <p:nvPr/>
        </p:nvSpPr>
        <p:spPr>
          <a:xfrm>
            <a:off x="4991029" y="4330794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EEE5A6-0481-164E-8821-BA0389854088}"/>
              </a:ext>
            </a:extLst>
          </p:cNvPr>
          <p:cNvSpPr txBox="1"/>
          <p:nvPr/>
        </p:nvSpPr>
        <p:spPr>
          <a:xfrm>
            <a:off x="7877696" y="3262928"/>
            <a:ext cx="4097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interpret data points as </a:t>
            </a:r>
          </a:p>
          <a:p>
            <a:r>
              <a:rPr lang="en-GB" sz="2400" dirty="0"/>
              <a:t>realizations of </a:t>
            </a:r>
            <a:r>
              <a:rPr lang="en-GB" sz="2400" dirty="0" err="1"/>
              <a:t>i.i.d</a:t>
            </a:r>
            <a:r>
              <a:rPr lang="en-GB" sz="2400" dirty="0"/>
              <a:t>. random </a:t>
            </a:r>
          </a:p>
          <a:p>
            <a:r>
              <a:rPr lang="en-GB" sz="2400" dirty="0"/>
              <a:t>variables with prob. distr. p(</a:t>
            </a:r>
            <a:r>
              <a:rPr lang="en-GB" sz="2400" dirty="0" err="1"/>
              <a:t>x,y</a:t>
            </a:r>
            <a:r>
              <a:rPr lang="en-GB" sz="24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C29E01-77F5-A84F-9019-2AA679363644}"/>
              </a:ext>
            </a:extLst>
          </p:cNvPr>
          <p:cNvSpPr txBox="1"/>
          <p:nvPr/>
        </p:nvSpPr>
        <p:spPr>
          <a:xfrm>
            <a:off x="7843799" y="4696334"/>
            <a:ext cx="369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define loss incurred for any </a:t>
            </a:r>
          </a:p>
          <a:p>
            <a:r>
              <a:rPr lang="en-GB" sz="2400" dirty="0"/>
              <a:t>data point as expected loss  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C1061D9-CFB0-2C48-ABBD-0B92FA7E7582}"/>
              </a:ext>
            </a:extLst>
          </p:cNvPr>
          <p:cNvSpPr/>
          <p:nvPr/>
        </p:nvSpPr>
        <p:spPr>
          <a:xfrm>
            <a:off x="8627009" y="1911642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CF4B6B-B0F9-A048-AE8E-580BF610321D}"/>
              </a:ext>
            </a:extLst>
          </p:cNvPr>
          <p:cNvSpPr txBox="1"/>
          <p:nvPr/>
        </p:nvSpPr>
        <p:spPr>
          <a:xfrm>
            <a:off x="8981395" y="1830884"/>
            <a:ext cx="2810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observed datapoints 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A6133D7-5AF5-0A4E-8996-2C11B1EDD7AB}"/>
              </a:ext>
            </a:extLst>
          </p:cNvPr>
          <p:cNvSpPr/>
          <p:nvPr/>
        </p:nvSpPr>
        <p:spPr>
          <a:xfrm>
            <a:off x="8627009" y="2363017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B84820-E46E-B74F-9B17-432A3CFBFA67}"/>
              </a:ext>
            </a:extLst>
          </p:cNvPr>
          <p:cNvSpPr txBox="1"/>
          <p:nvPr/>
        </p:nvSpPr>
        <p:spPr>
          <a:xfrm>
            <a:off x="8993177" y="2280736"/>
            <a:ext cx="233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“new” datapoint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FE5A84-9911-9540-979F-397DCC431463}"/>
              </a:ext>
            </a:extLst>
          </p:cNvPr>
          <p:cNvSpPr txBox="1"/>
          <p:nvPr/>
        </p:nvSpPr>
        <p:spPr>
          <a:xfrm>
            <a:off x="9853462" y="5468020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feature</a:t>
            </a:r>
            <a:r>
              <a:rPr lang="en-AT" sz="3200" dirty="0"/>
              <a:t> x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97A228A-EE2C-A641-928F-91424E05E0E2}"/>
              </a:ext>
            </a:extLst>
          </p:cNvPr>
          <p:cNvSpPr/>
          <p:nvPr/>
        </p:nvSpPr>
        <p:spPr>
          <a:xfrm rot="2335781">
            <a:off x="1765637" y="2767713"/>
            <a:ext cx="4944030" cy="1711182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194996-8695-7046-8AD4-111A32BA01EC}"/>
              </a:ext>
            </a:extLst>
          </p:cNvPr>
          <p:cNvSpPr txBox="1"/>
          <p:nvPr/>
        </p:nvSpPr>
        <p:spPr>
          <a:xfrm>
            <a:off x="4057299" y="2071639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p(</a:t>
            </a:r>
            <a:r>
              <a:rPr lang="en-GB" sz="2400" dirty="0" err="1">
                <a:solidFill>
                  <a:schemeClr val="accent2"/>
                </a:solidFill>
              </a:rPr>
              <a:t>x,y</a:t>
            </a:r>
            <a:r>
              <a:rPr lang="en-GB" sz="24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856F9-FB7C-4B42-8774-551CACD8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0C74-636C-2941-B5CD-FA9BC39181FF}" type="datetime1">
              <a:rPr lang="en-US" smtClean="0"/>
              <a:t>6/23/23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10082C-A8BB-AA72-BEC9-8A438AD29E5A}"/>
                  </a:ext>
                </a:extLst>
              </p14:cNvPr>
              <p14:cNvContentPartPr/>
              <p14:nvPr/>
            </p14:nvContentPartPr>
            <p14:xfrm>
              <a:off x="469800" y="1963800"/>
              <a:ext cx="8502480" cy="428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10082C-A8BB-AA72-BEC9-8A438AD29E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1954440"/>
                <a:ext cx="8521200" cy="43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16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1288</Words>
  <Application>Microsoft Macintosh PowerPoint</Application>
  <PresentationFormat>Widescreen</PresentationFormat>
  <Paragraphs>331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Empirical Risk Minimization</vt:lpstr>
      <vt:lpstr>Learning Goals: </vt:lpstr>
      <vt:lpstr>What is ML About ? </vt:lpstr>
      <vt:lpstr>Data. Model. Loss.</vt:lpstr>
      <vt:lpstr>Data </vt:lpstr>
      <vt:lpstr>Data. </vt:lpstr>
      <vt:lpstr>PowerPoint Presentation</vt:lpstr>
      <vt:lpstr>Machine Learning. </vt:lpstr>
      <vt:lpstr>What is Any Datapoint?</vt:lpstr>
      <vt:lpstr>Expected Loss or Risk </vt:lpstr>
      <vt:lpstr>Empirical Risk  </vt:lpstr>
      <vt:lpstr>Empirical Risk Minimization </vt:lpstr>
      <vt:lpstr>Empirical Risk Minimization </vt:lpstr>
      <vt:lpstr>ERM for Parametrized Models</vt:lpstr>
      <vt:lpstr>ERM for Param. Models</vt:lpstr>
      <vt:lpstr>Design Choices in ERM</vt:lpstr>
      <vt:lpstr>Design Choice:  Model and Data</vt:lpstr>
      <vt:lpstr>Linear Regression </vt:lpstr>
      <vt:lpstr>Linear Regression</vt:lpstr>
      <vt:lpstr>ERM for Linear Regression</vt:lpstr>
      <vt:lpstr>Linear Regression in Python</vt:lpstr>
      <vt:lpstr>PowerPoint Presentation</vt:lpstr>
      <vt:lpstr>Upgrade Linear Model with new Features ! </vt:lpstr>
      <vt:lpstr>You Can Do Anything with Linear Predictors! </vt:lpstr>
      <vt:lpstr>Polynomial Regression</vt:lpstr>
      <vt:lpstr>Polynomial Regression</vt:lpstr>
      <vt:lpstr>Polynomial Regression= Lin. Reg. with Feature Transform.</vt:lpstr>
      <vt:lpstr>Polynomial Features</vt:lpstr>
      <vt:lpstr>PowerPoint Presentation</vt:lpstr>
      <vt:lpstr>Design Choice:  Loss Function </vt:lpstr>
      <vt:lpstr>Measuring Error Size via Loss Functions</vt:lpstr>
      <vt:lpstr>The Squared Error Loss</vt:lpstr>
      <vt:lpstr>Squared Error Loss Sensitive to Outliers</vt:lpstr>
      <vt:lpstr>Train Linear Model on “Clean Data”</vt:lpstr>
      <vt:lpstr>Training Set with a SINGLE OUTLIER !</vt:lpstr>
      <vt:lpstr>How to make learning robust against presence of few outliers in  training set ? </vt:lpstr>
      <vt:lpstr>The Absolute Error Loss</vt:lpstr>
      <vt:lpstr>Absolute Error Loss Robust to Outliers</vt:lpstr>
      <vt:lpstr>Huber Loss </vt:lpstr>
      <vt:lpstr>Fitting Linear Predictor with Huber Loss </vt:lpstr>
      <vt:lpstr>Train Linear Model on “Clean Data”</vt:lpstr>
      <vt:lpstr>Training Set with a SINGLE OUTLIER !</vt:lpstr>
      <vt:lpstr>Huber vs. Squared Error Loss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Can Do Anything with Linear Predictors! </dc:title>
  <dc:creator>Jung Alex</dc:creator>
  <cp:lastModifiedBy>Jung Alex</cp:lastModifiedBy>
  <cp:revision>37</cp:revision>
  <cp:lastPrinted>2022-01-12T18:21:43Z</cp:lastPrinted>
  <dcterms:created xsi:type="dcterms:W3CDTF">2021-08-28T11:43:47Z</dcterms:created>
  <dcterms:modified xsi:type="dcterms:W3CDTF">2023-06-23T17:58:38Z</dcterms:modified>
</cp:coreProperties>
</file>