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686" r:id="rId3"/>
    <p:sldId id="687" r:id="rId4"/>
    <p:sldId id="257" r:id="rId5"/>
    <p:sldId id="689" r:id="rId6"/>
    <p:sldId id="688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61"/>
    <p:restoredTop sz="95781"/>
  </p:normalViewPr>
  <p:slideViewPr>
    <p:cSldViewPr snapToGrid="0">
      <p:cViewPr varScale="1">
        <p:scale>
          <a:sx n="84" d="100"/>
          <a:sy n="84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6D9-F5BC-DB40-A386-37FFB4F36C2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27D-7643-C945-9CF5-3D4005015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5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Peter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C63DF-A9D4-4553-87D5-48A70AAC9A3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793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196C3-E991-4711-A7AD-F6FA881A10DB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01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65E-D83F-BF92-9A02-3DFA3161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5AE0-220F-E1DD-5ACA-07135618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946-5A7C-F67F-E530-18FD4855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FA8B-9520-284C-935C-A01B8692B95F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9B7D-876A-6525-5A25-73BDF5B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D271-B135-4D7C-42A9-2FE511E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38F-AC19-CD77-8153-6C3EBD7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8942-EFFE-C78A-126C-71E6D430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26EC-004D-2E9B-038B-D0B2607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865C-B7CA-AD43-9CE9-E076B3C3D7E4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359-6159-5E1E-AA7A-1A7B496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5A01-1B72-0572-0371-98EDEE6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410D-1DAC-230F-2E8E-490DD48F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2FE2-ABE6-0B86-E75E-8FDAB470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625-AC42-A37D-07D7-D80A7C1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5E75-FC01-D543-8718-1C5CBC31A0D1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9767-C637-5380-B608-67F4C4E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109D-29E7-3B6D-A561-9922591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9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BFE182-B2A5-3849-27EA-6A2C0B7BC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Ange rubrik</a:t>
            </a:r>
          </a:p>
        </p:txBody>
      </p:sp>
    </p:spTree>
    <p:extLst>
      <p:ext uri="{BB962C8B-B14F-4D97-AF65-F5344CB8AC3E}">
        <p14:creationId xmlns:p14="http://schemas.microsoft.com/office/powerpoint/2010/main" val="424461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03C109DC-A405-5A38-D21B-6E2F993AE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3976" r="7106" b="397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294A1872-20C4-E1A3-1863-556D3838E4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1200" y="3937222"/>
            <a:ext cx="4485991" cy="417443"/>
          </a:xfrm>
        </p:spPr>
        <p:txBody>
          <a:bodyPr>
            <a:no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Ange namn på presentatör</a:t>
            </a:r>
          </a:p>
        </p:txBody>
      </p:sp>
      <p:sp>
        <p:nvSpPr>
          <p:cNvPr id="7" name="Rubrik 6">
            <a:extLst>
              <a:ext uri="{FF2B5EF4-FFF2-40B4-BE49-F238E27FC236}">
                <a16:creationId xmlns:a16="http://schemas.microsoft.com/office/drawing/2014/main" id="{E16715EB-888D-5BA7-ADAC-3412CD692D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1198" y="1642428"/>
            <a:ext cx="6480000" cy="212450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Public Sans" panose="00000500000000000000" pitchFamily="2" charset="0"/>
              </a:defRPr>
            </a:lvl1pPr>
          </a:lstStyle>
          <a:p>
            <a:r>
              <a:rPr lang="sv-SE"/>
              <a:t>Ange titel för din presentation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2C5DD1FA-7124-058A-72CF-AF2B706CA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5" y="576000"/>
            <a:ext cx="184330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3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DF9-4BC8-0433-744A-A7F5408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B6BF-B7B7-8848-AD08-F2E8450A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48F-0C50-CD71-4C5E-DEC2AE8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31CA-2609-C965-0543-93B2124E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440B-5873-C2CB-0DF0-4A9A91E2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D0F-CC92-AE27-4E40-2833BFDA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434A-7A93-6D89-AC66-525A17FD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2949-B77C-E7B5-3F4B-0927A5D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245C-27E5-B24C-A68F-CB18641CB224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37A3-A153-B9AB-0DC5-401BC326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B177-F639-4BC8-AF09-454E76FB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DA9-C671-A9A9-3B15-46869CD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E22E-3EAE-4E0D-1D1D-7C5E27A29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E3D1-1B02-0F78-F374-4E1B6254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2305-340D-4164-55D1-6F644C99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F88C-8D3A-4C4D-B729-C4D39CB81BE3}" type="datetime1">
              <a:rPr lang="en-US" smtClean="0"/>
              <a:t>5/17/24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EF1E-B822-869F-0E9D-FC1C4A9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349F-3DCD-473D-5F71-F7A57A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1F5D-40B5-346E-96CE-73AEDB2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DE91-47B8-FD4E-63FD-0BC93DE7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A265-1195-7DCB-6424-33297058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F1BA-E16C-4CD0-A6FF-F194066C5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FB73B-17D7-893C-C814-CE9533AE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92AAF-B59F-40D3-1EBB-C3B22A9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6F16-4F93-4C47-B546-4801F8504881}" type="datetime1">
              <a:rPr lang="en-US" smtClean="0"/>
              <a:t>5/17/24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AD14F-CDCA-5D2F-617B-44A9C16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769E6-781C-29FF-F7BB-ACAC5C4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21D-732B-E29E-31D8-81FE9C1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222E-EDDF-8879-B663-48561C3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5303-6830-DE4E-8CD5-E827371A3093}" type="datetime1">
              <a:rPr lang="en-US" smtClean="0"/>
              <a:t>5/17/24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D09A-9B26-C6E0-C0AA-20E15B2B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51EC-F617-9C5B-3D71-C4AEE321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E9CAA-DBB2-9FAE-4D53-5C24989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2B6-0660-3C49-82D0-A393E5960A40}" type="datetime1">
              <a:rPr lang="en-US" smtClean="0"/>
              <a:t>5/17/24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16CD-1689-5EEE-D091-467212B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8563-DDBC-B4C7-DABE-2FEC2FFC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3D3-8C05-92B1-1ED2-86A385B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2DF2-F289-2FC4-D4AA-AAF7FD28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1BD8-BB79-08C7-D694-D2BF0D05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750F-85F5-9AE2-4512-B00D9EF0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9B00-9A08-1943-AA18-0C941042686B}" type="datetime1">
              <a:rPr lang="en-US" smtClean="0"/>
              <a:t>5/17/24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DDD4-7D0A-0156-CD2E-D44E26E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D15C-E8FD-8015-C195-6659A2FE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A60-3401-A8E5-36D0-618EF36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A5C5B-44C2-E87C-EB34-011D75F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B4EE-0467-B036-E7B4-8899407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2EDD-2EB2-FF08-D1C6-AA90F5F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7CCC-857C-EE47-B763-E3207B989084}" type="datetime1">
              <a:rPr lang="en-US" smtClean="0"/>
              <a:t>5/17/24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945-2C88-1582-01F3-7D5CDBD9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B099-2A8D-FCDA-623A-0C62DE2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3331-1F29-100F-4D6C-B6ADE226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E838-0305-2C19-EC2A-172A8FD6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0D-EAFD-1917-51BF-454DFFFD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3312-0809-5A4C-B136-6DC1D2F343AA}" type="datetime1">
              <a:rPr lang="en-US" smtClean="0"/>
              <a:t>5/17/24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4CD1-8E28-2456-58B2-6DD4245AD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FD4F-56E8-E549-9FDD-77D5B3F0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updatesdaily.com/what-is-machine-learn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D194-0791-B61F-C375-796A1E45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3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dirty="0"/>
              <a:t>Machine Learning </a:t>
            </a:r>
            <a:br>
              <a:rPr lang="en-GB" sz="7200" b="1" dirty="0"/>
            </a:br>
            <a:r>
              <a:rPr lang="en-GB" sz="7200" b="1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BC6D-F6DA-E80C-C798-263F3887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618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Dipl.-Ing. </a:t>
            </a:r>
            <a:r>
              <a:rPr lang="en-GB" sz="3600" dirty="0" err="1"/>
              <a:t>Dr.</a:t>
            </a:r>
            <a:r>
              <a:rPr lang="en-GB" sz="3600"/>
              <a:t> </a:t>
            </a:r>
            <a:r>
              <a:rPr lang="en-GB" sz="3600" err="1"/>
              <a:t>techn</a:t>
            </a:r>
            <a:r>
              <a:rPr lang="en-GB" sz="3600"/>
              <a:t>. Alexander Helmut Jung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22C-2E96-FDAF-0CE9-1819EB9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F40-2964-4643-97AE-0FFD417190BD}" type="datetime1">
              <a:rPr lang="en-US" sz="2400" smtClean="0"/>
              <a:t>5/17/24</a:t>
            </a:fld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8AF7-C9BD-8D21-7DE8-0ED8007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800" smtClean="0"/>
              <a:t>1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21326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5/17/24</a:t>
            </a:fld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602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/>
              <a:t>Monday May 20, 2024, 8.00–12.00 </a:t>
            </a:r>
          </a:p>
          <a:p>
            <a:pPr>
              <a:lnSpc>
                <a:spcPct val="150000"/>
              </a:lnSpc>
            </a:pPr>
            <a:r>
              <a:rPr lang="en-GB" sz="2800"/>
              <a:t>08.00 - 08.50 Live Demo: Empirical Risk Minimization </a:t>
            </a:r>
          </a:p>
          <a:p>
            <a:pPr>
              <a:lnSpc>
                <a:spcPct val="150000"/>
              </a:lnSpc>
            </a:pPr>
            <a:r>
              <a:rPr lang="en-GB" sz="2800"/>
              <a:t>08.50 - 09.00 Break</a:t>
            </a:r>
          </a:p>
          <a:p>
            <a:pPr>
              <a:lnSpc>
                <a:spcPct val="150000"/>
              </a:lnSpc>
            </a:pPr>
            <a:r>
              <a:rPr lang="en-GB" sz="2800"/>
              <a:t>09.00 - 09.50  Loss Functions for Linear Model</a:t>
            </a:r>
          </a:p>
          <a:p>
            <a:pPr>
              <a:lnSpc>
                <a:spcPct val="150000"/>
              </a:lnSpc>
            </a:pPr>
            <a:r>
              <a:rPr lang="en-GB" sz="2800"/>
              <a:t>09.50 - 10.00 Break</a:t>
            </a:r>
          </a:p>
          <a:p>
            <a:pPr>
              <a:lnSpc>
                <a:spcPct val="150000"/>
              </a:lnSpc>
            </a:pPr>
            <a:r>
              <a:rPr lang="en-GB" sz="2800"/>
              <a:t>10.00 - 10.50 Reading in Data: FMI Weather Data, </a:t>
            </a:r>
            <a:r>
              <a:rPr lang="en-GB" sz="2800" err="1"/>
              <a:t>Wikidata</a:t>
            </a:r>
            <a:r>
              <a:rPr lang="en-GB" sz="2800"/>
              <a:t> </a:t>
            </a:r>
          </a:p>
          <a:p>
            <a:pPr>
              <a:lnSpc>
                <a:spcPct val="150000"/>
              </a:lnSpc>
            </a:pPr>
            <a:r>
              <a:rPr lang="en-GB" sz="2800"/>
              <a:t>10.50 - 11.00 Break</a:t>
            </a:r>
          </a:p>
          <a:p>
            <a:pPr>
              <a:lnSpc>
                <a:spcPct val="150000"/>
              </a:lnSpc>
            </a:pPr>
            <a:r>
              <a:rPr lang="en-GB" sz="2800"/>
              <a:t>11.00 - 11.50 Demo: Model Diagnosis and Selection</a:t>
            </a:r>
          </a:p>
          <a:p>
            <a:pPr>
              <a:lnSpc>
                <a:spcPct val="150000"/>
              </a:lnSpc>
            </a:pPr>
            <a:r>
              <a:rPr lang="en-GB" sz="2800"/>
              <a:t>11.50 – 12.00 Wrap Up </a:t>
            </a:r>
          </a:p>
        </p:txBody>
      </p:sp>
    </p:spTree>
    <p:extLst>
      <p:ext uri="{BB962C8B-B14F-4D97-AF65-F5344CB8AC3E}">
        <p14:creationId xmlns:p14="http://schemas.microsoft.com/office/powerpoint/2010/main" val="278540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0178-874A-27AD-43FD-E45F1630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5/17/24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AE3C-C42A-E001-F62F-66876CF7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/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blipFill>
                <a:blip r:embed="rId2"/>
                <a:stretch>
                  <a:fillRect t="-8511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0092A-35DA-7B52-4E5B-9B4DEC4F47F0}"/>
              </a:ext>
            </a:extLst>
          </p:cNvPr>
          <p:cNvCxnSpPr>
            <a:cxnSpLocks/>
          </p:cNvCxnSpPr>
          <p:nvPr/>
        </p:nvCxnSpPr>
        <p:spPr>
          <a:xfrm>
            <a:off x="1049225" y="5183270"/>
            <a:ext cx="8446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3E3A6-A5D2-6156-E55D-0F62D60A4783}"/>
              </a:ext>
            </a:extLst>
          </p:cNvPr>
          <p:cNvCxnSpPr>
            <a:cxnSpLocks/>
          </p:cNvCxnSpPr>
          <p:nvPr/>
        </p:nvCxnSpPr>
        <p:spPr>
          <a:xfrm flipV="1">
            <a:off x="1216253" y="1825709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A75488-67B6-CB39-1710-4EDCF9CB2D2B}"/>
              </a:ext>
            </a:extLst>
          </p:cNvPr>
          <p:cNvSpPr txBox="1"/>
          <p:nvPr/>
        </p:nvSpPr>
        <p:spPr>
          <a:xfrm>
            <a:off x="9166242" y="5278768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</a:t>
            </a:r>
            <a:r>
              <a:rPr lang="en-AT" sz="3200"/>
              <a:t>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83D-2A8D-5C0A-DC48-45A42857D71E}"/>
              </a:ext>
            </a:extLst>
          </p:cNvPr>
          <p:cNvSpPr txBox="1"/>
          <p:nvPr/>
        </p:nvSpPr>
        <p:spPr>
          <a:xfrm>
            <a:off x="308056" y="1201149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label</a:t>
            </a:r>
            <a:r>
              <a:rPr lang="en-AT" sz="3200"/>
              <a:t>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CCC22-DB28-32D3-10D4-012FE18C78D7}"/>
              </a:ext>
            </a:extLst>
          </p:cNvPr>
          <p:cNvSpPr/>
          <p:nvPr/>
        </p:nvSpPr>
        <p:spPr>
          <a:xfrm>
            <a:off x="2163991" y="246864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FA16E1-5025-36DE-BE5F-DC69C76CCF0D}"/>
              </a:ext>
            </a:extLst>
          </p:cNvPr>
          <p:cNvSpPr/>
          <p:nvPr/>
        </p:nvSpPr>
        <p:spPr>
          <a:xfrm>
            <a:off x="3882234" y="4998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A3FA3-090C-CCFF-C2A0-3E908EB87CA8}"/>
              </a:ext>
            </a:extLst>
          </p:cNvPr>
          <p:cNvSpPr/>
          <p:nvPr/>
        </p:nvSpPr>
        <p:spPr>
          <a:xfrm>
            <a:off x="6292742" y="40823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377A09-6E31-3A87-1B48-079CBF558015}"/>
              </a:ext>
            </a:extLst>
          </p:cNvPr>
          <p:cNvSpPr/>
          <p:nvPr/>
        </p:nvSpPr>
        <p:spPr>
          <a:xfrm>
            <a:off x="6049850" y="39045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9074BD-5150-56CC-E41C-AC14BCA842BA}"/>
              </a:ext>
            </a:extLst>
          </p:cNvPr>
          <p:cNvSpPr/>
          <p:nvPr/>
        </p:nvSpPr>
        <p:spPr>
          <a:xfrm>
            <a:off x="6569648" y="392517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87144B-9A82-8979-B294-9DD813505C72}"/>
              </a:ext>
            </a:extLst>
          </p:cNvPr>
          <p:cNvSpPr/>
          <p:nvPr/>
        </p:nvSpPr>
        <p:spPr>
          <a:xfrm>
            <a:off x="6950993" y="414028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C95237-5185-31E4-7476-A459B3C5B893}"/>
              </a:ext>
            </a:extLst>
          </p:cNvPr>
          <p:cNvCxnSpPr>
            <a:cxnSpLocks/>
          </p:cNvCxnSpPr>
          <p:nvPr/>
        </p:nvCxnSpPr>
        <p:spPr>
          <a:xfrm flipV="1">
            <a:off x="1609103" y="2305056"/>
            <a:ext cx="8798378" cy="347143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485130-ED34-D483-09FB-47AA414F0D16}"/>
              </a:ext>
            </a:extLst>
          </p:cNvPr>
          <p:cNvCxnSpPr>
            <a:cxnSpLocks/>
          </p:cNvCxnSpPr>
          <p:nvPr/>
        </p:nvCxnSpPr>
        <p:spPr>
          <a:xfrm flipV="1">
            <a:off x="710330" y="3819631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/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blipFill>
                <a:blip r:embed="rId3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D73C0-42A3-3BFA-AE4C-C81C2E99F17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302444" y="2754395"/>
            <a:ext cx="0" cy="2748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082A5F-3570-2B7C-BED6-154C527959F5}"/>
              </a:ext>
            </a:extLst>
          </p:cNvPr>
          <p:cNvSpPr txBox="1"/>
          <p:nvPr/>
        </p:nvSpPr>
        <p:spPr>
          <a:xfrm>
            <a:off x="1451386" y="3483277"/>
            <a:ext cx="1198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/>
              <a:t>loss</a:t>
            </a:r>
            <a:endParaRPr lang="de-DE" sz="3200" dirty="0"/>
          </a:p>
        </p:txBody>
      </p:sp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D685CF09-0950-C75D-941B-677E1F5029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0446" y="3234269"/>
            <a:ext cx="2462537" cy="692863"/>
          </a:xfrm>
          <a:prstGeom prst="rect">
            <a:avLst/>
          </a:prstGeom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4667CEA0-6152-6FC6-CECD-03B062C778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0024" y="1764172"/>
            <a:ext cx="1749453" cy="6570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F22CAD-908B-800B-5BF5-01EB2B7B2F9D}"/>
              </a:ext>
            </a:extLst>
          </p:cNvPr>
          <p:cNvSpPr txBox="1"/>
          <p:nvPr/>
        </p:nvSpPr>
        <p:spPr>
          <a:xfrm>
            <a:off x="9753920" y="2564824"/>
            <a:ext cx="198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66234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F582D8-77A8-DF39-C63F-5F79672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00" y="1188000"/>
            <a:ext cx="10449600" cy="720000"/>
          </a:xfrm>
        </p:spPr>
        <p:txBody>
          <a:bodyPr anchor="ctr">
            <a:normAutofit/>
          </a:bodyPr>
          <a:lstStyle/>
          <a:p>
            <a:r>
              <a:rPr lang="en-US"/>
              <a:t>What is the topic and theme of your project?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CA7C62D-B1B1-90C1-5EBF-E548E7B344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1199" y="2098500"/>
            <a:ext cx="5445517" cy="4352544"/>
          </a:xfrm>
        </p:spPr>
        <p:txBody>
          <a:bodyPr anchor="t">
            <a:normAutofit fontScale="775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b="0" i="0" kern="1200">
                <a:effectLst/>
                <a:highlight>
                  <a:srgbClr val="FFFFFF"/>
                </a:highlight>
              </a:rPr>
              <a:t>overview of international travels by staff of the Swedish NAO​ </a:t>
            </a:r>
          </a:p>
          <a:p>
            <a:pPr fontAlgn="base">
              <a:lnSpc>
                <a:spcPct val="110000"/>
              </a:lnSpc>
            </a:pPr>
            <a:r>
              <a:rPr lang="en-US" b="0" i="0" kern="1200">
                <a:effectLst/>
                <a:highlight>
                  <a:srgbClr val="FFFFFF"/>
                </a:highlight>
              </a:rPr>
              <a:t>illustrated on a map, information available backward and forward in time​ </a:t>
            </a:r>
          </a:p>
          <a:p>
            <a:pPr fontAlgn="base">
              <a:lnSpc>
                <a:spcPct val="110000"/>
              </a:lnSpc>
            </a:pPr>
            <a:r>
              <a:rPr lang="en-US" b="0" i="0" kern="1200">
                <a:effectLst/>
                <a:highlight>
                  <a:srgbClr val="FFFFFF"/>
                </a:highlight>
              </a:rPr>
              <a:t>information initially confined to date, country, destination, purpose-code and organizational domicile of staff ​ ​ </a:t>
            </a:r>
          </a:p>
          <a:p>
            <a:pPr fontAlgn="base">
              <a:lnSpc>
                <a:spcPct val="110000"/>
              </a:lnSpc>
            </a:pPr>
            <a:r>
              <a:rPr lang="en-US" b="0" i="0" kern="1200">
                <a:effectLst/>
                <a:highlight>
                  <a:srgbClr val="FFFFFF"/>
                </a:highlight>
              </a:rPr>
              <a:t>data presumably available from the travel agency’s database on travels (CWT) and MS Public 360</a:t>
            </a:r>
            <a:endParaRPr lang="en-US" b="1" i="0" kern="1200">
              <a:effectLst/>
              <a:highlight>
                <a:srgbClr val="FFFFFF"/>
              </a:highlight>
            </a:endParaRPr>
          </a:p>
          <a:p>
            <a:pPr fontAlgn="base"/>
            <a:r>
              <a:rPr lang="en-US">
                <a:highlight>
                  <a:srgbClr val="FFFFFF"/>
                </a:highlight>
              </a:rPr>
              <a:t>possibly applying ML on travel reports for easy access to context and content of events</a:t>
            </a:r>
          </a:p>
        </p:txBody>
      </p:sp>
      <p:pic>
        <p:nvPicPr>
          <p:cNvPr id="9" name="Bildobjekt 8" descr="En bild som visar text, skärmbild, cirkel, elektronik">
            <a:extLst>
              <a:ext uri="{FF2B5EF4-FFF2-40B4-BE49-F238E27FC236}">
                <a16:creationId xmlns:a16="http://schemas.microsoft.com/office/drawing/2014/main" id="{FAFDFEA1-774D-1971-FF80-631C8788E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880" r="12456" b="2"/>
          <a:stretch/>
        </p:blipFill>
        <p:spPr>
          <a:xfrm>
            <a:off x="6575563" y="1908000"/>
            <a:ext cx="5129550" cy="4352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39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rubrik 1">
            <a:extLst>
              <a:ext uri="{FF2B5EF4-FFF2-40B4-BE49-F238E27FC236}">
                <a16:creationId xmlns:a16="http://schemas.microsoft.com/office/drawing/2014/main" id="{8783E7A2-971D-9496-000B-95D8CD4B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197" y="4723478"/>
            <a:ext cx="4485991" cy="664857"/>
          </a:xfrm>
        </p:spPr>
        <p:txBody>
          <a:bodyPr/>
          <a:lstStyle/>
          <a:p>
            <a:r>
              <a:rPr lang="sv-SE" dirty="0"/>
              <a:t>Jenny Hedström, Helena Holmlund, Vivika Halapuu, Ylva Ericsson</a:t>
            </a:r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CD27F7C-BD2B-8F1B-D9CC-92CEDDB9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97" y="2315816"/>
            <a:ext cx="10936489" cy="2216427"/>
          </a:xfrm>
        </p:spPr>
        <p:txBody>
          <a:bodyPr/>
          <a:lstStyle/>
          <a:p>
            <a:r>
              <a:rPr lang="en-GB" sz="3200" i="1" dirty="0">
                <a:latin typeface="Public Sans"/>
              </a:rPr>
              <a:t>Profiling third country students to contribute to the evaluation of the internationalisation policy of higher education institutions</a:t>
            </a:r>
            <a:br>
              <a:rPr lang="sv-SE" sz="3200" i="1" dirty="0"/>
            </a:br>
            <a:br>
              <a:rPr lang="sv-SE" sz="3200" i="1" dirty="0"/>
            </a:br>
            <a:r>
              <a:rPr lang="sv-SE" sz="2400" dirty="0">
                <a:latin typeface="Public Sans"/>
              </a:rPr>
              <a:t>Project mid-presentation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884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0B562-6916-4233-ED23-940EC1888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b="1" dirty="0"/>
              <a:t>Automating </a:t>
            </a:r>
            <a:r>
              <a:rPr lang="de-AT" b="1" dirty="0" err="1"/>
              <a:t>report</a:t>
            </a:r>
            <a:r>
              <a:rPr lang="de-AT" b="1" dirty="0"/>
              <a:t> </a:t>
            </a:r>
            <a:r>
              <a:rPr lang="de-AT" b="1" dirty="0" err="1"/>
              <a:t>classification</a:t>
            </a:r>
            <a:br>
              <a:rPr lang="de-AT" b="1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B5CE57-26A8-0900-68C8-100A199C6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684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AT" b="1" dirty="0"/>
              <a:t>Project </a:t>
            </a:r>
            <a:r>
              <a:rPr lang="de-AT" b="1" dirty="0" err="1"/>
              <a:t>team</a:t>
            </a:r>
            <a:r>
              <a:rPr lang="de-AT" dirty="0"/>
              <a:t>: </a:t>
            </a:r>
          </a:p>
          <a:p>
            <a:pPr algn="l">
              <a:lnSpc>
                <a:spcPct val="100000"/>
              </a:lnSpc>
            </a:pPr>
            <a:r>
              <a:rPr lang="de-AT" dirty="0"/>
              <a:t>Dan </a:t>
            </a:r>
            <a:r>
              <a:rPr lang="de-AT" dirty="0" err="1"/>
              <a:t>Sölverud</a:t>
            </a:r>
            <a:r>
              <a:rPr lang="de-AT" dirty="0"/>
              <a:t> and Hedvig </a:t>
            </a:r>
            <a:r>
              <a:rPr lang="de-AT" dirty="0" err="1"/>
              <a:t>Wurnell</a:t>
            </a:r>
            <a:r>
              <a:rPr lang="de-AT" dirty="0"/>
              <a:t> (Swedish NAO) </a:t>
            </a:r>
          </a:p>
          <a:p>
            <a:pPr algn="l">
              <a:lnSpc>
                <a:spcPct val="100000"/>
              </a:lnSpc>
            </a:pPr>
            <a:r>
              <a:rPr lang="de-AT" dirty="0"/>
              <a:t>Konstantin </a:t>
            </a:r>
            <a:r>
              <a:rPr lang="de-AT" dirty="0" err="1"/>
              <a:t>Glinitzer</a:t>
            </a:r>
            <a:r>
              <a:rPr lang="de-AT" dirty="0"/>
              <a:t> and Helmut Steinbichler (Austrian NAO)</a:t>
            </a:r>
          </a:p>
          <a:p>
            <a:pPr algn="l">
              <a:lnSpc>
                <a:spcPct val="100000"/>
              </a:lnSpc>
            </a:pPr>
            <a:endParaRPr lang="de-AT" dirty="0"/>
          </a:p>
          <a:p>
            <a:pPr algn="l">
              <a:lnSpc>
                <a:spcPct val="100000"/>
              </a:lnSpc>
            </a:pPr>
            <a:endParaRPr lang="de-AT" dirty="0"/>
          </a:p>
          <a:p>
            <a:pPr algn="l"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959C8F-E3D0-36C5-88CB-D3576B3A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Swedish NAO Data Science Program 2024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7EE81-517C-5E20-53A8-C134EDB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17th April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6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251</Words>
  <Application>Microsoft Macintosh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Public Sans</vt:lpstr>
      <vt:lpstr>Office Theme</vt:lpstr>
      <vt:lpstr>Machine Learning  Methods</vt:lpstr>
      <vt:lpstr>PowerPoint Presentation</vt:lpstr>
      <vt:lpstr>PowerPoint Presentation</vt:lpstr>
      <vt:lpstr>What is the topic and theme of your project?</vt:lpstr>
      <vt:lpstr>Profiling third country students to contribute to the evaluation of the internationalisation policy of higher education institutions  Project mid-presentation</vt:lpstr>
      <vt:lpstr>Automating report classification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Text Data</dc:title>
  <dc:creator>Jung Alex</dc:creator>
  <cp:lastModifiedBy>Jung Alex</cp:lastModifiedBy>
  <cp:revision>29</cp:revision>
  <dcterms:created xsi:type="dcterms:W3CDTF">2023-03-11T08:05:06Z</dcterms:created>
  <dcterms:modified xsi:type="dcterms:W3CDTF">2024-05-17T11:44:35Z</dcterms:modified>
</cp:coreProperties>
</file>