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6" r:id="rId3"/>
    <p:sldId id="259" r:id="rId4"/>
    <p:sldId id="258" r:id="rId5"/>
    <p:sldId id="641" r:id="rId6"/>
    <p:sldId id="515" r:id="rId7"/>
    <p:sldId id="500" r:id="rId8"/>
    <p:sldId id="642" r:id="rId9"/>
    <p:sldId id="267" r:id="rId10"/>
    <p:sldId id="264" r:id="rId11"/>
    <p:sldId id="261" r:id="rId12"/>
    <p:sldId id="265" r:id="rId13"/>
    <p:sldId id="644" r:id="rId14"/>
    <p:sldId id="643" r:id="rId15"/>
    <p:sldId id="646" r:id="rId16"/>
    <p:sldId id="654" r:id="rId17"/>
    <p:sldId id="656" r:id="rId18"/>
    <p:sldId id="689" r:id="rId19"/>
    <p:sldId id="658" r:id="rId20"/>
    <p:sldId id="659" r:id="rId21"/>
    <p:sldId id="660" r:id="rId22"/>
    <p:sldId id="663" r:id="rId23"/>
    <p:sldId id="662" r:id="rId24"/>
    <p:sldId id="664" r:id="rId25"/>
    <p:sldId id="679" r:id="rId26"/>
    <p:sldId id="678" r:id="rId27"/>
    <p:sldId id="665" r:id="rId28"/>
    <p:sldId id="688" r:id="rId29"/>
    <p:sldId id="690" r:id="rId30"/>
    <p:sldId id="653" r:id="rId31"/>
    <p:sldId id="686" r:id="rId32"/>
    <p:sldId id="655" r:id="rId33"/>
    <p:sldId id="691" r:id="rId34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5"/>
    <p:restoredTop sz="95781"/>
  </p:normalViewPr>
  <p:slideViewPr>
    <p:cSldViewPr snapToGrid="0">
      <p:cViewPr varScale="1">
        <p:scale>
          <a:sx n="86" d="100"/>
          <a:sy n="86" d="100"/>
        </p:scale>
        <p:origin x="24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6:52:03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1978 10892 8191,'-4'-11'0,"-2"5"1265,0 43 1,1-26 0,5 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C6D9-F5BC-DB40-A386-37FFB4F36C2F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0627D-7643-C945-9CF5-3D4005015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15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seems that larger models (higher </a:t>
            </a:r>
            <a:r>
              <a:rPr lang="en-US" dirty="0" err="1"/>
              <a:t>polyn</a:t>
            </a:r>
            <a:r>
              <a:rPr lang="en-US" dirty="0"/>
              <a:t>. degree) results in larger validation error. is this always the case?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8590F-7112-9F46-BE42-8ECB2BD7B1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sample size m is the nr. of different datapoints in the training 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38D75-0206-7D4B-8B77-92E1A2CE2F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5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365E-D83F-BF92-9A02-3DFA31618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55AE0-220F-E1DD-5ACA-07135618B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0946-5A7C-F67F-E530-18FD4855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FA8B-9520-284C-935C-A01B8692B95F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9B7D-876A-6525-5A25-73BDF5B2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D271-B135-4D7C-42A9-2FE511E7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2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38F-AC19-CD77-8153-6C3EBD77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98942-EFFE-C78A-126C-71E6D430A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026EC-004D-2E9B-038B-D0B2607C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865C-B7CA-AD43-9CE9-E076B3C3D7E4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4359-6159-5E1E-AA7A-1A7B4969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5A01-1B72-0572-0371-98EDEE60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D410D-1DAC-230F-2E8E-490DD48F2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C2FE2-ABE6-0B86-E75E-8FDAB470F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6625-AC42-A37D-07D7-D80A7C1D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5E75-FC01-D543-8718-1C5CBC31A0D1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9767-C637-5380-B608-67F4C4E4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109D-29E7-3B6D-A561-9922591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49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8DF9-4BC8-0433-744A-A7F5408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B6BF-B7B7-8848-AD08-F2E8450A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5E48F-0C50-CD71-4C5E-DEC2AE8D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31CA-2609-C965-0543-93B2124E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2440B-5873-C2CB-0DF0-4A9A91E2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3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CD0F-CC92-AE27-4E40-2833BFDA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434A-7A93-6D89-AC66-525A17FD9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62949-B77C-E7B5-3F4B-0927A5DC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245C-27E5-B24C-A68F-CB18641CB224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837A3-A153-B9AB-0DC5-401BC326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B177-F639-4BC8-AF09-454E76FB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1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8DA9-C671-A9A9-3B15-46869CDF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E22E-3EAE-4E0D-1D1D-7C5E27A29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BE3D1-1B02-0F78-F374-4E1B62541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72305-340D-4164-55D1-6F644C99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F88C-8D3A-4C4D-B729-C4D39CB81BE3}" type="datetime1">
              <a:rPr lang="en-US" smtClean="0"/>
              <a:t>5/17/24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3EF1E-B822-869F-0E9D-FC1C4A98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7349F-3DCD-473D-5F71-F7A57A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6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1F5D-40B5-346E-96CE-73AEDB26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7DE91-47B8-FD4E-63FD-0BC93DE7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0A265-1195-7DCB-6424-332970580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2F1BA-E16C-4CD0-A6FF-F194066C5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FB73B-17D7-893C-C814-CE9533AE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92AAF-B59F-40D3-1EBB-C3B22A98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6F16-4F93-4C47-B546-4801F8504881}" type="datetime1">
              <a:rPr lang="en-US" smtClean="0"/>
              <a:t>5/17/24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AD14F-CDCA-5D2F-617B-44A9C164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769E6-781C-29FF-F7BB-ACAC5C4D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3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021D-732B-E29E-31D8-81FE9C13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E222E-EDDF-8879-B663-48561C33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5303-6830-DE4E-8CD5-E827371A3093}" type="datetime1">
              <a:rPr lang="en-US" smtClean="0"/>
              <a:t>5/17/24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4D09A-9B26-C6E0-C0AA-20E15B2B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851EC-F617-9C5B-3D71-C4AEE321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0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E9CAA-DBB2-9FAE-4D53-5C24989A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F2B6-0660-3C49-82D0-A393E5960A40}" type="datetime1">
              <a:rPr lang="en-US" smtClean="0"/>
              <a:t>5/17/24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616CD-1689-5EEE-D091-467212B0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18563-DDBC-B4C7-DABE-2FEC2FFC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4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43D3-8C05-92B1-1ED2-86A385B1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2DF2-F289-2FC4-D4AA-AAF7FD28A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B1BD8-BB79-08C7-D694-D2BF0D059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9750F-85F5-9AE2-4512-B00D9EF0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9B00-9A08-1943-AA18-0C941042686B}" type="datetime1">
              <a:rPr lang="en-US" smtClean="0"/>
              <a:t>5/17/24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0DDD4-7D0A-0156-CD2E-D44E26E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5D15C-E8FD-8015-C195-6659A2FE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61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CA60-3401-A8E5-36D0-618EF369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A5C5B-44C2-E87C-EB34-011D75F2E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5B4EE-0467-B036-E7B4-8899407C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02EDD-2EB2-FF08-D1C6-AA90F5F9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7CCC-857C-EE47-B763-E3207B989084}" type="datetime1">
              <a:rPr lang="en-US" smtClean="0"/>
              <a:t>5/17/24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E945-2C88-1582-01F3-7D5CDBD9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6B099-2A8D-FCDA-623A-0C62DE26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15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E3331-1F29-100F-4D6C-B6ADE226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0E838-0305-2C19-EC2A-172A8FD6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5E0D-EAFD-1917-51BF-454DFFFD1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3312-0809-5A4C-B136-6DC1D2F343AA}" type="datetime1">
              <a:rPr lang="en-US" smtClean="0"/>
              <a:pPr/>
              <a:t>5/17/24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4CD1-8E28-2456-58B2-6DD4245AD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4FD4F-56E8-E549-9FDD-77D5B3F00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8A76-ED6B-D54E-BABE-E8A9BFC6A4C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07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2.png"/><Relationship Id="rId4" Type="http://schemas.openxmlformats.org/officeDocument/2006/relationships/image" Target="../media/image9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D194-0791-B61F-C375-796A1E452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8033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dirty="0">
                <a:latin typeface="Comic Sans MS" panose="030F0902030302020204" pitchFamily="66" charset="0"/>
              </a:rPr>
              <a:t>Machine Learning </a:t>
            </a:r>
            <a:br>
              <a:rPr lang="en-GB" sz="7200" b="1" dirty="0">
                <a:latin typeface="Comic Sans MS" panose="030F0902030302020204" pitchFamily="66" charset="0"/>
              </a:rPr>
            </a:br>
            <a:r>
              <a:rPr lang="en-GB" sz="7200" b="1" dirty="0">
                <a:latin typeface="Comic Sans MS" panose="030F0902030302020204" pitchFamily="66" charset="0"/>
              </a:rPr>
              <a:t>with Panel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2BC6D-F6DA-E80C-C798-263F3887D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0618"/>
            <a:ext cx="9144000" cy="1655762"/>
          </a:xfrm>
        </p:spPr>
        <p:txBody>
          <a:bodyPr>
            <a:normAutofit/>
          </a:bodyPr>
          <a:lstStyle/>
          <a:p>
            <a:r>
              <a:rPr lang="en-GB" sz="3600" dirty="0"/>
              <a:t>Dipl.-Ing. </a:t>
            </a:r>
            <a:r>
              <a:rPr lang="en-GB" sz="3600" dirty="0" err="1"/>
              <a:t>Dr.</a:t>
            </a:r>
            <a:r>
              <a:rPr lang="en-GB" sz="3600" dirty="0"/>
              <a:t> </a:t>
            </a:r>
            <a:r>
              <a:rPr lang="en-GB" sz="3600" dirty="0" err="1"/>
              <a:t>techn</a:t>
            </a:r>
            <a:r>
              <a:rPr lang="en-GB" sz="3600" dirty="0"/>
              <a:t>. Alexander Helmut Jung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422C-2E96-FDAF-0CE9-1819EB94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F40-2964-4643-97AE-0FFD417190BD}" type="datetime1">
              <a:rPr lang="en-US" sz="2400" smtClean="0"/>
              <a:t>5/17/24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C8AF7-C9BD-8D21-7DE8-0ED80075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800" smtClean="0"/>
              <a:t>1</a:t>
            </a:fld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1326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10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CF959-A3FD-E1D3-BD03-9C6BCC436501}"/>
              </a:ext>
            </a:extLst>
          </p:cNvPr>
          <p:cNvSpPr txBox="1"/>
          <p:nvPr/>
        </p:nvSpPr>
        <p:spPr>
          <a:xfrm>
            <a:off x="479626" y="359720"/>
            <a:ext cx="2678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/>
              <a:t>Weather</a:t>
            </a:r>
          </a:p>
        </p:txBody>
      </p:sp>
      <p:pic>
        <p:nvPicPr>
          <p:cNvPr id="7" name="Picture 6" descr="Line chart&#10;&#10;Description automatically generated with low confidence">
            <a:extLst>
              <a:ext uri="{FF2B5EF4-FFF2-40B4-BE49-F238E27FC236}">
                <a16:creationId xmlns:a16="http://schemas.microsoft.com/office/drawing/2014/main" id="{D263CE22-9E1A-4CDF-1602-2A26F42EEB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115" y="1514575"/>
            <a:ext cx="8620984" cy="46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11</a:t>
            </a:fld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918FF3-FFB5-8B22-DFA2-70ECB0847779}"/>
              </a:ext>
            </a:extLst>
          </p:cNvPr>
          <p:cNvSpPr txBox="1"/>
          <p:nvPr/>
        </p:nvSpPr>
        <p:spPr>
          <a:xfrm>
            <a:off x="462187" y="510650"/>
            <a:ext cx="24462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Images</a:t>
            </a:r>
          </a:p>
        </p:txBody>
      </p:sp>
      <p:pic>
        <p:nvPicPr>
          <p:cNvPr id="1026" name="Picture 2" descr="Doubling the frame rate">
            <a:extLst>
              <a:ext uri="{FF2B5EF4-FFF2-40B4-BE49-F238E27FC236}">
                <a16:creationId xmlns:a16="http://schemas.microsoft.com/office/drawing/2014/main" id="{FD988444-DA38-D681-6B3C-FB78A9F2E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526313"/>
            <a:ext cx="88900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78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26436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Finance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B1B726-395A-3166-7E6D-89C92BFD9A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1112" y="1177200"/>
            <a:ext cx="8701088" cy="49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14959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Text</a:t>
            </a:r>
          </a:p>
        </p:txBody>
      </p:sp>
      <p:pic>
        <p:nvPicPr>
          <p:cNvPr id="4098" name="Picture 2" descr="Bild">
            <a:extLst>
              <a:ext uri="{FF2B5EF4-FFF2-40B4-BE49-F238E27FC236}">
                <a16:creationId xmlns:a16="http://schemas.microsoft.com/office/drawing/2014/main" id="{3E883D96-84EF-D876-9186-0A6AF4403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57337" y="1431562"/>
            <a:ext cx="9077325" cy="399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8B8BA4-FA22-93E0-0E71-02EBB331FF5A}"/>
              </a:ext>
            </a:extLst>
          </p:cNvPr>
          <p:cNvSpPr txBox="1"/>
          <p:nvPr/>
        </p:nvSpPr>
        <p:spPr>
          <a:xfrm>
            <a:off x="1257301" y="5706727"/>
            <a:ext cx="617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twitter.com</a:t>
            </a:r>
            <a:r>
              <a:rPr lang="en-GB" dirty="0"/>
              <a:t>/</a:t>
            </a:r>
            <a:r>
              <a:rPr lang="en-GB" dirty="0" err="1"/>
              <a:t>MishaLaskin</a:t>
            </a:r>
            <a:r>
              <a:rPr lang="en-GB" dirty="0"/>
              <a:t>/status/1481767762141888512</a:t>
            </a:r>
          </a:p>
        </p:txBody>
      </p:sp>
    </p:spTree>
    <p:extLst>
      <p:ext uri="{BB962C8B-B14F-4D97-AF65-F5344CB8AC3E}">
        <p14:creationId xmlns:p14="http://schemas.microsoft.com/office/powerpoint/2010/main" val="71834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38683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Phone Calls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A7ACD16-B93B-53CC-87B8-47244C7C78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3795" y="1481559"/>
            <a:ext cx="7470343" cy="4147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0F22CD-400F-7A2E-6C0E-2904C8EFCF86}"/>
              </a:ext>
            </a:extLst>
          </p:cNvPr>
          <p:cNvSpPr txBox="1"/>
          <p:nvPr/>
        </p:nvSpPr>
        <p:spPr>
          <a:xfrm>
            <a:off x="585788" y="5629275"/>
            <a:ext cx="9701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Ev</a:t>
            </a:r>
            <a:r>
              <a:rPr lang="en-GB" dirty="0"/>
              <a:t>, </a:t>
            </a:r>
            <a:r>
              <a:rPr lang="en-GB" dirty="0" err="1"/>
              <a:t>Gijo</a:t>
            </a:r>
            <a:r>
              <a:rPr lang="en-GB" dirty="0"/>
              <a:t> &amp; Balakrishna, Narayana. (2016). SARIMA models for forecasting call volume in emergency services. International Journal of Business Excellence. 10. 545. 10.1504/IJBEX.2016.079252. </a:t>
            </a:r>
          </a:p>
        </p:txBody>
      </p:sp>
    </p:spTree>
    <p:extLst>
      <p:ext uri="{BB962C8B-B14F-4D97-AF65-F5344CB8AC3E}">
        <p14:creationId xmlns:p14="http://schemas.microsoft.com/office/powerpoint/2010/main" val="414546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485775" y="184935"/>
            <a:ext cx="18982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Wind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A84D0F8-37E1-B34B-4B1C-C5D84EF3D20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515" y="1200598"/>
            <a:ext cx="9830970" cy="51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0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70396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Effective Sample Size 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2DC93F5-862C-5D71-7503-7FA8DD0C93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288" y="1357148"/>
            <a:ext cx="9301162" cy="499920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80ECC9-0689-B8C9-750D-ED69445B1AAB}"/>
              </a:ext>
            </a:extLst>
          </p:cNvPr>
          <p:cNvCxnSpPr/>
          <p:nvPr/>
        </p:nvCxnSpPr>
        <p:spPr>
          <a:xfrm>
            <a:off x="2109787" y="4557712"/>
            <a:ext cx="202882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CD2CC8-4DF4-8A43-072F-AF58162B3C5E}"/>
              </a:ext>
            </a:extLst>
          </p:cNvPr>
          <p:cNvCxnSpPr/>
          <p:nvPr/>
        </p:nvCxnSpPr>
        <p:spPr>
          <a:xfrm>
            <a:off x="2366963" y="4910137"/>
            <a:ext cx="202882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919F14-3E28-E856-C2CC-0AC080EB2B5B}"/>
              </a:ext>
            </a:extLst>
          </p:cNvPr>
          <p:cNvCxnSpPr/>
          <p:nvPr/>
        </p:nvCxnSpPr>
        <p:spPr>
          <a:xfrm>
            <a:off x="2647949" y="5214938"/>
            <a:ext cx="202882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73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8199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Autocorrelation Function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ED7982E-EA69-E4D6-9693-DFEBA22FE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77"/>
          <a:stretch/>
        </p:blipFill>
        <p:spPr>
          <a:xfrm>
            <a:off x="1302895" y="1334363"/>
            <a:ext cx="9312714" cy="49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7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DA8-A208-FA5D-9F29-5108FF8C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Wed. May 22, 2024, 8.00–12.00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08.00 - 08.50 Time Series Data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08.50 - 09.00 Break </a:t>
            </a:r>
          </a:p>
          <a:p>
            <a:r>
              <a:rPr lang="en-GB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09.00 - 09.50 Time Series Models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09.50 - 10.00 Break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10.00 - 10.50 Panels: A Network of Time Series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10.50 - 11.00 Break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11.00 - 11.50 Models for Panels </a:t>
            </a:r>
          </a:p>
          <a:p>
            <a:r>
              <a:rPr lang="en-GB" dirty="0">
                <a:latin typeface="Arial" panose="020B0604020202020204" pitchFamily="34" charset="0"/>
              </a:rPr>
              <a:t>11.50 - 12:00 Wrap-Up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5/17/24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18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06959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EAC7-1F07-7F84-70E2-668EA027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" y="165437"/>
            <a:ext cx="11987213" cy="1325563"/>
          </a:xfrm>
        </p:spPr>
        <p:txBody>
          <a:bodyPr>
            <a:noAutofit/>
          </a:bodyPr>
          <a:lstStyle/>
          <a:p>
            <a:r>
              <a:rPr lang="en-GB" sz="7200" b="1" dirty="0"/>
              <a:t>Model =Set of Hypothesis Maps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8C96-74FC-662B-3E23-F528F0B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C5ED2-010E-62D7-6B9E-4BACA9B1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117693-8881-B389-BD41-DDE468C84F92}"/>
                  </a:ext>
                </a:extLst>
              </p:cNvPr>
              <p:cNvSpPr txBox="1"/>
              <p:nvPr/>
            </p:nvSpPr>
            <p:spPr>
              <a:xfrm>
                <a:off x="7532420" y="1527512"/>
                <a:ext cx="39052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6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6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6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6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6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6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6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6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117693-8881-B389-BD41-DDE468C84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420" y="1527512"/>
                <a:ext cx="3905251" cy="1015663"/>
              </a:xfrm>
              <a:prstGeom prst="rect">
                <a:avLst/>
              </a:prstGeom>
              <a:blipFill>
                <a:blip r:embed="rId2"/>
                <a:stretch>
                  <a:fillRect t="-12346" b="-24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6294B6-2C40-FF52-7D31-37BB0AEFF65B}"/>
              </a:ext>
            </a:extLst>
          </p:cNvPr>
          <p:cNvCxnSpPr/>
          <p:nvPr/>
        </p:nvCxnSpPr>
        <p:spPr>
          <a:xfrm>
            <a:off x="1038074" y="5763134"/>
            <a:ext cx="88153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6C8442-79D8-5885-FE31-A3D2D97DAD62}"/>
              </a:ext>
            </a:extLst>
          </p:cNvPr>
          <p:cNvCxnSpPr>
            <a:cxnSpLocks/>
          </p:cNvCxnSpPr>
          <p:nvPr/>
        </p:nvCxnSpPr>
        <p:spPr>
          <a:xfrm flipV="1">
            <a:off x="1205102" y="2405573"/>
            <a:ext cx="0" cy="3676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F43CAD-E9D8-1A22-3B0E-82F308B2ABB3}"/>
              </a:ext>
            </a:extLst>
          </p:cNvPr>
          <p:cNvSpPr txBox="1"/>
          <p:nvPr/>
        </p:nvSpPr>
        <p:spPr>
          <a:xfrm>
            <a:off x="9934970" y="5497666"/>
            <a:ext cx="1662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AT" sz="3200" dirty="0"/>
              <a:t>eature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A4274-F182-A83B-DBB4-A48567A16D59}"/>
              </a:ext>
            </a:extLst>
          </p:cNvPr>
          <p:cNvSpPr txBox="1"/>
          <p:nvPr/>
        </p:nvSpPr>
        <p:spPr>
          <a:xfrm>
            <a:off x="709613" y="1830884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</a:t>
            </a:r>
            <a:r>
              <a:rPr lang="en-AT" sz="3200" dirty="0"/>
              <a:t>abel 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D1CE77-BB7B-F3B9-BD77-D564F9B28169}"/>
              </a:ext>
            </a:extLst>
          </p:cNvPr>
          <p:cNvSpPr/>
          <p:nvPr/>
        </p:nvSpPr>
        <p:spPr>
          <a:xfrm>
            <a:off x="2152840" y="304850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7A4CF7-A474-FA1D-95BA-5564E57469D1}"/>
              </a:ext>
            </a:extLst>
          </p:cNvPr>
          <p:cNvSpPr/>
          <p:nvPr/>
        </p:nvSpPr>
        <p:spPr>
          <a:xfrm>
            <a:off x="3019615" y="336283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F769C3-92B2-BA40-49B4-C6C108BFEBE3}"/>
              </a:ext>
            </a:extLst>
          </p:cNvPr>
          <p:cNvSpPr/>
          <p:nvPr/>
        </p:nvSpPr>
        <p:spPr>
          <a:xfrm>
            <a:off x="3842846" y="391528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AC3DB4-24F6-35E9-1E63-3EF916254771}"/>
              </a:ext>
            </a:extLst>
          </p:cNvPr>
          <p:cNvSpPr/>
          <p:nvPr/>
        </p:nvSpPr>
        <p:spPr>
          <a:xfrm>
            <a:off x="4591240" y="349142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D06EDE-6AC2-1C2D-0ED1-9862FFA1853F}"/>
              </a:ext>
            </a:extLst>
          </p:cNvPr>
          <p:cNvSpPr/>
          <p:nvPr/>
        </p:nvSpPr>
        <p:spPr>
          <a:xfrm>
            <a:off x="3570022" y="336283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9D12E-4801-5C0F-4CE4-849C01EE7E63}"/>
              </a:ext>
            </a:extLst>
          </p:cNvPr>
          <p:cNvSpPr/>
          <p:nvPr/>
        </p:nvSpPr>
        <p:spPr>
          <a:xfrm>
            <a:off x="2621265" y="291992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523AF8-C901-EC2D-F329-C03B9AAA53E9}"/>
              </a:ext>
            </a:extLst>
          </p:cNvPr>
          <p:cNvSpPr/>
          <p:nvPr/>
        </p:nvSpPr>
        <p:spPr>
          <a:xfrm>
            <a:off x="4886516" y="416293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E9BDF4-F473-D8C0-8EEF-CC38E01CE720}"/>
              </a:ext>
            </a:extLst>
          </p:cNvPr>
          <p:cNvSpPr/>
          <p:nvPr/>
        </p:nvSpPr>
        <p:spPr>
          <a:xfrm>
            <a:off x="5653280" y="387718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68B2C3-E456-03D3-7CE0-1C8D6919D3BA}"/>
              </a:ext>
            </a:extLst>
          </p:cNvPr>
          <p:cNvSpPr/>
          <p:nvPr/>
        </p:nvSpPr>
        <p:spPr>
          <a:xfrm>
            <a:off x="6281591" y="466220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7C822A-5E3C-A4C7-AEFB-4979A5BF2D3F}"/>
              </a:ext>
            </a:extLst>
          </p:cNvPr>
          <p:cNvSpPr/>
          <p:nvPr/>
        </p:nvSpPr>
        <p:spPr>
          <a:xfrm>
            <a:off x="6696950" y="416293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5B888F-DC8C-4749-1583-82CEA7E0C72A}"/>
              </a:ext>
            </a:extLst>
          </p:cNvPr>
          <p:cNvSpPr/>
          <p:nvPr/>
        </p:nvSpPr>
        <p:spPr>
          <a:xfrm>
            <a:off x="4226228" y="3677160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EACD95-59B8-9E45-E68C-2C82457D96BA}"/>
              </a:ext>
            </a:extLst>
          </p:cNvPr>
          <p:cNvSpPr/>
          <p:nvPr/>
        </p:nvSpPr>
        <p:spPr>
          <a:xfrm>
            <a:off x="3706606" y="297191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F22E27-0EC2-1B38-9F93-3C0731CDE037}"/>
              </a:ext>
            </a:extLst>
          </p:cNvPr>
          <p:cNvSpPr/>
          <p:nvPr/>
        </p:nvSpPr>
        <p:spPr>
          <a:xfrm>
            <a:off x="5321943" y="434787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31A6F6-A3B0-7AA7-B87D-0B2D974E967C}"/>
              </a:ext>
            </a:extLst>
          </p:cNvPr>
          <p:cNvSpPr/>
          <p:nvPr/>
        </p:nvSpPr>
        <p:spPr>
          <a:xfrm>
            <a:off x="5870993" y="417722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1DB372-0C01-F199-7B29-96D6D752559B}"/>
              </a:ext>
            </a:extLst>
          </p:cNvPr>
          <p:cNvSpPr/>
          <p:nvPr/>
        </p:nvSpPr>
        <p:spPr>
          <a:xfrm>
            <a:off x="6038699" y="448440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43EAB28-790B-40D2-B7B8-C7FCB6F8B1BC}"/>
              </a:ext>
            </a:extLst>
          </p:cNvPr>
          <p:cNvSpPr/>
          <p:nvPr/>
        </p:nvSpPr>
        <p:spPr>
          <a:xfrm>
            <a:off x="6558497" y="450504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A3A1E3-BE1A-21FF-D672-4A7EA57B4E83}"/>
              </a:ext>
            </a:extLst>
          </p:cNvPr>
          <p:cNvSpPr/>
          <p:nvPr/>
        </p:nvSpPr>
        <p:spPr>
          <a:xfrm>
            <a:off x="6939842" y="4720147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F8AC6F-8482-C862-6FBB-BE77C7C023F0}"/>
              </a:ext>
            </a:extLst>
          </p:cNvPr>
          <p:cNvSpPr/>
          <p:nvPr/>
        </p:nvSpPr>
        <p:spPr>
          <a:xfrm>
            <a:off x="2344359" y="264845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033EFB-498E-FCA6-3AEA-D548D5030083}"/>
              </a:ext>
            </a:extLst>
          </p:cNvPr>
          <p:cNvSpPr/>
          <p:nvPr/>
        </p:nvSpPr>
        <p:spPr>
          <a:xfrm>
            <a:off x="2759718" y="3348546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2E5FE3-9868-FC81-F80F-3E9088FF3504}"/>
              </a:ext>
            </a:extLst>
          </p:cNvPr>
          <p:cNvSpPr/>
          <p:nvPr/>
        </p:nvSpPr>
        <p:spPr>
          <a:xfrm>
            <a:off x="3285466" y="358479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B42CB5-849F-36FD-89F3-19FAC2E2B8B2}"/>
              </a:ext>
            </a:extLst>
          </p:cNvPr>
          <p:cNvCxnSpPr>
            <a:cxnSpLocks/>
          </p:cNvCxnSpPr>
          <p:nvPr/>
        </p:nvCxnSpPr>
        <p:spPr>
          <a:xfrm flipV="1">
            <a:off x="914400" y="2536982"/>
            <a:ext cx="9124760" cy="2707603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3BCBE6-6564-F6E3-B289-7AADBC5D0E57}"/>
              </a:ext>
            </a:extLst>
          </p:cNvPr>
          <p:cNvCxnSpPr>
            <a:cxnSpLocks/>
          </p:cNvCxnSpPr>
          <p:nvPr/>
        </p:nvCxnSpPr>
        <p:spPr>
          <a:xfrm flipV="1">
            <a:off x="914400" y="3962910"/>
            <a:ext cx="9124760" cy="69929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972B1B-FD29-6E34-3271-A89AF5764E18}"/>
                  </a:ext>
                </a:extLst>
              </p:cNvPr>
              <p:cNvSpPr txBox="1"/>
              <p:nvPr/>
            </p:nvSpPr>
            <p:spPr>
              <a:xfrm>
                <a:off x="7667437" y="3955141"/>
                <a:ext cx="39052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6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6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6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6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6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6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972B1B-FD29-6E34-3271-A89AF5764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437" y="3955141"/>
                <a:ext cx="3905251" cy="1015663"/>
              </a:xfrm>
              <a:prstGeom prst="rect">
                <a:avLst/>
              </a:prstGeom>
              <a:blipFill>
                <a:blip r:embed="rId3"/>
                <a:stretch>
                  <a:fillRect t="-12346" b="-24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27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uevas aventuras de Astérix llegan en 2021 con un nuevo personaje  confirmado - NIUS">
            <a:extLst>
              <a:ext uri="{FF2B5EF4-FFF2-40B4-BE49-F238E27FC236}">
                <a16:creationId xmlns:a16="http://schemas.microsoft.com/office/drawing/2014/main" id="{7C88956C-F1F8-E096-DC61-DA327825C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29575" y="1778761"/>
            <a:ext cx="3324225" cy="419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41" y="996753"/>
            <a:ext cx="10811298" cy="3031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7200" dirty="0"/>
              <a:t>What are main components of ML (and how are they combined)?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5/17/24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2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6279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EAC7-1F07-7F84-70E2-668EA027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76" y="151767"/>
            <a:ext cx="11987213" cy="1325563"/>
          </a:xfrm>
        </p:spPr>
        <p:txBody>
          <a:bodyPr>
            <a:noAutofit/>
          </a:bodyPr>
          <a:lstStyle/>
          <a:p>
            <a:r>
              <a:rPr lang="en-GB" sz="7200" b="1" dirty="0"/>
              <a:t>ML Models in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8C96-74FC-662B-3E23-F528F0B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C5ED2-010E-62D7-6B9E-4BACA9B1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20</a:t>
            </a:fld>
            <a:endParaRPr lang="en-GB"/>
          </a:p>
        </p:txBody>
      </p:sp>
      <p:pic>
        <p:nvPicPr>
          <p:cNvPr id="36" name="Picture 3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10E4DA-D1C7-B22F-220D-756BD6E47A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3766" y="5213349"/>
            <a:ext cx="7772400" cy="1325563"/>
          </a:xfrm>
          <a:custGeom>
            <a:avLst/>
            <a:gdLst>
              <a:gd name="connsiteX0" fmla="*/ 0 w 7772400"/>
              <a:gd name="connsiteY0" fmla="*/ 0 h 1325563"/>
              <a:gd name="connsiteX1" fmla="*/ 675601 w 7772400"/>
              <a:gd name="connsiteY1" fmla="*/ 0 h 1325563"/>
              <a:gd name="connsiteX2" fmla="*/ 1428926 w 7772400"/>
              <a:gd name="connsiteY2" fmla="*/ 0 h 1325563"/>
              <a:gd name="connsiteX3" fmla="*/ 1871355 w 7772400"/>
              <a:gd name="connsiteY3" fmla="*/ 0 h 1325563"/>
              <a:gd name="connsiteX4" fmla="*/ 2546956 w 7772400"/>
              <a:gd name="connsiteY4" fmla="*/ 0 h 1325563"/>
              <a:gd name="connsiteX5" fmla="*/ 2989385 w 7772400"/>
              <a:gd name="connsiteY5" fmla="*/ 0 h 1325563"/>
              <a:gd name="connsiteX6" fmla="*/ 3587262 w 7772400"/>
              <a:gd name="connsiteY6" fmla="*/ 0 h 1325563"/>
              <a:gd name="connsiteX7" fmla="*/ 4262862 w 7772400"/>
              <a:gd name="connsiteY7" fmla="*/ 0 h 1325563"/>
              <a:gd name="connsiteX8" fmla="*/ 4627567 w 7772400"/>
              <a:gd name="connsiteY8" fmla="*/ 0 h 1325563"/>
              <a:gd name="connsiteX9" fmla="*/ 4992272 w 7772400"/>
              <a:gd name="connsiteY9" fmla="*/ 0 h 1325563"/>
              <a:gd name="connsiteX10" fmla="*/ 5745597 w 7772400"/>
              <a:gd name="connsiteY10" fmla="*/ 0 h 1325563"/>
              <a:gd name="connsiteX11" fmla="*/ 6343474 w 7772400"/>
              <a:gd name="connsiteY11" fmla="*/ 0 h 1325563"/>
              <a:gd name="connsiteX12" fmla="*/ 6708179 w 7772400"/>
              <a:gd name="connsiteY12" fmla="*/ 0 h 1325563"/>
              <a:gd name="connsiteX13" fmla="*/ 7772400 w 7772400"/>
              <a:gd name="connsiteY13" fmla="*/ 0 h 1325563"/>
              <a:gd name="connsiteX14" fmla="*/ 7772400 w 7772400"/>
              <a:gd name="connsiteY14" fmla="*/ 468366 h 1325563"/>
              <a:gd name="connsiteX15" fmla="*/ 7772400 w 7772400"/>
              <a:gd name="connsiteY15" fmla="*/ 883709 h 1325563"/>
              <a:gd name="connsiteX16" fmla="*/ 7772400 w 7772400"/>
              <a:gd name="connsiteY16" fmla="*/ 1325563 h 1325563"/>
              <a:gd name="connsiteX17" fmla="*/ 7407695 w 7772400"/>
              <a:gd name="connsiteY17" fmla="*/ 1325563 h 1325563"/>
              <a:gd name="connsiteX18" fmla="*/ 6654370 w 7772400"/>
              <a:gd name="connsiteY18" fmla="*/ 1325563 h 1325563"/>
              <a:gd name="connsiteX19" fmla="*/ 5978769 w 7772400"/>
              <a:gd name="connsiteY19" fmla="*/ 1325563 h 1325563"/>
              <a:gd name="connsiteX20" fmla="*/ 5303168 w 7772400"/>
              <a:gd name="connsiteY20" fmla="*/ 1325563 h 1325563"/>
              <a:gd name="connsiteX21" fmla="*/ 4627567 w 7772400"/>
              <a:gd name="connsiteY21" fmla="*/ 1325563 h 1325563"/>
              <a:gd name="connsiteX22" fmla="*/ 4185138 w 7772400"/>
              <a:gd name="connsiteY22" fmla="*/ 1325563 h 1325563"/>
              <a:gd name="connsiteX23" fmla="*/ 3431814 w 7772400"/>
              <a:gd name="connsiteY23" fmla="*/ 1325563 h 1325563"/>
              <a:gd name="connsiteX24" fmla="*/ 2833937 w 7772400"/>
              <a:gd name="connsiteY24" fmla="*/ 1325563 h 1325563"/>
              <a:gd name="connsiteX25" fmla="*/ 2469232 w 7772400"/>
              <a:gd name="connsiteY25" fmla="*/ 1325563 h 1325563"/>
              <a:gd name="connsiteX26" fmla="*/ 1871355 w 7772400"/>
              <a:gd name="connsiteY26" fmla="*/ 1325563 h 1325563"/>
              <a:gd name="connsiteX27" fmla="*/ 1351202 w 7772400"/>
              <a:gd name="connsiteY27" fmla="*/ 1325563 h 1325563"/>
              <a:gd name="connsiteX28" fmla="*/ 831049 w 7772400"/>
              <a:gd name="connsiteY28" fmla="*/ 1325563 h 1325563"/>
              <a:gd name="connsiteX29" fmla="*/ 0 w 7772400"/>
              <a:gd name="connsiteY29" fmla="*/ 1325563 h 1325563"/>
              <a:gd name="connsiteX30" fmla="*/ 0 w 7772400"/>
              <a:gd name="connsiteY30" fmla="*/ 896964 h 1325563"/>
              <a:gd name="connsiteX31" fmla="*/ 0 w 7772400"/>
              <a:gd name="connsiteY31" fmla="*/ 441854 h 1325563"/>
              <a:gd name="connsiteX32" fmla="*/ 0 w 7772400"/>
              <a:gd name="connsiteY32" fmla="*/ 0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772400" h="1325563" fill="none" extrusionOk="0">
                <a:moveTo>
                  <a:pt x="0" y="0"/>
                </a:moveTo>
                <a:cubicBezTo>
                  <a:pt x="140331" y="-60167"/>
                  <a:pt x="434148" y="60485"/>
                  <a:pt x="675601" y="0"/>
                </a:cubicBezTo>
                <a:cubicBezTo>
                  <a:pt x="917054" y="-60485"/>
                  <a:pt x="1138172" y="36298"/>
                  <a:pt x="1428926" y="0"/>
                </a:cubicBezTo>
                <a:cubicBezTo>
                  <a:pt x="1719681" y="-36298"/>
                  <a:pt x="1690351" y="40680"/>
                  <a:pt x="1871355" y="0"/>
                </a:cubicBezTo>
                <a:cubicBezTo>
                  <a:pt x="2052359" y="-40680"/>
                  <a:pt x="2253072" y="29663"/>
                  <a:pt x="2546956" y="0"/>
                </a:cubicBezTo>
                <a:cubicBezTo>
                  <a:pt x="2840840" y="-29663"/>
                  <a:pt x="2807187" y="46537"/>
                  <a:pt x="2989385" y="0"/>
                </a:cubicBezTo>
                <a:cubicBezTo>
                  <a:pt x="3171583" y="-46537"/>
                  <a:pt x="3339963" y="23585"/>
                  <a:pt x="3587262" y="0"/>
                </a:cubicBezTo>
                <a:cubicBezTo>
                  <a:pt x="3834561" y="-23585"/>
                  <a:pt x="4019622" y="10659"/>
                  <a:pt x="4262862" y="0"/>
                </a:cubicBezTo>
                <a:cubicBezTo>
                  <a:pt x="4506102" y="-10659"/>
                  <a:pt x="4496501" y="37054"/>
                  <a:pt x="4627567" y="0"/>
                </a:cubicBezTo>
                <a:cubicBezTo>
                  <a:pt x="4758634" y="-37054"/>
                  <a:pt x="4834438" y="15316"/>
                  <a:pt x="4992272" y="0"/>
                </a:cubicBezTo>
                <a:cubicBezTo>
                  <a:pt x="5150107" y="-15316"/>
                  <a:pt x="5495330" y="38076"/>
                  <a:pt x="5745597" y="0"/>
                </a:cubicBezTo>
                <a:cubicBezTo>
                  <a:pt x="5995864" y="-38076"/>
                  <a:pt x="6139586" y="23453"/>
                  <a:pt x="6343474" y="0"/>
                </a:cubicBezTo>
                <a:cubicBezTo>
                  <a:pt x="6547362" y="-23453"/>
                  <a:pt x="6585865" y="3674"/>
                  <a:pt x="6708179" y="0"/>
                </a:cubicBezTo>
                <a:cubicBezTo>
                  <a:pt x="6830494" y="-3674"/>
                  <a:pt x="7327841" y="46438"/>
                  <a:pt x="7772400" y="0"/>
                </a:cubicBezTo>
                <a:cubicBezTo>
                  <a:pt x="7812187" y="165666"/>
                  <a:pt x="7762188" y="285537"/>
                  <a:pt x="7772400" y="468366"/>
                </a:cubicBezTo>
                <a:cubicBezTo>
                  <a:pt x="7782612" y="651195"/>
                  <a:pt x="7732328" y="753125"/>
                  <a:pt x="7772400" y="883709"/>
                </a:cubicBezTo>
                <a:cubicBezTo>
                  <a:pt x="7812472" y="1014293"/>
                  <a:pt x="7752282" y="1116628"/>
                  <a:pt x="7772400" y="1325563"/>
                </a:cubicBezTo>
                <a:cubicBezTo>
                  <a:pt x="7636751" y="1345158"/>
                  <a:pt x="7543005" y="1287833"/>
                  <a:pt x="7407695" y="1325563"/>
                </a:cubicBezTo>
                <a:cubicBezTo>
                  <a:pt x="7272385" y="1363293"/>
                  <a:pt x="6912057" y="1322373"/>
                  <a:pt x="6654370" y="1325563"/>
                </a:cubicBezTo>
                <a:cubicBezTo>
                  <a:pt x="6396683" y="1328753"/>
                  <a:pt x="6259945" y="1320456"/>
                  <a:pt x="5978769" y="1325563"/>
                </a:cubicBezTo>
                <a:cubicBezTo>
                  <a:pt x="5697593" y="1330670"/>
                  <a:pt x="5551692" y="1251979"/>
                  <a:pt x="5303168" y="1325563"/>
                </a:cubicBezTo>
                <a:cubicBezTo>
                  <a:pt x="5054644" y="1399147"/>
                  <a:pt x="4782253" y="1253310"/>
                  <a:pt x="4627567" y="1325563"/>
                </a:cubicBezTo>
                <a:cubicBezTo>
                  <a:pt x="4472881" y="1397816"/>
                  <a:pt x="4335364" y="1291273"/>
                  <a:pt x="4185138" y="1325563"/>
                </a:cubicBezTo>
                <a:cubicBezTo>
                  <a:pt x="4034912" y="1359853"/>
                  <a:pt x="3726950" y="1244850"/>
                  <a:pt x="3431814" y="1325563"/>
                </a:cubicBezTo>
                <a:cubicBezTo>
                  <a:pt x="3136678" y="1406276"/>
                  <a:pt x="3076963" y="1311166"/>
                  <a:pt x="2833937" y="1325563"/>
                </a:cubicBezTo>
                <a:cubicBezTo>
                  <a:pt x="2590911" y="1339960"/>
                  <a:pt x="2554665" y="1284512"/>
                  <a:pt x="2469232" y="1325563"/>
                </a:cubicBezTo>
                <a:cubicBezTo>
                  <a:pt x="2383799" y="1366614"/>
                  <a:pt x="2029630" y="1292185"/>
                  <a:pt x="1871355" y="1325563"/>
                </a:cubicBezTo>
                <a:cubicBezTo>
                  <a:pt x="1713080" y="1358941"/>
                  <a:pt x="1591509" y="1288531"/>
                  <a:pt x="1351202" y="1325563"/>
                </a:cubicBezTo>
                <a:cubicBezTo>
                  <a:pt x="1110895" y="1362595"/>
                  <a:pt x="1040456" y="1311555"/>
                  <a:pt x="831049" y="1325563"/>
                </a:cubicBezTo>
                <a:cubicBezTo>
                  <a:pt x="621642" y="1339571"/>
                  <a:pt x="360892" y="1278926"/>
                  <a:pt x="0" y="1325563"/>
                </a:cubicBezTo>
                <a:cubicBezTo>
                  <a:pt x="-27902" y="1112589"/>
                  <a:pt x="36386" y="1050752"/>
                  <a:pt x="0" y="896964"/>
                </a:cubicBezTo>
                <a:cubicBezTo>
                  <a:pt x="-36386" y="743176"/>
                  <a:pt x="54217" y="580588"/>
                  <a:pt x="0" y="441854"/>
                </a:cubicBezTo>
                <a:cubicBezTo>
                  <a:pt x="-54217" y="303120"/>
                  <a:pt x="30698" y="172989"/>
                  <a:pt x="0" y="0"/>
                </a:cubicBezTo>
                <a:close/>
              </a:path>
              <a:path w="7772400" h="1325563" stroke="0" extrusionOk="0">
                <a:moveTo>
                  <a:pt x="0" y="0"/>
                </a:moveTo>
                <a:cubicBezTo>
                  <a:pt x="257710" y="-9016"/>
                  <a:pt x="399736" y="49076"/>
                  <a:pt x="520153" y="0"/>
                </a:cubicBezTo>
                <a:cubicBezTo>
                  <a:pt x="640570" y="-49076"/>
                  <a:pt x="703361" y="8080"/>
                  <a:pt x="884858" y="0"/>
                </a:cubicBezTo>
                <a:cubicBezTo>
                  <a:pt x="1066355" y="-8080"/>
                  <a:pt x="1289080" y="25976"/>
                  <a:pt x="1638183" y="0"/>
                </a:cubicBezTo>
                <a:cubicBezTo>
                  <a:pt x="1987286" y="-25976"/>
                  <a:pt x="1949781" y="16273"/>
                  <a:pt x="2158336" y="0"/>
                </a:cubicBezTo>
                <a:cubicBezTo>
                  <a:pt x="2366891" y="-16273"/>
                  <a:pt x="2468972" y="58264"/>
                  <a:pt x="2678489" y="0"/>
                </a:cubicBezTo>
                <a:cubicBezTo>
                  <a:pt x="2888006" y="-58264"/>
                  <a:pt x="3243213" y="73975"/>
                  <a:pt x="3431814" y="0"/>
                </a:cubicBezTo>
                <a:cubicBezTo>
                  <a:pt x="3620415" y="-73975"/>
                  <a:pt x="3726283" y="10906"/>
                  <a:pt x="3874242" y="0"/>
                </a:cubicBezTo>
                <a:cubicBezTo>
                  <a:pt x="4022201" y="-10906"/>
                  <a:pt x="4379285" y="33843"/>
                  <a:pt x="4627567" y="0"/>
                </a:cubicBezTo>
                <a:cubicBezTo>
                  <a:pt x="4875849" y="-33843"/>
                  <a:pt x="5012506" y="54520"/>
                  <a:pt x="5380892" y="0"/>
                </a:cubicBezTo>
                <a:cubicBezTo>
                  <a:pt x="5749278" y="-54520"/>
                  <a:pt x="5734833" y="39387"/>
                  <a:pt x="5978769" y="0"/>
                </a:cubicBezTo>
                <a:cubicBezTo>
                  <a:pt x="6222705" y="-39387"/>
                  <a:pt x="6476281" y="69849"/>
                  <a:pt x="6732094" y="0"/>
                </a:cubicBezTo>
                <a:cubicBezTo>
                  <a:pt x="6987908" y="-69849"/>
                  <a:pt x="7144556" y="43163"/>
                  <a:pt x="7252247" y="0"/>
                </a:cubicBezTo>
                <a:cubicBezTo>
                  <a:pt x="7359938" y="-43163"/>
                  <a:pt x="7519758" y="24806"/>
                  <a:pt x="7772400" y="0"/>
                </a:cubicBezTo>
                <a:cubicBezTo>
                  <a:pt x="7807711" y="157979"/>
                  <a:pt x="7718807" y="245903"/>
                  <a:pt x="7772400" y="455110"/>
                </a:cubicBezTo>
                <a:cubicBezTo>
                  <a:pt x="7825993" y="664317"/>
                  <a:pt x="7749555" y="787522"/>
                  <a:pt x="7772400" y="896964"/>
                </a:cubicBezTo>
                <a:cubicBezTo>
                  <a:pt x="7795245" y="1006406"/>
                  <a:pt x="7726736" y="1177438"/>
                  <a:pt x="7772400" y="1325563"/>
                </a:cubicBezTo>
                <a:cubicBezTo>
                  <a:pt x="7509019" y="1388211"/>
                  <a:pt x="7245972" y="1313918"/>
                  <a:pt x="7096799" y="1325563"/>
                </a:cubicBezTo>
                <a:cubicBezTo>
                  <a:pt x="6947626" y="1337208"/>
                  <a:pt x="6746524" y="1285565"/>
                  <a:pt x="6498922" y="1325563"/>
                </a:cubicBezTo>
                <a:cubicBezTo>
                  <a:pt x="6251320" y="1365561"/>
                  <a:pt x="6264889" y="1311315"/>
                  <a:pt x="6134217" y="1325563"/>
                </a:cubicBezTo>
                <a:cubicBezTo>
                  <a:pt x="6003546" y="1339811"/>
                  <a:pt x="5846636" y="1314585"/>
                  <a:pt x="5691788" y="1325563"/>
                </a:cubicBezTo>
                <a:cubicBezTo>
                  <a:pt x="5536940" y="1336541"/>
                  <a:pt x="5224415" y="1253966"/>
                  <a:pt x="4938463" y="1325563"/>
                </a:cubicBezTo>
                <a:cubicBezTo>
                  <a:pt x="4652511" y="1397160"/>
                  <a:pt x="4565716" y="1291293"/>
                  <a:pt x="4340586" y="1325563"/>
                </a:cubicBezTo>
                <a:cubicBezTo>
                  <a:pt x="4115456" y="1359833"/>
                  <a:pt x="4094292" y="1312450"/>
                  <a:pt x="3898158" y="1325563"/>
                </a:cubicBezTo>
                <a:cubicBezTo>
                  <a:pt x="3702024" y="1338676"/>
                  <a:pt x="3511176" y="1300315"/>
                  <a:pt x="3300281" y="1325563"/>
                </a:cubicBezTo>
                <a:cubicBezTo>
                  <a:pt x="3089386" y="1350811"/>
                  <a:pt x="3062507" y="1301765"/>
                  <a:pt x="2935576" y="1325563"/>
                </a:cubicBezTo>
                <a:cubicBezTo>
                  <a:pt x="2808646" y="1349361"/>
                  <a:pt x="2652547" y="1304337"/>
                  <a:pt x="2570871" y="1325563"/>
                </a:cubicBezTo>
                <a:cubicBezTo>
                  <a:pt x="2489195" y="1346789"/>
                  <a:pt x="2172846" y="1284078"/>
                  <a:pt x="1972994" y="1325563"/>
                </a:cubicBezTo>
                <a:cubicBezTo>
                  <a:pt x="1773142" y="1367048"/>
                  <a:pt x="1644224" y="1290168"/>
                  <a:pt x="1530565" y="1325563"/>
                </a:cubicBezTo>
                <a:cubicBezTo>
                  <a:pt x="1416906" y="1360958"/>
                  <a:pt x="1068158" y="1305028"/>
                  <a:pt x="854964" y="1325563"/>
                </a:cubicBezTo>
                <a:cubicBezTo>
                  <a:pt x="641770" y="1346098"/>
                  <a:pt x="198470" y="1302516"/>
                  <a:pt x="0" y="1325563"/>
                </a:cubicBezTo>
                <a:cubicBezTo>
                  <a:pt x="-12040" y="1189188"/>
                  <a:pt x="15137" y="1073022"/>
                  <a:pt x="0" y="870453"/>
                </a:cubicBezTo>
                <a:cubicBezTo>
                  <a:pt x="-15137" y="667884"/>
                  <a:pt x="47171" y="532392"/>
                  <a:pt x="0" y="415343"/>
                </a:cubicBezTo>
                <a:cubicBezTo>
                  <a:pt x="-47171" y="298294"/>
                  <a:pt x="14353" y="154146"/>
                  <a:pt x="0" y="0"/>
                </a:cubicBezTo>
                <a:close/>
              </a:path>
            </a:pathLst>
          </a:custGeom>
          <a:ln w="508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39" name="Picture 38" descr="Text&#10;&#10;Description automatically generated">
            <a:extLst>
              <a:ext uri="{FF2B5EF4-FFF2-40B4-BE49-F238E27FC236}">
                <a16:creationId xmlns:a16="http://schemas.microsoft.com/office/drawing/2014/main" id="{D275E50A-312F-DEEA-2F91-CDA04FE659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994" y="2010577"/>
            <a:ext cx="5584431" cy="3043859"/>
          </a:xfrm>
          <a:prstGeom prst="rect">
            <a:avLst/>
          </a:prstGeom>
        </p:spPr>
      </p:pic>
      <p:pic>
        <p:nvPicPr>
          <p:cNvPr id="34" name="Picture 3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CDBAAE-EF92-DEB9-0167-CC1484C533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2280" y="1241911"/>
            <a:ext cx="7902882" cy="1758464"/>
          </a:xfrm>
          <a:custGeom>
            <a:avLst/>
            <a:gdLst>
              <a:gd name="connsiteX0" fmla="*/ 0 w 7902882"/>
              <a:gd name="connsiteY0" fmla="*/ 0 h 1758464"/>
              <a:gd name="connsiteX1" fmla="*/ 722549 w 7902882"/>
              <a:gd name="connsiteY1" fmla="*/ 0 h 1758464"/>
              <a:gd name="connsiteX2" fmla="*/ 1128983 w 7902882"/>
              <a:gd name="connsiteY2" fmla="*/ 0 h 1758464"/>
              <a:gd name="connsiteX3" fmla="*/ 1693475 w 7902882"/>
              <a:gd name="connsiteY3" fmla="*/ 0 h 1758464"/>
              <a:gd name="connsiteX4" fmla="*/ 2336995 w 7902882"/>
              <a:gd name="connsiteY4" fmla="*/ 0 h 1758464"/>
              <a:gd name="connsiteX5" fmla="*/ 2664400 w 7902882"/>
              <a:gd name="connsiteY5" fmla="*/ 0 h 1758464"/>
              <a:gd name="connsiteX6" fmla="*/ 2991805 w 7902882"/>
              <a:gd name="connsiteY6" fmla="*/ 0 h 1758464"/>
              <a:gd name="connsiteX7" fmla="*/ 3714355 w 7902882"/>
              <a:gd name="connsiteY7" fmla="*/ 0 h 1758464"/>
              <a:gd name="connsiteX8" fmla="*/ 4278846 w 7902882"/>
              <a:gd name="connsiteY8" fmla="*/ 0 h 1758464"/>
              <a:gd name="connsiteX9" fmla="*/ 4606251 w 7902882"/>
              <a:gd name="connsiteY9" fmla="*/ 0 h 1758464"/>
              <a:gd name="connsiteX10" fmla="*/ 5170743 w 7902882"/>
              <a:gd name="connsiteY10" fmla="*/ 0 h 1758464"/>
              <a:gd name="connsiteX11" fmla="*/ 5893292 w 7902882"/>
              <a:gd name="connsiteY11" fmla="*/ 0 h 1758464"/>
              <a:gd name="connsiteX12" fmla="*/ 6378755 w 7902882"/>
              <a:gd name="connsiteY12" fmla="*/ 0 h 1758464"/>
              <a:gd name="connsiteX13" fmla="*/ 6864218 w 7902882"/>
              <a:gd name="connsiteY13" fmla="*/ 0 h 1758464"/>
              <a:gd name="connsiteX14" fmla="*/ 7902882 w 7902882"/>
              <a:gd name="connsiteY14" fmla="*/ 0 h 1758464"/>
              <a:gd name="connsiteX15" fmla="*/ 7902882 w 7902882"/>
              <a:gd name="connsiteY15" fmla="*/ 603739 h 1758464"/>
              <a:gd name="connsiteX16" fmla="*/ 7902882 w 7902882"/>
              <a:gd name="connsiteY16" fmla="*/ 1189894 h 1758464"/>
              <a:gd name="connsiteX17" fmla="*/ 7902882 w 7902882"/>
              <a:gd name="connsiteY17" fmla="*/ 1758464 h 1758464"/>
              <a:gd name="connsiteX18" fmla="*/ 7417419 w 7902882"/>
              <a:gd name="connsiteY18" fmla="*/ 1758464 h 1758464"/>
              <a:gd name="connsiteX19" fmla="*/ 7010985 w 7902882"/>
              <a:gd name="connsiteY19" fmla="*/ 1758464 h 1758464"/>
              <a:gd name="connsiteX20" fmla="*/ 6288436 w 7902882"/>
              <a:gd name="connsiteY20" fmla="*/ 1758464 h 1758464"/>
              <a:gd name="connsiteX21" fmla="*/ 5723945 w 7902882"/>
              <a:gd name="connsiteY21" fmla="*/ 1758464 h 1758464"/>
              <a:gd name="connsiteX22" fmla="*/ 5396539 w 7902882"/>
              <a:gd name="connsiteY22" fmla="*/ 1758464 h 1758464"/>
              <a:gd name="connsiteX23" fmla="*/ 4832048 w 7902882"/>
              <a:gd name="connsiteY23" fmla="*/ 1758464 h 1758464"/>
              <a:gd name="connsiteX24" fmla="*/ 4346585 w 7902882"/>
              <a:gd name="connsiteY24" fmla="*/ 1758464 h 1758464"/>
              <a:gd name="connsiteX25" fmla="*/ 3861122 w 7902882"/>
              <a:gd name="connsiteY25" fmla="*/ 1758464 h 1758464"/>
              <a:gd name="connsiteX26" fmla="*/ 3375660 w 7902882"/>
              <a:gd name="connsiteY26" fmla="*/ 1758464 h 1758464"/>
              <a:gd name="connsiteX27" fmla="*/ 2890197 w 7902882"/>
              <a:gd name="connsiteY27" fmla="*/ 1758464 h 1758464"/>
              <a:gd name="connsiteX28" fmla="*/ 2246676 w 7902882"/>
              <a:gd name="connsiteY28" fmla="*/ 1758464 h 1758464"/>
              <a:gd name="connsiteX29" fmla="*/ 1682185 w 7902882"/>
              <a:gd name="connsiteY29" fmla="*/ 1758464 h 1758464"/>
              <a:gd name="connsiteX30" fmla="*/ 1354780 w 7902882"/>
              <a:gd name="connsiteY30" fmla="*/ 1758464 h 1758464"/>
              <a:gd name="connsiteX31" fmla="*/ 869317 w 7902882"/>
              <a:gd name="connsiteY31" fmla="*/ 1758464 h 1758464"/>
              <a:gd name="connsiteX32" fmla="*/ 0 w 7902882"/>
              <a:gd name="connsiteY32" fmla="*/ 1758464 h 1758464"/>
              <a:gd name="connsiteX33" fmla="*/ 0 w 7902882"/>
              <a:gd name="connsiteY33" fmla="*/ 1207479 h 1758464"/>
              <a:gd name="connsiteX34" fmla="*/ 0 w 7902882"/>
              <a:gd name="connsiteY34" fmla="*/ 674078 h 1758464"/>
              <a:gd name="connsiteX35" fmla="*/ 0 w 7902882"/>
              <a:gd name="connsiteY35" fmla="*/ 0 h 175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902882" h="1758464" fill="none" extrusionOk="0">
                <a:moveTo>
                  <a:pt x="0" y="0"/>
                </a:moveTo>
                <a:cubicBezTo>
                  <a:pt x="237837" y="-46251"/>
                  <a:pt x="398237" y="26032"/>
                  <a:pt x="722549" y="0"/>
                </a:cubicBezTo>
                <a:cubicBezTo>
                  <a:pt x="1046861" y="-26032"/>
                  <a:pt x="925829" y="11796"/>
                  <a:pt x="1128983" y="0"/>
                </a:cubicBezTo>
                <a:cubicBezTo>
                  <a:pt x="1332137" y="-11796"/>
                  <a:pt x="1578508" y="42930"/>
                  <a:pt x="1693475" y="0"/>
                </a:cubicBezTo>
                <a:cubicBezTo>
                  <a:pt x="1808442" y="-42930"/>
                  <a:pt x="2045642" y="38038"/>
                  <a:pt x="2336995" y="0"/>
                </a:cubicBezTo>
                <a:cubicBezTo>
                  <a:pt x="2628348" y="-38038"/>
                  <a:pt x="2537686" y="30437"/>
                  <a:pt x="2664400" y="0"/>
                </a:cubicBezTo>
                <a:cubicBezTo>
                  <a:pt x="2791114" y="-30437"/>
                  <a:pt x="2867756" y="36932"/>
                  <a:pt x="2991805" y="0"/>
                </a:cubicBezTo>
                <a:cubicBezTo>
                  <a:pt x="3115855" y="-36932"/>
                  <a:pt x="3385599" y="54789"/>
                  <a:pt x="3714355" y="0"/>
                </a:cubicBezTo>
                <a:cubicBezTo>
                  <a:pt x="4043111" y="-54789"/>
                  <a:pt x="4127456" y="26282"/>
                  <a:pt x="4278846" y="0"/>
                </a:cubicBezTo>
                <a:cubicBezTo>
                  <a:pt x="4430236" y="-26282"/>
                  <a:pt x="4454514" y="1221"/>
                  <a:pt x="4606251" y="0"/>
                </a:cubicBezTo>
                <a:cubicBezTo>
                  <a:pt x="4757988" y="-1221"/>
                  <a:pt x="5026193" y="52656"/>
                  <a:pt x="5170743" y="0"/>
                </a:cubicBezTo>
                <a:cubicBezTo>
                  <a:pt x="5315293" y="-52656"/>
                  <a:pt x="5621990" y="28147"/>
                  <a:pt x="5893292" y="0"/>
                </a:cubicBezTo>
                <a:cubicBezTo>
                  <a:pt x="6164594" y="-28147"/>
                  <a:pt x="6246149" y="28418"/>
                  <a:pt x="6378755" y="0"/>
                </a:cubicBezTo>
                <a:cubicBezTo>
                  <a:pt x="6511361" y="-28418"/>
                  <a:pt x="6751345" y="13288"/>
                  <a:pt x="6864218" y="0"/>
                </a:cubicBezTo>
                <a:cubicBezTo>
                  <a:pt x="6977091" y="-13288"/>
                  <a:pt x="7392484" y="48931"/>
                  <a:pt x="7902882" y="0"/>
                </a:cubicBezTo>
                <a:cubicBezTo>
                  <a:pt x="7946126" y="251548"/>
                  <a:pt x="7859897" y="443385"/>
                  <a:pt x="7902882" y="603739"/>
                </a:cubicBezTo>
                <a:cubicBezTo>
                  <a:pt x="7945867" y="764093"/>
                  <a:pt x="7849856" y="1002331"/>
                  <a:pt x="7902882" y="1189894"/>
                </a:cubicBezTo>
                <a:cubicBezTo>
                  <a:pt x="7955908" y="1377457"/>
                  <a:pt x="7883515" y="1490726"/>
                  <a:pt x="7902882" y="1758464"/>
                </a:cubicBezTo>
                <a:cubicBezTo>
                  <a:pt x="7721231" y="1783780"/>
                  <a:pt x="7627195" y="1712142"/>
                  <a:pt x="7417419" y="1758464"/>
                </a:cubicBezTo>
                <a:cubicBezTo>
                  <a:pt x="7207643" y="1804786"/>
                  <a:pt x="7165272" y="1755729"/>
                  <a:pt x="7010985" y="1758464"/>
                </a:cubicBezTo>
                <a:cubicBezTo>
                  <a:pt x="6856698" y="1761199"/>
                  <a:pt x="6607068" y="1755216"/>
                  <a:pt x="6288436" y="1758464"/>
                </a:cubicBezTo>
                <a:cubicBezTo>
                  <a:pt x="5969804" y="1761712"/>
                  <a:pt x="5939648" y="1712793"/>
                  <a:pt x="5723945" y="1758464"/>
                </a:cubicBezTo>
                <a:cubicBezTo>
                  <a:pt x="5508242" y="1804135"/>
                  <a:pt x="5489094" y="1725124"/>
                  <a:pt x="5396539" y="1758464"/>
                </a:cubicBezTo>
                <a:cubicBezTo>
                  <a:pt x="5303984" y="1791804"/>
                  <a:pt x="4959891" y="1750825"/>
                  <a:pt x="4832048" y="1758464"/>
                </a:cubicBezTo>
                <a:cubicBezTo>
                  <a:pt x="4704205" y="1766103"/>
                  <a:pt x="4521440" y="1751243"/>
                  <a:pt x="4346585" y="1758464"/>
                </a:cubicBezTo>
                <a:cubicBezTo>
                  <a:pt x="4171730" y="1765685"/>
                  <a:pt x="4040220" y="1700359"/>
                  <a:pt x="3861122" y="1758464"/>
                </a:cubicBezTo>
                <a:cubicBezTo>
                  <a:pt x="3682024" y="1816569"/>
                  <a:pt x="3507839" y="1735762"/>
                  <a:pt x="3375660" y="1758464"/>
                </a:cubicBezTo>
                <a:cubicBezTo>
                  <a:pt x="3243481" y="1781166"/>
                  <a:pt x="3080356" y="1738245"/>
                  <a:pt x="2890197" y="1758464"/>
                </a:cubicBezTo>
                <a:cubicBezTo>
                  <a:pt x="2700038" y="1778683"/>
                  <a:pt x="2430116" y="1724943"/>
                  <a:pt x="2246676" y="1758464"/>
                </a:cubicBezTo>
                <a:cubicBezTo>
                  <a:pt x="2063236" y="1791985"/>
                  <a:pt x="1960584" y="1724628"/>
                  <a:pt x="1682185" y="1758464"/>
                </a:cubicBezTo>
                <a:cubicBezTo>
                  <a:pt x="1403786" y="1792300"/>
                  <a:pt x="1460993" y="1743537"/>
                  <a:pt x="1354780" y="1758464"/>
                </a:cubicBezTo>
                <a:cubicBezTo>
                  <a:pt x="1248568" y="1773391"/>
                  <a:pt x="1024392" y="1730262"/>
                  <a:pt x="869317" y="1758464"/>
                </a:cubicBezTo>
                <a:cubicBezTo>
                  <a:pt x="714242" y="1786666"/>
                  <a:pt x="368875" y="1720666"/>
                  <a:pt x="0" y="1758464"/>
                </a:cubicBezTo>
                <a:cubicBezTo>
                  <a:pt x="-50747" y="1608726"/>
                  <a:pt x="39539" y="1353367"/>
                  <a:pt x="0" y="1207479"/>
                </a:cubicBezTo>
                <a:cubicBezTo>
                  <a:pt x="-39539" y="1061592"/>
                  <a:pt x="949" y="930678"/>
                  <a:pt x="0" y="674078"/>
                </a:cubicBezTo>
                <a:cubicBezTo>
                  <a:pt x="-949" y="417478"/>
                  <a:pt x="26679" y="302077"/>
                  <a:pt x="0" y="0"/>
                </a:cubicBezTo>
                <a:close/>
              </a:path>
              <a:path w="7902882" h="1758464" stroke="0" extrusionOk="0">
                <a:moveTo>
                  <a:pt x="0" y="0"/>
                </a:moveTo>
                <a:cubicBezTo>
                  <a:pt x="148714" y="-6459"/>
                  <a:pt x="383815" y="50481"/>
                  <a:pt x="485463" y="0"/>
                </a:cubicBezTo>
                <a:cubicBezTo>
                  <a:pt x="587111" y="-50481"/>
                  <a:pt x="736101" y="5173"/>
                  <a:pt x="812868" y="0"/>
                </a:cubicBezTo>
                <a:cubicBezTo>
                  <a:pt x="889635" y="-5173"/>
                  <a:pt x="1306935" y="78395"/>
                  <a:pt x="1535417" y="0"/>
                </a:cubicBezTo>
                <a:cubicBezTo>
                  <a:pt x="1763899" y="-78395"/>
                  <a:pt x="1888655" y="29046"/>
                  <a:pt x="2020880" y="0"/>
                </a:cubicBezTo>
                <a:cubicBezTo>
                  <a:pt x="2153105" y="-29046"/>
                  <a:pt x="2268513" y="55057"/>
                  <a:pt x="2506343" y="0"/>
                </a:cubicBezTo>
                <a:cubicBezTo>
                  <a:pt x="2744173" y="-55057"/>
                  <a:pt x="3045169" y="17859"/>
                  <a:pt x="3228892" y="0"/>
                </a:cubicBezTo>
                <a:cubicBezTo>
                  <a:pt x="3412615" y="-17859"/>
                  <a:pt x="3545140" y="20568"/>
                  <a:pt x="3635326" y="0"/>
                </a:cubicBezTo>
                <a:cubicBezTo>
                  <a:pt x="3725512" y="-20568"/>
                  <a:pt x="4160642" y="81408"/>
                  <a:pt x="4357875" y="0"/>
                </a:cubicBezTo>
                <a:cubicBezTo>
                  <a:pt x="4555108" y="-81408"/>
                  <a:pt x="4930427" y="45882"/>
                  <a:pt x="5080424" y="0"/>
                </a:cubicBezTo>
                <a:cubicBezTo>
                  <a:pt x="5230421" y="-45882"/>
                  <a:pt x="5502341" y="55266"/>
                  <a:pt x="5644916" y="0"/>
                </a:cubicBezTo>
                <a:cubicBezTo>
                  <a:pt x="5787491" y="-55266"/>
                  <a:pt x="6133980" y="83585"/>
                  <a:pt x="6367465" y="0"/>
                </a:cubicBezTo>
                <a:cubicBezTo>
                  <a:pt x="6600950" y="-83585"/>
                  <a:pt x="6755581" y="155"/>
                  <a:pt x="6852928" y="0"/>
                </a:cubicBezTo>
                <a:cubicBezTo>
                  <a:pt x="6950275" y="-155"/>
                  <a:pt x="7111982" y="44307"/>
                  <a:pt x="7338390" y="0"/>
                </a:cubicBezTo>
                <a:cubicBezTo>
                  <a:pt x="7564798" y="-44307"/>
                  <a:pt x="7657910" y="54199"/>
                  <a:pt x="7902882" y="0"/>
                </a:cubicBezTo>
                <a:cubicBezTo>
                  <a:pt x="7960687" y="269265"/>
                  <a:pt x="7862332" y="294178"/>
                  <a:pt x="7902882" y="568570"/>
                </a:cubicBezTo>
                <a:cubicBezTo>
                  <a:pt x="7943432" y="842962"/>
                  <a:pt x="7869217" y="983851"/>
                  <a:pt x="7902882" y="1154725"/>
                </a:cubicBezTo>
                <a:cubicBezTo>
                  <a:pt x="7936547" y="1325599"/>
                  <a:pt x="7880166" y="1467734"/>
                  <a:pt x="7902882" y="1758464"/>
                </a:cubicBezTo>
                <a:cubicBezTo>
                  <a:pt x="7640906" y="1792408"/>
                  <a:pt x="7528142" y="1735963"/>
                  <a:pt x="7259362" y="1758464"/>
                </a:cubicBezTo>
                <a:cubicBezTo>
                  <a:pt x="6990582" y="1780965"/>
                  <a:pt x="7041504" y="1730839"/>
                  <a:pt x="6931956" y="1758464"/>
                </a:cubicBezTo>
                <a:cubicBezTo>
                  <a:pt x="6822408" y="1786089"/>
                  <a:pt x="6658765" y="1720648"/>
                  <a:pt x="6525523" y="1758464"/>
                </a:cubicBezTo>
                <a:cubicBezTo>
                  <a:pt x="6392281" y="1796280"/>
                  <a:pt x="6023402" y="1692204"/>
                  <a:pt x="5802973" y="1758464"/>
                </a:cubicBezTo>
                <a:cubicBezTo>
                  <a:pt x="5582544" y="1824724"/>
                  <a:pt x="5505341" y="1742387"/>
                  <a:pt x="5238482" y="1758464"/>
                </a:cubicBezTo>
                <a:cubicBezTo>
                  <a:pt x="4971623" y="1774541"/>
                  <a:pt x="5010664" y="1726007"/>
                  <a:pt x="4832048" y="1758464"/>
                </a:cubicBezTo>
                <a:cubicBezTo>
                  <a:pt x="4653432" y="1790921"/>
                  <a:pt x="4476101" y="1743701"/>
                  <a:pt x="4267556" y="1758464"/>
                </a:cubicBezTo>
                <a:cubicBezTo>
                  <a:pt x="4059011" y="1773227"/>
                  <a:pt x="4095887" y="1750848"/>
                  <a:pt x="3940151" y="1758464"/>
                </a:cubicBezTo>
                <a:cubicBezTo>
                  <a:pt x="3784416" y="1766080"/>
                  <a:pt x="3696615" y="1739700"/>
                  <a:pt x="3612746" y="1758464"/>
                </a:cubicBezTo>
                <a:cubicBezTo>
                  <a:pt x="3528878" y="1777228"/>
                  <a:pt x="3295447" y="1756269"/>
                  <a:pt x="3048254" y="1758464"/>
                </a:cubicBezTo>
                <a:cubicBezTo>
                  <a:pt x="2801061" y="1760659"/>
                  <a:pt x="2758198" y="1726921"/>
                  <a:pt x="2641821" y="1758464"/>
                </a:cubicBezTo>
                <a:cubicBezTo>
                  <a:pt x="2525444" y="1790007"/>
                  <a:pt x="2178691" y="1730516"/>
                  <a:pt x="1998300" y="1758464"/>
                </a:cubicBezTo>
                <a:cubicBezTo>
                  <a:pt x="1817909" y="1786412"/>
                  <a:pt x="1786130" y="1732811"/>
                  <a:pt x="1591866" y="1758464"/>
                </a:cubicBezTo>
                <a:cubicBezTo>
                  <a:pt x="1397602" y="1784117"/>
                  <a:pt x="1194676" y="1713525"/>
                  <a:pt x="948346" y="1758464"/>
                </a:cubicBezTo>
                <a:cubicBezTo>
                  <a:pt x="702016" y="1803403"/>
                  <a:pt x="752155" y="1727535"/>
                  <a:pt x="620941" y="1758464"/>
                </a:cubicBezTo>
                <a:cubicBezTo>
                  <a:pt x="489727" y="1789393"/>
                  <a:pt x="270464" y="1754922"/>
                  <a:pt x="0" y="1758464"/>
                </a:cubicBezTo>
                <a:cubicBezTo>
                  <a:pt x="-50569" y="1632955"/>
                  <a:pt x="50809" y="1475576"/>
                  <a:pt x="0" y="1207479"/>
                </a:cubicBezTo>
                <a:cubicBezTo>
                  <a:pt x="-50809" y="939383"/>
                  <a:pt x="3819" y="869456"/>
                  <a:pt x="0" y="586155"/>
                </a:cubicBezTo>
                <a:cubicBezTo>
                  <a:pt x="-3819" y="302854"/>
                  <a:pt x="65796" y="254071"/>
                  <a:pt x="0" y="0"/>
                </a:cubicBezTo>
                <a:close/>
              </a:path>
            </a:pathLst>
          </a:custGeom>
          <a:ln w="635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897054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EAC7-1F07-7F84-70E2-668EA027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76" y="151767"/>
            <a:ext cx="11987213" cy="1325563"/>
          </a:xfrm>
        </p:spPr>
        <p:txBody>
          <a:bodyPr>
            <a:noAutofit/>
          </a:bodyPr>
          <a:lstStyle/>
          <a:p>
            <a:r>
              <a:rPr lang="en-GB" sz="7200" b="1" dirty="0"/>
              <a:t>Time Series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8C96-74FC-662B-3E23-F528F0B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C5ED2-010E-62D7-6B9E-4BACA9B1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21</a:t>
            </a:fld>
            <a:endParaRPr lang="en-GB"/>
          </a:p>
        </p:txBody>
      </p:sp>
      <p:pic>
        <p:nvPicPr>
          <p:cNvPr id="36" name="Picture 3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10E4DA-D1C7-B22F-220D-756BD6E47A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3766" y="5213349"/>
            <a:ext cx="7772400" cy="1325563"/>
          </a:xfrm>
          <a:custGeom>
            <a:avLst/>
            <a:gdLst>
              <a:gd name="connsiteX0" fmla="*/ 0 w 7772400"/>
              <a:gd name="connsiteY0" fmla="*/ 0 h 1325563"/>
              <a:gd name="connsiteX1" fmla="*/ 675601 w 7772400"/>
              <a:gd name="connsiteY1" fmla="*/ 0 h 1325563"/>
              <a:gd name="connsiteX2" fmla="*/ 1428926 w 7772400"/>
              <a:gd name="connsiteY2" fmla="*/ 0 h 1325563"/>
              <a:gd name="connsiteX3" fmla="*/ 1871355 w 7772400"/>
              <a:gd name="connsiteY3" fmla="*/ 0 h 1325563"/>
              <a:gd name="connsiteX4" fmla="*/ 2546956 w 7772400"/>
              <a:gd name="connsiteY4" fmla="*/ 0 h 1325563"/>
              <a:gd name="connsiteX5" fmla="*/ 2989385 w 7772400"/>
              <a:gd name="connsiteY5" fmla="*/ 0 h 1325563"/>
              <a:gd name="connsiteX6" fmla="*/ 3587262 w 7772400"/>
              <a:gd name="connsiteY6" fmla="*/ 0 h 1325563"/>
              <a:gd name="connsiteX7" fmla="*/ 4262862 w 7772400"/>
              <a:gd name="connsiteY7" fmla="*/ 0 h 1325563"/>
              <a:gd name="connsiteX8" fmla="*/ 4627567 w 7772400"/>
              <a:gd name="connsiteY8" fmla="*/ 0 h 1325563"/>
              <a:gd name="connsiteX9" fmla="*/ 4992272 w 7772400"/>
              <a:gd name="connsiteY9" fmla="*/ 0 h 1325563"/>
              <a:gd name="connsiteX10" fmla="*/ 5745597 w 7772400"/>
              <a:gd name="connsiteY10" fmla="*/ 0 h 1325563"/>
              <a:gd name="connsiteX11" fmla="*/ 6343474 w 7772400"/>
              <a:gd name="connsiteY11" fmla="*/ 0 h 1325563"/>
              <a:gd name="connsiteX12" fmla="*/ 6708179 w 7772400"/>
              <a:gd name="connsiteY12" fmla="*/ 0 h 1325563"/>
              <a:gd name="connsiteX13" fmla="*/ 7772400 w 7772400"/>
              <a:gd name="connsiteY13" fmla="*/ 0 h 1325563"/>
              <a:gd name="connsiteX14" fmla="*/ 7772400 w 7772400"/>
              <a:gd name="connsiteY14" fmla="*/ 468366 h 1325563"/>
              <a:gd name="connsiteX15" fmla="*/ 7772400 w 7772400"/>
              <a:gd name="connsiteY15" fmla="*/ 883709 h 1325563"/>
              <a:gd name="connsiteX16" fmla="*/ 7772400 w 7772400"/>
              <a:gd name="connsiteY16" fmla="*/ 1325563 h 1325563"/>
              <a:gd name="connsiteX17" fmla="*/ 7407695 w 7772400"/>
              <a:gd name="connsiteY17" fmla="*/ 1325563 h 1325563"/>
              <a:gd name="connsiteX18" fmla="*/ 6654370 w 7772400"/>
              <a:gd name="connsiteY18" fmla="*/ 1325563 h 1325563"/>
              <a:gd name="connsiteX19" fmla="*/ 5978769 w 7772400"/>
              <a:gd name="connsiteY19" fmla="*/ 1325563 h 1325563"/>
              <a:gd name="connsiteX20" fmla="*/ 5303168 w 7772400"/>
              <a:gd name="connsiteY20" fmla="*/ 1325563 h 1325563"/>
              <a:gd name="connsiteX21" fmla="*/ 4627567 w 7772400"/>
              <a:gd name="connsiteY21" fmla="*/ 1325563 h 1325563"/>
              <a:gd name="connsiteX22" fmla="*/ 4185138 w 7772400"/>
              <a:gd name="connsiteY22" fmla="*/ 1325563 h 1325563"/>
              <a:gd name="connsiteX23" fmla="*/ 3431814 w 7772400"/>
              <a:gd name="connsiteY23" fmla="*/ 1325563 h 1325563"/>
              <a:gd name="connsiteX24" fmla="*/ 2833937 w 7772400"/>
              <a:gd name="connsiteY24" fmla="*/ 1325563 h 1325563"/>
              <a:gd name="connsiteX25" fmla="*/ 2469232 w 7772400"/>
              <a:gd name="connsiteY25" fmla="*/ 1325563 h 1325563"/>
              <a:gd name="connsiteX26" fmla="*/ 1871355 w 7772400"/>
              <a:gd name="connsiteY26" fmla="*/ 1325563 h 1325563"/>
              <a:gd name="connsiteX27" fmla="*/ 1351202 w 7772400"/>
              <a:gd name="connsiteY27" fmla="*/ 1325563 h 1325563"/>
              <a:gd name="connsiteX28" fmla="*/ 831049 w 7772400"/>
              <a:gd name="connsiteY28" fmla="*/ 1325563 h 1325563"/>
              <a:gd name="connsiteX29" fmla="*/ 0 w 7772400"/>
              <a:gd name="connsiteY29" fmla="*/ 1325563 h 1325563"/>
              <a:gd name="connsiteX30" fmla="*/ 0 w 7772400"/>
              <a:gd name="connsiteY30" fmla="*/ 896964 h 1325563"/>
              <a:gd name="connsiteX31" fmla="*/ 0 w 7772400"/>
              <a:gd name="connsiteY31" fmla="*/ 441854 h 1325563"/>
              <a:gd name="connsiteX32" fmla="*/ 0 w 7772400"/>
              <a:gd name="connsiteY32" fmla="*/ 0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772400" h="1325563" fill="none" extrusionOk="0">
                <a:moveTo>
                  <a:pt x="0" y="0"/>
                </a:moveTo>
                <a:cubicBezTo>
                  <a:pt x="140331" y="-60167"/>
                  <a:pt x="434148" y="60485"/>
                  <a:pt x="675601" y="0"/>
                </a:cubicBezTo>
                <a:cubicBezTo>
                  <a:pt x="917054" y="-60485"/>
                  <a:pt x="1138172" y="36298"/>
                  <a:pt x="1428926" y="0"/>
                </a:cubicBezTo>
                <a:cubicBezTo>
                  <a:pt x="1719681" y="-36298"/>
                  <a:pt x="1690351" y="40680"/>
                  <a:pt x="1871355" y="0"/>
                </a:cubicBezTo>
                <a:cubicBezTo>
                  <a:pt x="2052359" y="-40680"/>
                  <a:pt x="2253072" y="29663"/>
                  <a:pt x="2546956" y="0"/>
                </a:cubicBezTo>
                <a:cubicBezTo>
                  <a:pt x="2840840" y="-29663"/>
                  <a:pt x="2807187" y="46537"/>
                  <a:pt x="2989385" y="0"/>
                </a:cubicBezTo>
                <a:cubicBezTo>
                  <a:pt x="3171583" y="-46537"/>
                  <a:pt x="3339963" y="23585"/>
                  <a:pt x="3587262" y="0"/>
                </a:cubicBezTo>
                <a:cubicBezTo>
                  <a:pt x="3834561" y="-23585"/>
                  <a:pt x="4019622" y="10659"/>
                  <a:pt x="4262862" y="0"/>
                </a:cubicBezTo>
                <a:cubicBezTo>
                  <a:pt x="4506102" y="-10659"/>
                  <a:pt x="4496501" y="37054"/>
                  <a:pt x="4627567" y="0"/>
                </a:cubicBezTo>
                <a:cubicBezTo>
                  <a:pt x="4758634" y="-37054"/>
                  <a:pt x="4834438" y="15316"/>
                  <a:pt x="4992272" y="0"/>
                </a:cubicBezTo>
                <a:cubicBezTo>
                  <a:pt x="5150107" y="-15316"/>
                  <a:pt x="5495330" y="38076"/>
                  <a:pt x="5745597" y="0"/>
                </a:cubicBezTo>
                <a:cubicBezTo>
                  <a:pt x="5995864" y="-38076"/>
                  <a:pt x="6139586" y="23453"/>
                  <a:pt x="6343474" y="0"/>
                </a:cubicBezTo>
                <a:cubicBezTo>
                  <a:pt x="6547362" y="-23453"/>
                  <a:pt x="6585865" y="3674"/>
                  <a:pt x="6708179" y="0"/>
                </a:cubicBezTo>
                <a:cubicBezTo>
                  <a:pt x="6830494" y="-3674"/>
                  <a:pt x="7327841" y="46438"/>
                  <a:pt x="7772400" y="0"/>
                </a:cubicBezTo>
                <a:cubicBezTo>
                  <a:pt x="7812187" y="165666"/>
                  <a:pt x="7762188" y="285537"/>
                  <a:pt x="7772400" y="468366"/>
                </a:cubicBezTo>
                <a:cubicBezTo>
                  <a:pt x="7782612" y="651195"/>
                  <a:pt x="7732328" y="753125"/>
                  <a:pt x="7772400" y="883709"/>
                </a:cubicBezTo>
                <a:cubicBezTo>
                  <a:pt x="7812472" y="1014293"/>
                  <a:pt x="7752282" y="1116628"/>
                  <a:pt x="7772400" y="1325563"/>
                </a:cubicBezTo>
                <a:cubicBezTo>
                  <a:pt x="7636751" y="1345158"/>
                  <a:pt x="7543005" y="1287833"/>
                  <a:pt x="7407695" y="1325563"/>
                </a:cubicBezTo>
                <a:cubicBezTo>
                  <a:pt x="7272385" y="1363293"/>
                  <a:pt x="6912057" y="1322373"/>
                  <a:pt x="6654370" y="1325563"/>
                </a:cubicBezTo>
                <a:cubicBezTo>
                  <a:pt x="6396683" y="1328753"/>
                  <a:pt x="6259945" y="1320456"/>
                  <a:pt x="5978769" y="1325563"/>
                </a:cubicBezTo>
                <a:cubicBezTo>
                  <a:pt x="5697593" y="1330670"/>
                  <a:pt x="5551692" y="1251979"/>
                  <a:pt x="5303168" y="1325563"/>
                </a:cubicBezTo>
                <a:cubicBezTo>
                  <a:pt x="5054644" y="1399147"/>
                  <a:pt x="4782253" y="1253310"/>
                  <a:pt x="4627567" y="1325563"/>
                </a:cubicBezTo>
                <a:cubicBezTo>
                  <a:pt x="4472881" y="1397816"/>
                  <a:pt x="4335364" y="1291273"/>
                  <a:pt x="4185138" y="1325563"/>
                </a:cubicBezTo>
                <a:cubicBezTo>
                  <a:pt x="4034912" y="1359853"/>
                  <a:pt x="3726950" y="1244850"/>
                  <a:pt x="3431814" y="1325563"/>
                </a:cubicBezTo>
                <a:cubicBezTo>
                  <a:pt x="3136678" y="1406276"/>
                  <a:pt x="3076963" y="1311166"/>
                  <a:pt x="2833937" y="1325563"/>
                </a:cubicBezTo>
                <a:cubicBezTo>
                  <a:pt x="2590911" y="1339960"/>
                  <a:pt x="2554665" y="1284512"/>
                  <a:pt x="2469232" y="1325563"/>
                </a:cubicBezTo>
                <a:cubicBezTo>
                  <a:pt x="2383799" y="1366614"/>
                  <a:pt x="2029630" y="1292185"/>
                  <a:pt x="1871355" y="1325563"/>
                </a:cubicBezTo>
                <a:cubicBezTo>
                  <a:pt x="1713080" y="1358941"/>
                  <a:pt x="1591509" y="1288531"/>
                  <a:pt x="1351202" y="1325563"/>
                </a:cubicBezTo>
                <a:cubicBezTo>
                  <a:pt x="1110895" y="1362595"/>
                  <a:pt x="1040456" y="1311555"/>
                  <a:pt x="831049" y="1325563"/>
                </a:cubicBezTo>
                <a:cubicBezTo>
                  <a:pt x="621642" y="1339571"/>
                  <a:pt x="360892" y="1278926"/>
                  <a:pt x="0" y="1325563"/>
                </a:cubicBezTo>
                <a:cubicBezTo>
                  <a:pt x="-27902" y="1112589"/>
                  <a:pt x="36386" y="1050752"/>
                  <a:pt x="0" y="896964"/>
                </a:cubicBezTo>
                <a:cubicBezTo>
                  <a:pt x="-36386" y="743176"/>
                  <a:pt x="54217" y="580588"/>
                  <a:pt x="0" y="441854"/>
                </a:cubicBezTo>
                <a:cubicBezTo>
                  <a:pt x="-54217" y="303120"/>
                  <a:pt x="30698" y="172989"/>
                  <a:pt x="0" y="0"/>
                </a:cubicBezTo>
                <a:close/>
              </a:path>
              <a:path w="7772400" h="1325563" stroke="0" extrusionOk="0">
                <a:moveTo>
                  <a:pt x="0" y="0"/>
                </a:moveTo>
                <a:cubicBezTo>
                  <a:pt x="257710" y="-9016"/>
                  <a:pt x="399736" y="49076"/>
                  <a:pt x="520153" y="0"/>
                </a:cubicBezTo>
                <a:cubicBezTo>
                  <a:pt x="640570" y="-49076"/>
                  <a:pt x="703361" y="8080"/>
                  <a:pt x="884858" y="0"/>
                </a:cubicBezTo>
                <a:cubicBezTo>
                  <a:pt x="1066355" y="-8080"/>
                  <a:pt x="1289080" y="25976"/>
                  <a:pt x="1638183" y="0"/>
                </a:cubicBezTo>
                <a:cubicBezTo>
                  <a:pt x="1987286" y="-25976"/>
                  <a:pt x="1949781" y="16273"/>
                  <a:pt x="2158336" y="0"/>
                </a:cubicBezTo>
                <a:cubicBezTo>
                  <a:pt x="2366891" y="-16273"/>
                  <a:pt x="2468972" y="58264"/>
                  <a:pt x="2678489" y="0"/>
                </a:cubicBezTo>
                <a:cubicBezTo>
                  <a:pt x="2888006" y="-58264"/>
                  <a:pt x="3243213" y="73975"/>
                  <a:pt x="3431814" y="0"/>
                </a:cubicBezTo>
                <a:cubicBezTo>
                  <a:pt x="3620415" y="-73975"/>
                  <a:pt x="3726283" y="10906"/>
                  <a:pt x="3874242" y="0"/>
                </a:cubicBezTo>
                <a:cubicBezTo>
                  <a:pt x="4022201" y="-10906"/>
                  <a:pt x="4379285" y="33843"/>
                  <a:pt x="4627567" y="0"/>
                </a:cubicBezTo>
                <a:cubicBezTo>
                  <a:pt x="4875849" y="-33843"/>
                  <a:pt x="5012506" y="54520"/>
                  <a:pt x="5380892" y="0"/>
                </a:cubicBezTo>
                <a:cubicBezTo>
                  <a:pt x="5749278" y="-54520"/>
                  <a:pt x="5734833" y="39387"/>
                  <a:pt x="5978769" y="0"/>
                </a:cubicBezTo>
                <a:cubicBezTo>
                  <a:pt x="6222705" y="-39387"/>
                  <a:pt x="6476281" y="69849"/>
                  <a:pt x="6732094" y="0"/>
                </a:cubicBezTo>
                <a:cubicBezTo>
                  <a:pt x="6987908" y="-69849"/>
                  <a:pt x="7144556" y="43163"/>
                  <a:pt x="7252247" y="0"/>
                </a:cubicBezTo>
                <a:cubicBezTo>
                  <a:pt x="7359938" y="-43163"/>
                  <a:pt x="7519758" y="24806"/>
                  <a:pt x="7772400" y="0"/>
                </a:cubicBezTo>
                <a:cubicBezTo>
                  <a:pt x="7807711" y="157979"/>
                  <a:pt x="7718807" y="245903"/>
                  <a:pt x="7772400" y="455110"/>
                </a:cubicBezTo>
                <a:cubicBezTo>
                  <a:pt x="7825993" y="664317"/>
                  <a:pt x="7749555" y="787522"/>
                  <a:pt x="7772400" y="896964"/>
                </a:cubicBezTo>
                <a:cubicBezTo>
                  <a:pt x="7795245" y="1006406"/>
                  <a:pt x="7726736" y="1177438"/>
                  <a:pt x="7772400" y="1325563"/>
                </a:cubicBezTo>
                <a:cubicBezTo>
                  <a:pt x="7509019" y="1388211"/>
                  <a:pt x="7245972" y="1313918"/>
                  <a:pt x="7096799" y="1325563"/>
                </a:cubicBezTo>
                <a:cubicBezTo>
                  <a:pt x="6947626" y="1337208"/>
                  <a:pt x="6746524" y="1285565"/>
                  <a:pt x="6498922" y="1325563"/>
                </a:cubicBezTo>
                <a:cubicBezTo>
                  <a:pt x="6251320" y="1365561"/>
                  <a:pt x="6264889" y="1311315"/>
                  <a:pt x="6134217" y="1325563"/>
                </a:cubicBezTo>
                <a:cubicBezTo>
                  <a:pt x="6003546" y="1339811"/>
                  <a:pt x="5846636" y="1314585"/>
                  <a:pt x="5691788" y="1325563"/>
                </a:cubicBezTo>
                <a:cubicBezTo>
                  <a:pt x="5536940" y="1336541"/>
                  <a:pt x="5224415" y="1253966"/>
                  <a:pt x="4938463" y="1325563"/>
                </a:cubicBezTo>
                <a:cubicBezTo>
                  <a:pt x="4652511" y="1397160"/>
                  <a:pt x="4565716" y="1291293"/>
                  <a:pt x="4340586" y="1325563"/>
                </a:cubicBezTo>
                <a:cubicBezTo>
                  <a:pt x="4115456" y="1359833"/>
                  <a:pt x="4094292" y="1312450"/>
                  <a:pt x="3898158" y="1325563"/>
                </a:cubicBezTo>
                <a:cubicBezTo>
                  <a:pt x="3702024" y="1338676"/>
                  <a:pt x="3511176" y="1300315"/>
                  <a:pt x="3300281" y="1325563"/>
                </a:cubicBezTo>
                <a:cubicBezTo>
                  <a:pt x="3089386" y="1350811"/>
                  <a:pt x="3062507" y="1301765"/>
                  <a:pt x="2935576" y="1325563"/>
                </a:cubicBezTo>
                <a:cubicBezTo>
                  <a:pt x="2808646" y="1349361"/>
                  <a:pt x="2652547" y="1304337"/>
                  <a:pt x="2570871" y="1325563"/>
                </a:cubicBezTo>
                <a:cubicBezTo>
                  <a:pt x="2489195" y="1346789"/>
                  <a:pt x="2172846" y="1284078"/>
                  <a:pt x="1972994" y="1325563"/>
                </a:cubicBezTo>
                <a:cubicBezTo>
                  <a:pt x="1773142" y="1367048"/>
                  <a:pt x="1644224" y="1290168"/>
                  <a:pt x="1530565" y="1325563"/>
                </a:cubicBezTo>
                <a:cubicBezTo>
                  <a:pt x="1416906" y="1360958"/>
                  <a:pt x="1068158" y="1305028"/>
                  <a:pt x="854964" y="1325563"/>
                </a:cubicBezTo>
                <a:cubicBezTo>
                  <a:pt x="641770" y="1346098"/>
                  <a:pt x="198470" y="1302516"/>
                  <a:pt x="0" y="1325563"/>
                </a:cubicBezTo>
                <a:cubicBezTo>
                  <a:pt x="-12040" y="1189188"/>
                  <a:pt x="15137" y="1073022"/>
                  <a:pt x="0" y="870453"/>
                </a:cubicBezTo>
                <a:cubicBezTo>
                  <a:pt x="-15137" y="667884"/>
                  <a:pt x="47171" y="532392"/>
                  <a:pt x="0" y="415343"/>
                </a:cubicBezTo>
                <a:cubicBezTo>
                  <a:pt x="-47171" y="298294"/>
                  <a:pt x="14353" y="154146"/>
                  <a:pt x="0" y="0"/>
                </a:cubicBezTo>
                <a:close/>
              </a:path>
            </a:pathLst>
          </a:custGeom>
          <a:ln w="508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39" name="Picture 38" descr="Text&#10;&#10;Description automatically generated">
            <a:extLst>
              <a:ext uri="{FF2B5EF4-FFF2-40B4-BE49-F238E27FC236}">
                <a16:creationId xmlns:a16="http://schemas.microsoft.com/office/drawing/2014/main" id="{D275E50A-312F-DEEA-2F91-CDA04FE659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994" y="2010577"/>
            <a:ext cx="5584431" cy="3043859"/>
          </a:xfrm>
          <a:prstGeom prst="rect">
            <a:avLst/>
          </a:prstGeom>
        </p:spPr>
      </p:pic>
      <p:pic>
        <p:nvPicPr>
          <p:cNvPr id="34" name="Picture 3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CDBAAE-EF92-DEB9-0167-CC1484C533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2280" y="1241911"/>
            <a:ext cx="7902882" cy="1758464"/>
          </a:xfrm>
          <a:custGeom>
            <a:avLst/>
            <a:gdLst>
              <a:gd name="connsiteX0" fmla="*/ 0 w 7902882"/>
              <a:gd name="connsiteY0" fmla="*/ 0 h 1758464"/>
              <a:gd name="connsiteX1" fmla="*/ 722549 w 7902882"/>
              <a:gd name="connsiteY1" fmla="*/ 0 h 1758464"/>
              <a:gd name="connsiteX2" fmla="*/ 1128983 w 7902882"/>
              <a:gd name="connsiteY2" fmla="*/ 0 h 1758464"/>
              <a:gd name="connsiteX3" fmla="*/ 1693475 w 7902882"/>
              <a:gd name="connsiteY3" fmla="*/ 0 h 1758464"/>
              <a:gd name="connsiteX4" fmla="*/ 2336995 w 7902882"/>
              <a:gd name="connsiteY4" fmla="*/ 0 h 1758464"/>
              <a:gd name="connsiteX5" fmla="*/ 2664400 w 7902882"/>
              <a:gd name="connsiteY5" fmla="*/ 0 h 1758464"/>
              <a:gd name="connsiteX6" fmla="*/ 2991805 w 7902882"/>
              <a:gd name="connsiteY6" fmla="*/ 0 h 1758464"/>
              <a:gd name="connsiteX7" fmla="*/ 3714355 w 7902882"/>
              <a:gd name="connsiteY7" fmla="*/ 0 h 1758464"/>
              <a:gd name="connsiteX8" fmla="*/ 4278846 w 7902882"/>
              <a:gd name="connsiteY8" fmla="*/ 0 h 1758464"/>
              <a:gd name="connsiteX9" fmla="*/ 4606251 w 7902882"/>
              <a:gd name="connsiteY9" fmla="*/ 0 h 1758464"/>
              <a:gd name="connsiteX10" fmla="*/ 5170743 w 7902882"/>
              <a:gd name="connsiteY10" fmla="*/ 0 h 1758464"/>
              <a:gd name="connsiteX11" fmla="*/ 5893292 w 7902882"/>
              <a:gd name="connsiteY11" fmla="*/ 0 h 1758464"/>
              <a:gd name="connsiteX12" fmla="*/ 6378755 w 7902882"/>
              <a:gd name="connsiteY12" fmla="*/ 0 h 1758464"/>
              <a:gd name="connsiteX13" fmla="*/ 6864218 w 7902882"/>
              <a:gd name="connsiteY13" fmla="*/ 0 h 1758464"/>
              <a:gd name="connsiteX14" fmla="*/ 7902882 w 7902882"/>
              <a:gd name="connsiteY14" fmla="*/ 0 h 1758464"/>
              <a:gd name="connsiteX15" fmla="*/ 7902882 w 7902882"/>
              <a:gd name="connsiteY15" fmla="*/ 603739 h 1758464"/>
              <a:gd name="connsiteX16" fmla="*/ 7902882 w 7902882"/>
              <a:gd name="connsiteY16" fmla="*/ 1189894 h 1758464"/>
              <a:gd name="connsiteX17" fmla="*/ 7902882 w 7902882"/>
              <a:gd name="connsiteY17" fmla="*/ 1758464 h 1758464"/>
              <a:gd name="connsiteX18" fmla="*/ 7417419 w 7902882"/>
              <a:gd name="connsiteY18" fmla="*/ 1758464 h 1758464"/>
              <a:gd name="connsiteX19" fmla="*/ 7010985 w 7902882"/>
              <a:gd name="connsiteY19" fmla="*/ 1758464 h 1758464"/>
              <a:gd name="connsiteX20" fmla="*/ 6288436 w 7902882"/>
              <a:gd name="connsiteY20" fmla="*/ 1758464 h 1758464"/>
              <a:gd name="connsiteX21" fmla="*/ 5723945 w 7902882"/>
              <a:gd name="connsiteY21" fmla="*/ 1758464 h 1758464"/>
              <a:gd name="connsiteX22" fmla="*/ 5396539 w 7902882"/>
              <a:gd name="connsiteY22" fmla="*/ 1758464 h 1758464"/>
              <a:gd name="connsiteX23" fmla="*/ 4832048 w 7902882"/>
              <a:gd name="connsiteY23" fmla="*/ 1758464 h 1758464"/>
              <a:gd name="connsiteX24" fmla="*/ 4346585 w 7902882"/>
              <a:gd name="connsiteY24" fmla="*/ 1758464 h 1758464"/>
              <a:gd name="connsiteX25" fmla="*/ 3861122 w 7902882"/>
              <a:gd name="connsiteY25" fmla="*/ 1758464 h 1758464"/>
              <a:gd name="connsiteX26" fmla="*/ 3375660 w 7902882"/>
              <a:gd name="connsiteY26" fmla="*/ 1758464 h 1758464"/>
              <a:gd name="connsiteX27" fmla="*/ 2890197 w 7902882"/>
              <a:gd name="connsiteY27" fmla="*/ 1758464 h 1758464"/>
              <a:gd name="connsiteX28" fmla="*/ 2246676 w 7902882"/>
              <a:gd name="connsiteY28" fmla="*/ 1758464 h 1758464"/>
              <a:gd name="connsiteX29" fmla="*/ 1682185 w 7902882"/>
              <a:gd name="connsiteY29" fmla="*/ 1758464 h 1758464"/>
              <a:gd name="connsiteX30" fmla="*/ 1354780 w 7902882"/>
              <a:gd name="connsiteY30" fmla="*/ 1758464 h 1758464"/>
              <a:gd name="connsiteX31" fmla="*/ 869317 w 7902882"/>
              <a:gd name="connsiteY31" fmla="*/ 1758464 h 1758464"/>
              <a:gd name="connsiteX32" fmla="*/ 0 w 7902882"/>
              <a:gd name="connsiteY32" fmla="*/ 1758464 h 1758464"/>
              <a:gd name="connsiteX33" fmla="*/ 0 w 7902882"/>
              <a:gd name="connsiteY33" fmla="*/ 1207479 h 1758464"/>
              <a:gd name="connsiteX34" fmla="*/ 0 w 7902882"/>
              <a:gd name="connsiteY34" fmla="*/ 674078 h 1758464"/>
              <a:gd name="connsiteX35" fmla="*/ 0 w 7902882"/>
              <a:gd name="connsiteY35" fmla="*/ 0 h 175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902882" h="1758464" fill="none" extrusionOk="0">
                <a:moveTo>
                  <a:pt x="0" y="0"/>
                </a:moveTo>
                <a:cubicBezTo>
                  <a:pt x="237837" y="-46251"/>
                  <a:pt x="398237" y="26032"/>
                  <a:pt x="722549" y="0"/>
                </a:cubicBezTo>
                <a:cubicBezTo>
                  <a:pt x="1046861" y="-26032"/>
                  <a:pt x="925829" y="11796"/>
                  <a:pt x="1128983" y="0"/>
                </a:cubicBezTo>
                <a:cubicBezTo>
                  <a:pt x="1332137" y="-11796"/>
                  <a:pt x="1578508" y="42930"/>
                  <a:pt x="1693475" y="0"/>
                </a:cubicBezTo>
                <a:cubicBezTo>
                  <a:pt x="1808442" y="-42930"/>
                  <a:pt x="2045642" y="38038"/>
                  <a:pt x="2336995" y="0"/>
                </a:cubicBezTo>
                <a:cubicBezTo>
                  <a:pt x="2628348" y="-38038"/>
                  <a:pt x="2537686" y="30437"/>
                  <a:pt x="2664400" y="0"/>
                </a:cubicBezTo>
                <a:cubicBezTo>
                  <a:pt x="2791114" y="-30437"/>
                  <a:pt x="2867756" y="36932"/>
                  <a:pt x="2991805" y="0"/>
                </a:cubicBezTo>
                <a:cubicBezTo>
                  <a:pt x="3115855" y="-36932"/>
                  <a:pt x="3385599" y="54789"/>
                  <a:pt x="3714355" y="0"/>
                </a:cubicBezTo>
                <a:cubicBezTo>
                  <a:pt x="4043111" y="-54789"/>
                  <a:pt x="4127456" y="26282"/>
                  <a:pt x="4278846" y="0"/>
                </a:cubicBezTo>
                <a:cubicBezTo>
                  <a:pt x="4430236" y="-26282"/>
                  <a:pt x="4454514" y="1221"/>
                  <a:pt x="4606251" y="0"/>
                </a:cubicBezTo>
                <a:cubicBezTo>
                  <a:pt x="4757988" y="-1221"/>
                  <a:pt x="5026193" y="52656"/>
                  <a:pt x="5170743" y="0"/>
                </a:cubicBezTo>
                <a:cubicBezTo>
                  <a:pt x="5315293" y="-52656"/>
                  <a:pt x="5621990" y="28147"/>
                  <a:pt x="5893292" y="0"/>
                </a:cubicBezTo>
                <a:cubicBezTo>
                  <a:pt x="6164594" y="-28147"/>
                  <a:pt x="6246149" y="28418"/>
                  <a:pt x="6378755" y="0"/>
                </a:cubicBezTo>
                <a:cubicBezTo>
                  <a:pt x="6511361" y="-28418"/>
                  <a:pt x="6751345" y="13288"/>
                  <a:pt x="6864218" y="0"/>
                </a:cubicBezTo>
                <a:cubicBezTo>
                  <a:pt x="6977091" y="-13288"/>
                  <a:pt x="7392484" y="48931"/>
                  <a:pt x="7902882" y="0"/>
                </a:cubicBezTo>
                <a:cubicBezTo>
                  <a:pt x="7946126" y="251548"/>
                  <a:pt x="7859897" y="443385"/>
                  <a:pt x="7902882" y="603739"/>
                </a:cubicBezTo>
                <a:cubicBezTo>
                  <a:pt x="7945867" y="764093"/>
                  <a:pt x="7849856" y="1002331"/>
                  <a:pt x="7902882" y="1189894"/>
                </a:cubicBezTo>
                <a:cubicBezTo>
                  <a:pt x="7955908" y="1377457"/>
                  <a:pt x="7883515" y="1490726"/>
                  <a:pt x="7902882" y="1758464"/>
                </a:cubicBezTo>
                <a:cubicBezTo>
                  <a:pt x="7721231" y="1783780"/>
                  <a:pt x="7627195" y="1712142"/>
                  <a:pt x="7417419" y="1758464"/>
                </a:cubicBezTo>
                <a:cubicBezTo>
                  <a:pt x="7207643" y="1804786"/>
                  <a:pt x="7165272" y="1755729"/>
                  <a:pt x="7010985" y="1758464"/>
                </a:cubicBezTo>
                <a:cubicBezTo>
                  <a:pt x="6856698" y="1761199"/>
                  <a:pt x="6607068" y="1755216"/>
                  <a:pt x="6288436" y="1758464"/>
                </a:cubicBezTo>
                <a:cubicBezTo>
                  <a:pt x="5969804" y="1761712"/>
                  <a:pt x="5939648" y="1712793"/>
                  <a:pt x="5723945" y="1758464"/>
                </a:cubicBezTo>
                <a:cubicBezTo>
                  <a:pt x="5508242" y="1804135"/>
                  <a:pt x="5489094" y="1725124"/>
                  <a:pt x="5396539" y="1758464"/>
                </a:cubicBezTo>
                <a:cubicBezTo>
                  <a:pt x="5303984" y="1791804"/>
                  <a:pt x="4959891" y="1750825"/>
                  <a:pt x="4832048" y="1758464"/>
                </a:cubicBezTo>
                <a:cubicBezTo>
                  <a:pt x="4704205" y="1766103"/>
                  <a:pt x="4521440" y="1751243"/>
                  <a:pt x="4346585" y="1758464"/>
                </a:cubicBezTo>
                <a:cubicBezTo>
                  <a:pt x="4171730" y="1765685"/>
                  <a:pt x="4040220" y="1700359"/>
                  <a:pt x="3861122" y="1758464"/>
                </a:cubicBezTo>
                <a:cubicBezTo>
                  <a:pt x="3682024" y="1816569"/>
                  <a:pt x="3507839" y="1735762"/>
                  <a:pt x="3375660" y="1758464"/>
                </a:cubicBezTo>
                <a:cubicBezTo>
                  <a:pt x="3243481" y="1781166"/>
                  <a:pt x="3080356" y="1738245"/>
                  <a:pt x="2890197" y="1758464"/>
                </a:cubicBezTo>
                <a:cubicBezTo>
                  <a:pt x="2700038" y="1778683"/>
                  <a:pt x="2430116" y="1724943"/>
                  <a:pt x="2246676" y="1758464"/>
                </a:cubicBezTo>
                <a:cubicBezTo>
                  <a:pt x="2063236" y="1791985"/>
                  <a:pt x="1960584" y="1724628"/>
                  <a:pt x="1682185" y="1758464"/>
                </a:cubicBezTo>
                <a:cubicBezTo>
                  <a:pt x="1403786" y="1792300"/>
                  <a:pt x="1460993" y="1743537"/>
                  <a:pt x="1354780" y="1758464"/>
                </a:cubicBezTo>
                <a:cubicBezTo>
                  <a:pt x="1248568" y="1773391"/>
                  <a:pt x="1024392" y="1730262"/>
                  <a:pt x="869317" y="1758464"/>
                </a:cubicBezTo>
                <a:cubicBezTo>
                  <a:pt x="714242" y="1786666"/>
                  <a:pt x="368875" y="1720666"/>
                  <a:pt x="0" y="1758464"/>
                </a:cubicBezTo>
                <a:cubicBezTo>
                  <a:pt x="-50747" y="1608726"/>
                  <a:pt x="39539" y="1353367"/>
                  <a:pt x="0" y="1207479"/>
                </a:cubicBezTo>
                <a:cubicBezTo>
                  <a:pt x="-39539" y="1061592"/>
                  <a:pt x="949" y="930678"/>
                  <a:pt x="0" y="674078"/>
                </a:cubicBezTo>
                <a:cubicBezTo>
                  <a:pt x="-949" y="417478"/>
                  <a:pt x="26679" y="302077"/>
                  <a:pt x="0" y="0"/>
                </a:cubicBezTo>
                <a:close/>
              </a:path>
              <a:path w="7902882" h="1758464" stroke="0" extrusionOk="0">
                <a:moveTo>
                  <a:pt x="0" y="0"/>
                </a:moveTo>
                <a:cubicBezTo>
                  <a:pt x="148714" y="-6459"/>
                  <a:pt x="383815" y="50481"/>
                  <a:pt x="485463" y="0"/>
                </a:cubicBezTo>
                <a:cubicBezTo>
                  <a:pt x="587111" y="-50481"/>
                  <a:pt x="736101" y="5173"/>
                  <a:pt x="812868" y="0"/>
                </a:cubicBezTo>
                <a:cubicBezTo>
                  <a:pt x="889635" y="-5173"/>
                  <a:pt x="1306935" y="78395"/>
                  <a:pt x="1535417" y="0"/>
                </a:cubicBezTo>
                <a:cubicBezTo>
                  <a:pt x="1763899" y="-78395"/>
                  <a:pt x="1888655" y="29046"/>
                  <a:pt x="2020880" y="0"/>
                </a:cubicBezTo>
                <a:cubicBezTo>
                  <a:pt x="2153105" y="-29046"/>
                  <a:pt x="2268513" y="55057"/>
                  <a:pt x="2506343" y="0"/>
                </a:cubicBezTo>
                <a:cubicBezTo>
                  <a:pt x="2744173" y="-55057"/>
                  <a:pt x="3045169" y="17859"/>
                  <a:pt x="3228892" y="0"/>
                </a:cubicBezTo>
                <a:cubicBezTo>
                  <a:pt x="3412615" y="-17859"/>
                  <a:pt x="3545140" y="20568"/>
                  <a:pt x="3635326" y="0"/>
                </a:cubicBezTo>
                <a:cubicBezTo>
                  <a:pt x="3725512" y="-20568"/>
                  <a:pt x="4160642" y="81408"/>
                  <a:pt x="4357875" y="0"/>
                </a:cubicBezTo>
                <a:cubicBezTo>
                  <a:pt x="4555108" y="-81408"/>
                  <a:pt x="4930427" y="45882"/>
                  <a:pt x="5080424" y="0"/>
                </a:cubicBezTo>
                <a:cubicBezTo>
                  <a:pt x="5230421" y="-45882"/>
                  <a:pt x="5502341" y="55266"/>
                  <a:pt x="5644916" y="0"/>
                </a:cubicBezTo>
                <a:cubicBezTo>
                  <a:pt x="5787491" y="-55266"/>
                  <a:pt x="6133980" y="83585"/>
                  <a:pt x="6367465" y="0"/>
                </a:cubicBezTo>
                <a:cubicBezTo>
                  <a:pt x="6600950" y="-83585"/>
                  <a:pt x="6755581" y="155"/>
                  <a:pt x="6852928" y="0"/>
                </a:cubicBezTo>
                <a:cubicBezTo>
                  <a:pt x="6950275" y="-155"/>
                  <a:pt x="7111982" y="44307"/>
                  <a:pt x="7338390" y="0"/>
                </a:cubicBezTo>
                <a:cubicBezTo>
                  <a:pt x="7564798" y="-44307"/>
                  <a:pt x="7657910" y="54199"/>
                  <a:pt x="7902882" y="0"/>
                </a:cubicBezTo>
                <a:cubicBezTo>
                  <a:pt x="7960687" y="269265"/>
                  <a:pt x="7862332" y="294178"/>
                  <a:pt x="7902882" y="568570"/>
                </a:cubicBezTo>
                <a:cubicBezTo>
                  <a:pt x="7943432" y="842962"/>
                  <a:pt x="7869217" y="983851"/>
                  <a:pt x="7902882" y="1154725"/>
                </a:cubicBezTo>
                <a:cubicBezTo>
                  <a:pt x="7936547" y="1325599"/>
                  <a:pt x="7880166" y="1467734"/>
                  <a:pt x="7902882" y="1758464"/>
                </a:cubicBezTo>
                <a:cubicBezTo>
                  <a:pt x="7640906" y="1792408"/>
                  <a:pt x="7528142" y="1735963"/>
                  <a:pt x="7259362" y="1758464"/>
                </a:cubicBezTo>
                <a:cubicBezTo>
                  <a:pt x="6990582" y="1780965"/>
                  <a:pt x="7041504" y="1730839"/>
                  <a:pt x="6931956" y="1758464"/>
                </a:cubicBezTo>
                <a:cubicBezTo>
                  <a:pt x="6822408" y="1786089"/>
                  <a:pt x="6658765" y="1720648"/>
                  <a:pt x="6525523" y="1758464"/>
                </a:cubicBezTo>
                <a:cubicBezTo>
                  <a:pt x="6392281" y="1796280"/>
                  <a:pt x="6023402" y="1692204"/>
                  <a:pt x="5802973" y="1758464"/>
                </a:cubicBezTo>
                <a:cubicBezTo>
                  <a:pt x="5582544" y="1824724"/>
                  <a:pt x="5505341" y="1742387"/>
                  <a:pt x="5238482" y="1758464"/>
                </a:cubicBezTo>
                <a:cubicBezTo>
                  <a:pt x="4971623" y="1774541"/>
                  <a:pt x="5010664" y="1726007"/>
                  <a:pt x="4832048" y="1758464"/>
                </a:cubicBezTo>
                <a:cubicBezTo>
                  <a:pt x="4653432" y="1790921"/>
                  <a:pt x="4476101" y="1743701"/>
                  <a:pt x="4267556" y="1758464"/>
                </a:cubicBezTo>
                <a:cubicBezTo>
                  <a:pt x="4059011" y="1773227"/>
                  <a:pt x="4095887" y="1750848"/>
                  <a:pt x="3940151" y="1758464"/>
                </a:cubicBezTo>
                <a:cubicBezTo>
                  <a:pt x="3784416" y="1766080"/>
                  <a:pt x="3696615" y="1739700"/>
                  <a:pt x="3612746" y="1758464"/>
                </a:cubicBezTo>
                <a:cubicBezTo>
                  <a:pt x="3528878" y="1777228"/>
                  <a:pt x="3295447" y="1756269"/>
                  <a:pt x="3048254" y="1758464"/>
                </a:cubicBezTo>
                <a:cubicBezTo>
                  <a:pt x="2801061" y="1760659"/>
                  <a:pt x="2758198" y="1726921"/>
                  <a:pt x="2641821" y="1758464"/>
                </a:cubicBezTo>
                <a:cubicBezTo>
                  <a:pt x="2525444" y="1790007"/>
                  <a:pt x="2178691" y="1730516"/>
                  <a:pt x="1998300" y="1758464"/>
                </a:cubicBezTo>
                <a:cubicBezTo>
                  <a:pt x="1817909" y="1786412"/>
                  <a:pt x="1786130" y="1732811"/>
                  <a:pt x="1591866" y="1758464"/>
                </a:cubicBezTo>
                <a:cubicBezTo>
                  <a:pt x="1397602" y="1784117"/>
                  <a:pt x="1194676" y="1713525"/>
                  <a:pt x="948346" y="1758464"/>
                </a:cubicBezTo>
                <a:cubicBezTo>
                  <a:pt x="702016" y="1803403"/>
                  <a:pt x="752155" y="1727535"/>
                  <a:pt x="620941" y="1758464"/>
                </a:cubicBezTo>
                <a:cubicBezTo>
                  <a:pt x="489727" y="1789393"/>
                  <a:pt x="270464" y="1754922"/>
                  <a:pt x="0" y="1758464"/>
                </a:cubicBezTo>
                <a:cubicBezTo>
                  <a:pt x="-50569" y="1632955"/>
                  <a:pt x="50809" y="1475576"/>
                  <a:pt x="0" y="1207479"/>
                </a:cubicBezTo>
                <a:cubicBezTo>
                  <a:pt x="-50809" y="939383"/>
                  <a:pt x="3819" y="869456"/>
                  <a:pt x="0" y="586155"/>
                </a:cubicBezTo>
                <a:cubicBezTo>
                  <a:pt x="-3819" y="302854"/>
                  <a:pt x="65796" y="254071"/>
                  <a:pt x="0" y="0"/>
                </a:cubicBezTo>
                <a:close/>
              </a:path>
            </a:pathLst>
          </a:custGeom>
          <a:ln w="635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61171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EAC7-1F07-7F84-70E2-668EA027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23" y="1072515"/>
            <a:ext cx="11736353" cy="4448809"/>
          </a:xfrm>
        </p:spPr>
        <p:txBody>
          <a:bodyPr>
            <a:noAutofit/>
          </a:bodyPr>
          <a:lstStyle/>
          <a:p>
            <a:r>
              <a:rPr lang="en-GB" sz="7200" b="1" dirty="0"/>
              <a:t>“Time Series Model” = </a:t>
            </a:r>
            <a:br>
              <a:rPr lang="en-GB" sz="7200" b="1" dirty="0"/>
            </a:br>
            <a:r>
              <a:rPr lang="en-GB" sz="7200" b="1" dirty="0"/>
              <a:t>ML Model </a:t>
            </a:r>
            <a:br>
              <a:rPr lang="en-GB" sz="7200" b="1" dirty="0"/>
            </a:br>
            <a:r>
              <a:rPr lang="en-GB" sz="7200" b="1" dirty="0"/>
              <a:t>+ </a:t>
            </a:r>
            <a:br>
              <a:rPr lang="en-GB" sz="7200" b="1" dirty="0"/>
            </a:br>
            <a:r>
              <a:rPr lang="en-GB" sz="7200" b="1" dirty="0"/>
              <a:t>Specific Choice for Data 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8C96-74FC-662B-3E23-F528F0B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C5ED2-010E-62D7-6B9E-4BACA9B1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241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7372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Extracting Data Points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2DC93F5-862C-5D71-7503-7FA8DD0C93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087" y="1334363"/>
            <a:ext cx="9301162" cy="499920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E41C16E-36D8-ECBD-AC47-3D6C7DA6CE41}"/>
              </a:ext>
            </a:extLst>
          </p:cNvPr>
          <p:cNvSpPr/>
          <p:nvPr/>
        </p:nvSpPr>
        <p:spPr>
          <a:xfrm>
            <a:off x="2026443" y="2372157"/>
            <a:ext cx="2957513" cy="3619068"/>
          </a:xfrm>
          <a:prstGeom prst="roundRect">
            <a:avLst/>
          </a:prstGeom>
          <a:solidFill>
            <a:schemeClr val="accent1">
              <a:alpha val="49826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5A1AA8E-A86C-F0A3-0B94-6D81B8447E94}"/>
              </a:ext>
            </a:extLst>
          </p:cNvPr>
          <p:cNvSpPr/>
          <p:nvPr/>
        </p:nvSpPr>
        <p:spPr>
          <a:xfrm>
            <a:off x="6410326" y="2391437"/>
            <a:ext cx="2957513" cy="3619068"/>
          </a:xfrm>
          <a:prstGeom prst="roundRect">
            <a:avLst/>
          </a:prstGeom>
          <a:solidFill>
            <a:schemeClr val="accent1">
              <a:alpha val="49826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3534E-DEE8-509E-0443-344752309F2B}"/>
              </a:ext>
            </a:extLst>
          </p:cNvPr>
          <p:cNvSpPr txBox="1"/>
          <p:nvPr/>
        </p:nvSpPr>
        <p:spPr>
          <a:xfrm>
            <a:off x="2483054" y="1593333"/>
            <a:ext cx="2196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point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30993A-A943-4A3E-2938-439662566F6B}"/>
              </a:ext>
            </a:extLst>
          </p:cNvPr>
          <p:cNvSpPr txBox="1"/>
          <p:nvPr/>
        </p:nvSpPr>
        <p:spPr>
          <a:xfrm>
            <a:off x="6580290" y="1593334"/>
            <a:ext cx="2196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point 2</a:t>
            </a:r>
          </a:p>
        </p:txBody>
      </p:sp>
    </p:spTree>
    <p:extLst>
      <p:ext uri="{BB962C8B-B14F-4D97-AF65-F5344CB8AC3E}">
        <p14:creationId xmlns:p14="http://schemas.microsoft.com/office/powerpoint/2010/main" val="102406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115196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Features and Label (“Forecasting”)  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2DC93F5-862C-5D71-7503-7FA8DD0C93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087" y="1334363"/>
            <a:ext cx="9301162" cy="499920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E41C16E-36D8-ECBD-AC47-3D6C7DA6CE41}"/>
              </a:ext>
            </a:extLst>
          </p:cNvPr>
          <p:cNvSpPr/>
          <p:nvPr/>
        </p:nvSpPr>
        <p:spPr>
          <a:xfrm>
            <a:off x="2026443" y="2372157"/>
            <a:ext cx="2957513" cy="3619068"/>
          </a:xfrm>
          <a:prstGeom prst="roundRect">
            <a:avLst/>
          </a:prstGeom>
          <a:solidFill>
            <a:schemeClr val="accent1">
              <a:alpha val="49826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3534E-DEE8-509E-0443-344752309F2B}"/>
              </a:ext>
            </a:extLst>
          </p:cNvPr>
          <p:cNvSpPr txBox="1"/>
          <p:nvPr/>
        </p:nvSpPr>
        <p:spPr>
          <a:xfrm>
            <a:off x="2483054" y="1593333"/>
            <a:ext cx="2438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data point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B94BA-86DA-448F-A6F1-31FF65997CEF}"/>
              </a:ext>
            </a:extLst>
          </p:cNvPr>
          <p:cNvSpPr txBox="1"/>
          <p:nvPr/>
        </p:nvSpPr>
        <p:spPr>
          <a:xfrm>
            <a:off x="5383222" y="2204749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label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DCB5DA-1FE9-595F-7843-C27BEF3C314E}"/>
              </a:ext>
            </a:extLst>
          </p:cNvPr>
          <p:cNvCxnSpPr>
            <a:cxnSpLocks/>
          </p:cNvCxnSpPr>
          <p:nvPr/>
        </p:nvCxnSpPr>
        <p:spPr>
          <a:xfrm>
            <a:off x="5970464" y="2727562"/>
            <a:ext cx="0" cy="7014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212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10497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Features and Label (“Filtering”)  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2DC93F5-862C-5D71-7503-7FA8DD0C93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087" y="1334363"/>
            <a:ext cx="9301162" cy="499920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E41C16E-36D8-ECBD-AC47-3D6C7DA6CE41}"/>
              </a:ext>
            </a:extLst>
          </p:cNvPr>
          <p:cNvSpPr/>
          <p:nvPr/>
        </p:nvSpPr>
        <p:spPr>
          <a:xfrm>
            <a:off x="2026443" y="2372157"/>
            <a:ext cx="2957513" cy="3619068"/>
          </a:xfrm>
          <a:prstGeom prst="roundRect">
            <a:avLst/>
          </a:prstGeom>
          <a:solidFill>
            <a:schemeClr val="accent1">
              <a:alpha val="49826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3534E-DEE8-509E-0443-344752309F2B}"/>
              </a:ext>
            </a:extLst>
          </p:cNvPr>
          <p:cNvSpPr txBox="1"/>
          <p:nvPr/>
        </p:nvSpPr>
        <p:spPr>
          <a:xfrm>
            <a:off x="1959558" y="1613798"/>
            <a:ext cx="2438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data point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B94BA-86DA-448F-A6F1-31FF65997CEF}"/>
              </a:ext>
            </a:extLst>
          </p:cNvPr>
          <p:cNvSpPr txBox="1"/>
          <p:nvPr/>
        </p:nvSpPr>
        <p:spPr>
          <a:xfrm>
            <a:off x="4669006" y="1501771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label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DCB5DA-1FE9-595F-7843-C27BEF3C314E}"/>
              </a:ext>
            </a:extLst>
          </p:cNvPr>
          <p:cNvCxnSpPr>
            <a:cxnSpLocks/>
          </p:cNvCxnSpPr>
          <p:nvPr/>
        </p:nvCxnSpPr>
        <p:spPr>
          <a:xfrm flipH="1">
            <a:off x="4833485" y="2048719"/>
            <a:ext cx="305674" cy="11555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892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11169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Features and Label (”Smoothing”) 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2DC93F5-862C-5D71-7503-7FA8DD0C93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087" y="1334363"/>
            <a:ext cx="9301162" cy="499920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E41C16E-36D8-ECBD-AC47-3D6C7DA6CE41}"/>
              </a:ext>
            </a:extLst>
          </p:cNvPr>
          <p:cNvSpPr/>
          <p:nvPr/>
        </p:nvSpPr>
        <p:spPr>
          <a:xfrm>
            <a:off x="6810216" y="2151509"/>
            <a:ext cx="2957513" cy="3619068"/>
          </a:xfrm>
          <a:prstGeom prst="roundRect">
            <a:avLst/>
          </a:prstGeom>
          <a:solidFill>
            <a:schemeClr val="accent1">
              <a:alpha val="49826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3534E-DEE8-509E-0443-344752309F2B}"/>
              </a:ext>
            </a:extLst>
          </p:cNvPr>
          <p:cNvSpPr txBox="1"/>
          <p:nvPr/>
        </p:nvSpPr>
        <p:spPr>
          <a:xfrm>
            <a:off x="6834901" y="1463848"/>
            <a:ext cx="2438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data point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B94BA-86DA-448F-A6F1-31FF65997CEF}"/>
              </a:ext>
            </a:extLst>
          </p:cNvPr>
          <p:cNvSpPr txBox="1"/>
          <p:nvPr/>
        </p:nvSpPr>
        <p:spPr>
          <a:xfrm>
            <a:off x="5383222" y="2204749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label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DCB5DA-1FE9-595F-7843-C27BEF3C314E}"/>
              </a:ext>
            </a:extLst>
          </p:cNvPr>
          <p:cNvCxnSpPr>
            <a:cxnSpLocks/>
          </p:cNvCxnSpPr>
          <p:nvPr/>
        </p:nvCxnSpPr>
        <p:spPr>
          <a:xfrm>
            <a:off x="5970464" y="2727562"/>
            <a:ext cx="0" cy="7014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26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121888"/>
            <a:ext cx="6871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How many Features?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2DC93F5-862C-5D71-7503-7FA8DD0C93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087" y="1334363"/>
            <a:ext cx="9301162" cy="499920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E41C16E-36D8-ECBD-AC47-3D6C7DA6CE41}"/>
              </a:ext>
            </a:extLst>
          </p:cNvPr>
          <p:cNvSpPr/>
          <p:nvPr/>
        </p:nvSpPr>
        <p:spPr>
          <a:xfrm>
            <a:off x="4071938" y="2204749"/>
            <a:ext cx="1755661" cy="37643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3534E-DEE8-509E-0443-344752309F2B}"/>
              </a:ext>
            </a:extLst>
          </p:cNvPr>
          <p:cNvSpPr txBox="1"/>
          <p:nvPr/>
        </p:nvSpPr>
        <p:spPr>
          <a:xfrm>
            <a:off x="3920191" y="1558418"/>
            <a:ext cx="2059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6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B94BA-86DA-448F-A6F1-31FF65997CEF}"/>
              </a:ext>
            </a:extLst>
          </p:cNvPr>
          <p:cNvSpPr txBox="1"/>
          <p:nvPr/>
        </p:nvSpPr>
        <p:spPr>
          <a:xfrm>
            <a:off x="6291758" y="1916512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label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DCB5DA-1FE9-595F-7843-C27BEF3C314E}"/>
              </a:ext>
            </a:extLst>
          </p:cNvPr>
          <p:cNvCxnSpPr>
            <a:cxnSpLocks/>
          </p:cNvCxnSpPr>
          <p:nvPr/>
        </p:nvCxnSpPr>
        <p:spPr>
          <a:xfrm flipH="1">
            <a:off x="5970464" y="2372408"/>
            <a:ext cx="473879" cy="10565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EC90A3A-223B-3C84-4A9C-54B577B2AAC7}"/>
              </a:ext>
            </a:extLst>
          </p:cNvPr>
          <p:cNvSpPr/>
          <p:nvPr/>
        </p:nvSpPr>
        <p:spPr>
          <a:xfrm>
            <a:off x="2618883" y="2372408"/>
            <a:ext cx="3208715" cy="37643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AAED70-ABAC-206C-07A2-FC86F66ACD61}"/>
              </a:ext>
            </a:extLst>
          </p:cNvPr>
          <p:cNvSpPr txBox="1"/>
          <p:nvPr/>
        </p:nvSpPr>
        <p:spPr>
          <a:xfrm>
            <a:off x="2890614" y="6075144"/>
            <a:ext cx="2293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11 features</a:t>
            </a:r>
          </a:p>
        </p:txBody>
      </p:sp>
    </p:spTree>
    <p:extLst>
      <p:ext uri="{BB962C8B-B14F-4D97-AF65-F5344CB8AC3E}">
        <p14:creationId xmlns:p14="http://schemas.microsoft.com/office/powerpoint/2010/main" val="652478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74875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Partial Autocorrelation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ED7982E-EA69-E4D6-9693-DFEBA22FE0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087" y="1334363"/>
            <a:ext cx="9460833" cy="478281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02EE8AB-F86A-99BE-B40F-25722D07131D}"/>
              </a:ext>
            </a:extLst>
          </p:cNvPr>
          <p:cNvCxnSpPr/>
          <p:nvPr/>
        </p:nvCxnSpPr>
        <p:spPr>
          <a:xfrm>
            <a:off x="2057400" y="3352800"/>
            <a:ext cx="457200" cy="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299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DA8-A208-FA5D-9F29-5108FF8C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Wed. May 22, 2024, 8.00–12.00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08.00 - 08.50 Time Series Data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08.50 - 09.00 Break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09.00 - 09.50 Time Series Models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09.50 - 10.00 Break</a:t>
            </a:r>
          </a:p>
          <a:p>
            <a:r>
              <a:rPr lang="en-GB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10.00 - 10.50 Panels: A Network of Time Series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10.50 - 11.00 Break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11.00 - 11.50 Models for Panels </a:t>
            </a:r>
          </a:p>
          <a:p>
            <a:r>
              <a:rPr lang="en-GB" dirty="0">
                <a:latin typeface="Arial" panose="020B0604020202020204" pitchFamily="34" charset="0"/>
              </a:rPr>
              <a:t>11.50 - 12:00 Wrap-Up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5/17/24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29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868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</a:t>
            </a:fld>
            <a:endParaRPr lang="en-GB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40A0990-7594-FC19-7936-222788A5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22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Plain Old Machine Learning.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30A7695-B9CA-A1D7-4C0A-4140BD5A7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7114" y="984249"/>
            <a:ext cx="928457" cy="322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676268-B5C2-0EAB-0BCA-62CE6CA66E3F}"/>
              </a:ext>
            </a:extLst>
          </p:cNvPr>
          <p:cNvCxnSpPr/>
          <p:nvPr/>
        </p:nvCxnSpPr>
        <p:spPr>
          <a:xfrm>
            <a:off x="800100" y="6052918"/>
            <a:ext cx="832485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7FDB5A-2B94-7C0B-5218-F60904D949DF}"/>
              </a:ext>
            </a:extLst>
          </p:cNvPr>
          <p:cNvCxnSpPr>
            <a:cxnSpLocks/>
          </p:cNvCxnSpPr>
          <p:nvPr/>
        </p:nvCxnSpPr>
        <p:spPr>
          <a:xfrm flipV="1">
            <a:off x="952500" y="1876206"/>
            <a:ext cx="0" cy="43291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E925ED3-D594-1186-5870-672763E12C44}"/>
              </a:ext>
            </a:extLst>
          </p:cNvPr>
          <p:cNvSpPr/>
          <p:nvPr/>
        </p:nvSpPr>
        <p:spPr>
          <a:xfrm>
            <a:off x="1619250" y="4986118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3CBE66-CBCA-8EAC-4FF5-67A53D93B102}"/>
              </a:ext>
            </a:extLst>
          </p:cNvPr>
          <p:cNvSpPr/>
          <p:nvPr/>
        </p:nvSpPr>
        <p:spPr>
          <a:xfrm>
            <a:off x="2000250" y="4605118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50DE45-A931-2FC9-9136-C35F3BE9CF2F}"/>
              </a:ext>
            </a:extLst>
          </p:cNvPr>
          <p:cNvSpPr/>
          <p:nvPr/>
        </p:nvSpPr>
        <p:spPr>
          <a:xfrm>
            <a:off x="3079121" y="316938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7AD194-378C-2C88-98F8-8F248299F33B}"/>
              </a:ext>
            </a:extLst>
          </p:cNvPr>
          <p:cNvSpPr/>
          <p:nvPr/>
        </p:nvSpPr>
        <p:spPr>
          <a:xfrm>
            <a:off x="4866620" y="316938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61A4A-D749-74BA-DDD6-60796F7B4D0C}"/>
              </a:ext>
            </a:extLst>
          </p:cNvPr>
          <p:cNvSpPr txBox="1"/>
          <p:nvPr/>
        </p:nvSpPr>
        <p:spPr>
          <a:xfrm>
            <a:off x="5714522" y="6206687"/>
            <a:ext cx="4036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feature x (</a:t>
            </a:r>
            <a:r>
              <a:rPr lang="en-GB" sz="3600" dirty="0" err="1"/>
              <a:t>min.tmp</a:t>
            </a:r>
            <a:r>
              <a:rPr lang="en-GB" sz="3600" dirty="0"/>
              <a:t>.)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A652D-E3CA-835F-EE4D-4053DB92654D}"/>
              </a:ext>
            </a:extLst>
          </p:cNvPr>
          <p:cNvSpPr txBox="1"/>
          <p:nvPr/>
        </p:nvSpPr>
        <p:spPr>
          <a:xfrm rot="16200000">
            <a:off x="-1300408" y="2750580"/>
            <a:ext cx="3663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label y (</a:t>
            </a:r>
            <a:r>
              <a:rPr lang="en-GB" sz="3600" dirty="0" err="1"/>
              <a:t>max.tmp</a:t>
            </a:r>
            <a:r>
              <a:rPr lang="en-GB" sz="3600" dirty="0"/>
              <a:t>.)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6722AA-31DA-9D15-044F-5849B507454B}"/>
              </a:ext>
            </a:extLst>
          </p:cNvPr>
          <p:cNvSpPr/>
          <p:nvPr/>
        </p:nvSpPr>
        <p:spPr>
          <a:xfrm>
            <a:off x="6134100" y="198596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1A2DBA-D324-6C6D-7E6C-BD27186C4720}"/>
              </a:ext>
            </a:extLst>
          </p:cNvPr>
          <p:cNvSpPr/>
          <p:nvPr/>
        </p:nvSpPr>
        <p:spPr>
          <a:xfrm>
            <a:off x="2888621" y="4462560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4F8890-DA54-5F84-ABDF-EFD4FECCB2EF}"/>
              </a:ext>
            </a:extLst>
          </p:cNvPr>
          <p:cNvCxnSpPr>
            <a:cxnSpLocks/>
          </p:cNvCxnSpPr>
          <p:nvPr/>
        </p:nvCxnSpPr>
        <p:spPr>
          <a:xfrm flipV="1">
            <a:off x="0" y="2643188"/>
            <a:ext cx="8732103" cy="255746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77675F-B198-D061-AED9-20D4258E10A2}"/>
              </a:ext>
            </a:extLst>
          </p:cNvPr>
          <p:cNvSpPr txBox="1"/>
          <p:nvPr/>
        </p:nvSpPr>
        <p:spPr>
          <a:xfrm>
            <a:off x="8732103" y="187642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h(x)</a:t>
            </a:r>
          </a:p>
        </p:txBody>
      </p:sp>
      <p:pic>
        <p:nvPicPr>
          <p:cNvPr id="20" name="Picture 2" descr="☑️FMI- Finnish Meteorological Institute / ILMATIETEEN LAITOS — Government  Agency from Finland, experience with ADB, EC, EIB, WB, GIZ, MFA Finland,  UN, FP7, Horizon 2020, WMO — Environment &amp;amp; NRM, Research sectors —  DevelopmentAid">
            <a:extLst>
              <a:ext uri="{FF2B5EF4-FFF2-40B4-BE49-F238E27FC236}">
                <a16:creationId xmlns:a16="http://schemas.microsoft.com/office/drawing/2014/main" id="{628F8B6D-169B-A160-A1E6-2EECE2435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4225" y="3674816"/>
            <a:ext cx="2743199" cy="215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34B7C7-7FEF-B273-63C6-0322C3DB2937}"/>
              </a:ext>
            </a:extLst>
          </p:cNvPr>
          <p:cNvCxnSpPr>
            <a:cxnSpLocks/>
          </p:cNvCxnSpPr>
          <p:nvPr/>
        </p:nvCxnSpPr>
        <p:spPr>
          <a:xfrm flipV="1">
            <a:off x="208113" y="3429000"/>
            <a:ext cx="9893150" cy="906244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D9E97C-82C1-AF3C-B4C0-E0F464706712}"/>
              </a:ext>
            </a:extLst>
          </p:cNvPr>
          <p:cNvCxnSpPr>
            <a:stCxn id="16" idx="4"/>
          </p:cNvCxnSpPr>
          <p:nvPr/>
        </p:nvCxnSpPr>
        <p:spPr>
          <a:xfrm>
            <a:off x="6324600" y="2347913"/>
            <a:ext cx="0" cy="10024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F67D6A-8360-2E1F-787D-7EB0BD7A325C}"/>
              </a:ext>
            </a:extLst>
          </p:cNvPr>
          <p:cNvSpPr txBox="1"/>
          <p:nvPr/>
        </p:nvSpPr>
        <p:spPr>
          <a:xfrm>
            <a:off x="6295508" y="2202781"/>
            <a:ext cx="16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(y-h(x))</a:t>
            </a:r>
            <a:r>
              <a:rPr lang="en-GB" sz="36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7993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5/17/24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30</a:t>
            </a:fld>
            <a:endParaRPr lang="en-GB" sz="2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F68D08-6CA4-5160-1E3E-2739879CDFCE}"/>
              </a:ext>
            </a:extLst>
          </p:cNvPr>
          <p:cNvGrpSpPr/>
          <p:nvPr/>
        </p:nvGrpSpPr>
        <p:grpSpPr>
          <a:xfrm>
            <a:off x="724257" y="1758463"/>
            <a:ext cx="2476143" cy="3312944"/>
            <a:chOff x="3124557" y="1639782"/>
            <a:chExt cx="3556766" cy="328765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7237F3-913E-671A-E786-5D209F2F3A7A}"/>
                </a:ext>
              </a:extLst>
            </p:cNvPr>
            <p:cNvSpPr/>
            <p:nvPr/>
          </p:nvSpPr>
          <p:spPr>
            <a:xfrm>
              <a:off x="3462930" y="2428988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D129CB-A6CD-BA84-22FF-E74A4D54179A}"/>
                </a:ext>
              </a:extLst>
            </p:cNvPr>
            <p:cNvSpPr/>
            <p:nvPr/>
          </p:nvSpPr>
          <p:spPr>
            <a:xfrm>
              <a:off x="5652475" y="228611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7F3C17-F755-2DA2-59F5-3B6E2D1E19F3}"/>
                </a:ext>
              </a:extLst>
            </p:cNvPr>
            <p:cNvSpPr/>
            <p:nvPr/>
          </p:nvSpPr>
          <p:spPr>
            <a:xfrm>
              <a:off x="5957547" y="3475484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34F81E-2DE3-6486-04D3-947352D16EDD}"/>
                </a:ext>
              </a:extLst>
            </p:cNvPr>
            <p:cNvSpPr/>
            <p:nvPr/>
          </p:nvSpPr>
          <p:spPr>
            <a:xfrm>
              <a:off x="3739836" y="4641682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CFB9C-AAD2-26A7-08F1-18BF94874C0D}"/>
                </a:ext>
              </a:extLst>
            </p:cNvPr>
            <p:cNvSpPr txBox="1"/>
            <p:nvPr/>
          </p:nvSpPr>
          <p:spPr>
            <a:xfrm>
              <a:off x="3124557" y="18513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D13BCB-8C7A-2E1E-260C-CF022CF6CE14}"/>
                </a:ext>
              </a:extLst>
            </p:cNvPr>
            <p:cNvSpPr txBox="1"/>
            <p:nvPr/>
          </p:nvSpPr>
          <p:spPr>
            <a:xfrm>
              <a:off x="5552515" y="163978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5DE7DF-BF9C-277C-35B0-10E1C7619580}"/>
                </a:ext>
              </a:extLst>
            </p:cNvPr>
            <p:cNvSpPr txBox="1"/>
            <p:nvPr/>
          </p:nvSpPr>
          <p:spPr>
            <a:xfrm>
              <a:off x="3739836" y="41038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F0E21F-C0CC-73C8-CA2F-16EB1E05C003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3739836" y="2428988"/>
              <a:ext cx="2022031" cy="14287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FB26DB-031E-69CE-E130-6C2EC786CAA8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28" y="2428987"/>
              <a:ext cx="305072" cy="11893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A625B6-5732-2C23-5C42-9BAB46347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289" y="3580943"/>
              <a:ext cx="2217711" cy="12036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487542-C329-0FA3-97DB-9E9BCB5A23E7}"/>
                </a:ext>
              </a:extLst>
            </p:cNvPr>
            <p:cNvSpPr txBox="1"/>
            <p:nvPr/>
          </p:nvSpPr>
          <p:spPr>
            <a:xfrm>
              <a:off x="6262619" y="32577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93B93C-AEEC-1E02-928B-8B929AEEB177}"/>
              </a:ext>
            </a:extLst>
          </p:cNvPr>
          <p:cNvSpPr/>
          <p:nvPr/>
        </p:nvSpPr>
        <p:spPr>
          <a:xfrm>
            <a:off x="724256" y="1614488"/>
            <a:ext cx="2591751" cy="3772999"/>
          </a:xfrm>
          <a:prstGeom prst="roundRect">
            <a:avLst>
              <a:gd name="adj" fmla="val 19382"/>
            </a:avLst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365947-E035-40CF-DD60-099C69F5383A}"/>
              </a:ext>
            </a:extLst>
          </p:cNvPr>
          <p:cNvGrpSpPr/>
          <p:nvPr/>
        </p:nvGrpSpPr>
        <p:grpSpPr>
          <a:xfrm>
            <a:off x="4208584" y="1772528"/>
            <a:ext cx="2476143" cy="3312944"/>
            <a:chOff x="3124557" y="1639782"/>
            <a:chExt cx="3556766" cy="328765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36640-2330-02E7-97E9-4B9C969A2443}"/>
                </a:ext>
              </a:extLst>
            </p:cNvPr>
            <p:cNvSpPr/>
            <p:nvPr/>
          </p:nvSpPr>
          <p:spPr>
            <a:xfrm>
              <a:off x="3462930" y="2428988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8F3CB59-5E7F-DA84-46E6-AEC4BB99D1B8}"/>
                </a:ext>
              </a:extLst>
            </p:cNvPr>
            <p:cNvSpPr/>
            <p:nvPr/>
          </p:nvSpPr>
          <p:spPr>
            <a:xfrm>
              <a:off x="5652475" y="228611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FCE3A7D-7D52-656F-AC0B-C5B66E4DF536}"/>
                </a:ext>
              </a:extLst>
            </p:cNvPr>
            <p:cNvSpPr/>
            <p:nvPr/>
          </p:nvSpPr>
          <p:spPr>
            <a:xfrm>
              <a:off x="5957547" y="3475484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AA29B3-3E6E-01E2-8C29-D0A67111ECCF}"/>
                </a:ext>
              </a:extLst>
            </p:cNvPr>
            <p:cNvSpPr/>
            <p:nvPr/>
          </p:nvSpPr>
          <p:spPr>
            <a:xfrm>
              <a:off x="3739836" y="4641682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C722D7-DDE4-F3CE-B0EB-AD7DA0B65A7E}"/>
                </a:ext>
              </a:extLst>
            </p:cNvPr>
            <p:cNvSpPr txBox="1"/>
            <p:nvPr/>
          </p:nvSpPr>
          <p:spPr>
            <a:xfrm>
              <a:off x="3124557" y="18513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5D78F5-8CED-619E-26A1-3A7C05A92224}"/>
                </a:ext>
              </a:extLst>
            </p:cNvPr>
            <p:cNvSpPr txBox="1"/>
            <p:nvPr/>
          </p:nvSpPr>
          <p:spPr>
            <a:xfrm>
              <a:off x="5552515" y="163978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CCFF5E-C8FA-6A05-F967-5E23DB0FE0FB}"/>
                </a:ext>
              </a:extLst>
            </p:cNvPr>
            <p:cNvSpPr txBox="1"/>
            <p:nvPr/>
          </p:nvSpPr>
          <p:spPr>
            <a:xfrm>
              <a:off x="3739836" y="41038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21AA40-0AD9-8AF5-77D7-CD3692F0EC2C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3739836" y="2428988"/>
              <a:ext cx="2022031" cy="14287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092F92-F973-D3D9-7DAA-C67FAD74BC73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28" y="2428987"/>
              <a:ext cx="305072" cy="11893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DCFBE1-383A-B143-C3EA-BBDA5F0CB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289" y="3580943"/>
              <a:ext cx="2217711" cy="12036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228A3E-78B6-0E09-F8AE-D9605CBA1243}"/>
                </a:ext>
              </a:extLst>
            </p:cNvPr>
            <p:cNvSpPr txBox="1"/>
            <p:nvPr/>
          </p:nvSpPr>
          <p:spPr>
            <a:xfrm>
              <a:off x="6262619" y="32577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2B22A2B-C20F-433C-400A-EAA1F29A5A2D}"/>
              </a:ext>
            </a:extLst>
          </p:cNvPr>
          <p:cNvSpPr/>
          <p:nvPr/>
        </p:nvSpPr>
        <p:spPr>
          <a:xfrm>
            <a:off x="4133966" y="1614488"/>
            <a:ext cx="2591751" cy="3772999"/>
          </a:xfrm>
          <a:prstGeom prst="roundRect">
            <a:avLst>
              <a:gd name="adj" fmla="val 19382"/>
            </a:avLst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8D9200-B6DB-861F-1DCF-442AAB8DA8E8}"/>
              </a:ext>
            </a:extLst>
          </p:cNvPr>
          <p:cNvGrpSpPr/>
          <p:nvPr/>
        </p:nvGrpSpPr>
        <p:grpSpPr>
          <a:xfrm>
            <a:off x="7543677" y="1758463"/>
            <a:ext cx="2476143" cy="3312944"/>
            <a:chOff x="3124557" y="1639782"/>
            <a:chExt cx="3556766" cy="328765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359D1D7-7403-8B58-C43B-8DD005377912}"/>
                </a:ext>
              </a:extLst>
            </p:cNvPr>
            <p:cNvSpPr/>
            <p:nvPr/>
          </p:nvSpPr>
          <p:spPr>
            <a:xfrm>
              <a:off x="3462930" y="2428988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850211-0573-7DC5-D95F-0133552E1F6B}"/>
                </a:ext>
              </a:extLst>
            </p:cNvPr>
            <p:cNvSpPr/>
            <p:nvPr/>
          </p:nvSpPr>
          <p:spPr>
            <a:xfrm>
              <a:off x="5652475" y="228611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C13F49-D139-FC70-07AB-B7391FED94C0}"/>
                </a:ext>
              </a:extLst>
            </p:cNvPr>
            <p:cNvSpPr/>
            <p:nvPr/>
          </p:nvSpPr>
          <p:spPr>
            <a:xfrm>
              <a:off x="5957547" y="3475484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56720C-6502-1582-33F0-3E7567352D6E}"/>
                </a:ext>
              </a:extLst>
            </p:cNvPr>
            <p:cNvSpPr/>
            <p:nvPr/>
          </p:nvSpPr>
          <p:spPr>
            <a:xfrm>
              <a:off x="3739836" y="4641682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A1CA7A-017A-EB1E-2076-E1FAF87088BB}"/>
                </a:ext>
              </a:extLst>
            </p:cNvPr>
            <p:cNvSpPr txBox="1"/>
            <p:nvPr/>
          </p:nvSpPr>
          <p:spPr>
            <a:xfrm>
              <a:off x="3124557" y="18513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1711422-2475-A835-90D8-B611AAEB1B36}"/>
                </a:ext>
              </a:extLst>
            </p:cNvPr>
            <p:cNvSpPr txBox="1"/>
            <p:nvPr/>
          </p:nvSpPr>
          <p:spPr>
            <a:xfrm>
              <a:off x="5552515" y="163978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E9EDA5-4BFC-8A57-67A2-C194B314297F}"/>
                </a:ext>
              </a:extLst>
            </p:cNvPr>
            <p:cNvSpPr txBox="1"/>
            <p:nvPr/>
          </p:nvSpPr>
          <p:spPr>
            <a:xfrm>
              <a:off x="3739836" y="41038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6429873-4F55-516A-DF5D-91FC81092169}"/>
                </a:ext>
              </a:extLst>
            </p:cNvPr>
            <p:cNvCxnSpPr>
              <a:cxnSpLocks/>
              <a:stCxn id="37" idx="6"/>
            </p:cNvCxnSpPr>
            <p:nvPr/>
          </p:nvCxnSpPr>
          <p:spPr>
            <a:xfrm flipV="1">
              <a:off x="3739836" y="2428988"/>
              <a:ext cx="2022031" cy="14287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358794-3CA9-26B4-AC47-477B67608175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28" y="2428987"/>
              <a:ext cx="305072" cy="11893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51E7488-6674-1994-325A-51FFD1ED3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289" y="3580943"/>
              <a:ext cx="2217711" cy="12036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1CBD1F-033A-2726-722B-0697BFF06A60}"/>
                </a:ext>
              </a:extLst>
            </p:cNvPr>
            <p:cNvSpPr txBox="1"/>
            <p:nvPr/>
          </p:nvSpPr>
          <p:spPr>
            <a:xfrm>
              <a:off x="6262619" y="32577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</a:p>
          </p:txBody>
        </p: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8968B59-0A36-5647-97AC-F94BC328C1C9}"/>
              </a:ext>
            </a:extLst>
          </p:cNvPr>
          <p:cNvSpPr/>
          <p:nvPr/>
        </p:nvSpPr>
        <p:spPr>
          <a:xfrm>
            <a:off x="7543676" y="1614488"/>
            <a:ext cx="2591751" cy="3772999"/>
          </a:xfrm>
          <a:prstGeom prst="roundRect">
            <a:avLst>
              <a:gd name="adj" fmla="val 19382"/>
            </a:avLst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3B000C-7E13-90D3-7DB3-D36AD0AB5273}"/>
              </a:ext>
            </a:extLst>
          </p:cNvPr>
          <p:cNvSpPr txBox="1"/>
          <p:nvPr/>
        </p:nvSpPr>
        <p:spPr>
          <a:xfrm>
            <a:off x="870003" y="697648"/>
            <a:ext cx="2286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time t = 0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CF7C2A-745D-64F1-4AF2-EA2874CC0D65}"/>
              </a:ext>
            </a:extLst>
          </p:cNvPr>
          <p:cNvSpPr txBox="1"/>
          <p:nvPr/>
        </p:nvSpPr>
        <p:spPr>
          <a:xfrm>
            <a:off x="4237795" y="707371"/>
            <a:ext cx="2286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time t = 1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5FCE6A-82F5-1778-026E-5A9708F967A9}"/>
              </a:ext>
            </a:extLst>
          </p:cNvPr>
          <p:cNvSpPr txBox="1"/>
          <p:nvPr/>
        </p:nvSpPr>
        <p:spPr>
          <a:xfrm>
            <a:off x="7702131" y="690627"/>
            <a:ext cx="2286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time t = 2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42471B9-463E-3BF5-AEDA-989ABEF28D61}"/>
              </a:ext>
            </a:extLst>
          </p:cNvPr>
          <p:cNvCxnSpPr>
            <a:cxnSpLocks/>
          </p:cNvCxnSpPr>
          <p:nvPr/>
        </p:nvCxnSpPr>
        <p:spPr>
          <a:xfrm>
            <a:off x="2629885" y="2479199"/>
            <a:ext cx="6749829" cy="2184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D969ED2-8C2B-1EFE-2983-DC8FC1FF8CB4}"/>
              </a:ext>
            </a:extLst>
          </p:cNvPr>
          <p:cNvCxnSpPr>
            <a:cxnSpLocks/>
          </p:cNvCxnSpPr>
          <p:nvPr/>
        </p:nvCxnSpPr>
        <p:spPr>
          <a:xfrm>
            <a:off x="2792910" y="3728623"/>
            <a:ext cx="6819420" cy="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519CE7E-E774-3706-7FA5-488BFABBB9CD}"/>
              </a:ext>
            </a:extLst>
          </p:cNvPr>
          <p:cNvCxnSpPr>
            <a:cxnSpLocks/>
          </p:cNvCxnSpPr>
          <p:nvPr/>
        </p:nvCxnSpPr>
        <p:spPr>
          <a:xfrm>
            <a:off x="1202584" y="4931195"/>
            <a:ext cx="6749829" cy="2184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270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5/17/24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31</a:t>
            </a:fld>
            <a:endParaRPr lang="en-GB" sz="2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F68D08-6CA4-5160-1E3E-2739879CDFCE}"/>
              </a:ext>
            </a:extLst>
          </p:cNvPr>
          <p:cNvGrpSpPr/>
          <p:nvPr/>
        </p:nvGrpSpPr>
        <p:grpSpPr>
          <a:xfrm>
            <a:off x="965270" y="2093743"/>
            <a:ext cx="2476143" cy="3312944"/>
            <a:chOff x="3124557" y="1639782"/>
            <a:chExt cx="3556766" cy="328765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7237F3-913E-671A-E786-5D209F2F3A7A}"/>
                </a:ext>
              </a:extLst>
            </p:cNvPr>
            <p:cNvSpPr/>
            <p:nvPr/>
          </p:nvSpPr>
          <p:spPr>
            <a:xfrm>
              <a:off x="3462930" y="2428988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D129CB-A6CD-BA84-22FF-E74A4D54179A}"/>
                </a:ext>
              </a:extLst>
            </p:cNvPr>
            <p:cNvSpPr/>
            <p:nvPr/>
          </p:nvSpPr>
          <p:spPr>
            <a:xfrm>
              <a:off x="5652475" y="228611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7F3C17-F755-2DA2-59F5-3B6E2D1E19F3}"/>
                </a:ext>
              </a:extLst>
            </p:cNvPr>
            <p:cNvSpPr/>
            <p:nvPr/>
          </p:nvSpPr>
          <p:spPr>
            <a:xfrm>
              <a:off x="5957547" y="3475484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34F81E-2DE3-6486-04D3-947352D16EDD}"/>
                </a:ext>
              </a:extLst>
            </p:cNvPr>
            <p:cNvSpPr/>
            <p:nvPr/>
          </p:nvSpPr>
          <p:spPr>
            <a:xfrm>
              <a:off x="3739836" y="4641682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CFB9C-AAD2-26A7-08F1-18BF94874C0D}"/>
                </a:ext>
              </a:extLst>
            </p:cNvPr>
            <p:cNvSpPr txBox="1"/>
            <p:nvPr/>
          </p:nvSpPr>
          <p:spPr>
            <a:xfrm>
              <a:off x="3124557" y="18513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D13BCB-8C7A-2E1E-260C-CF022CF6CE14}"/>
                </a:ext>
              </a:extLst>
            </p:cNvPr>
            <p:cNvSpPr txBox="1"/>
            <p:nvPr/>
          </p:nvSpPr>
          <p:spPr>
            <a:xfrm>
              <a:off x="5552515" y="163978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5DE7DF-BF9C-277C-35B0-10E1C7619580}"/>
                </a:ext>
              </a:extLst>
            </p:cNvPr>
            <p:cNvSpPr txBox="1"/>
            <p:nvPr/>
          </p:nvSpPr>
          <p:spPr>
            <a:xfrm>
              <a:off x="3739836" y="41038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F0E21F-C0CC-73C8-CA2F-16EB1E05C003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3739836" y="2428988"/>
              <a:ext cx="2022031" cy="14287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FB26DB-031E-69CE-E130-6C2EC786CAA8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28" y="2428987"/>
              <a:ext cx="305072" cy="11893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A625B6-5732-2C23-5C42-9BAB46347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289" y="3580943"/>
              <a:ext cx="2217711" cy="12036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487542-C329-0FA3-97DB-9E9BCB5A23E7}"/>
                </a:ext>
              </a:extLst>
            </p:cNvPr>
            <p:cNvSpPr txBox="1"/>
            <p:nvPr/>
          </p:nvSpPr>
          <p:spPr>
            <a:xfrm>
              <a:off x="6262619" y="32577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93B93C-AEEC-1E02-928B-8B929AEEB177}"/>
              </a:ext>
            </a:extLst>
          </p:cNvPr>
          <p:cNvSpPr/>
          <p:nvPr/>
        </p:nvSpPr>
        <p:spPr>
          <a:xfrm>
            <a:off x="965269" y="1949768"/>
            <a:ext cx="2591751" cy="3772999"/>
          </a:xfrm>
          <a:prstGeom prst="roundRect">
            <a:avLst>
              <a:gd name="adj" fmla="val 19382"/>
            </a:avLst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365947-E035-40CF-DD60-099C69F5383A}"/>
              </a:ext>
            </a:extLst>
          </p:cNvPr>
          <p:cNvGrpSpPr/>
          <p:nvPr/>
        </p:nvGrpSpPr>
        <p:grpSpPr>
          <a:xfrm>
            <a:off x="4449597" y="2107808"/>
            <a:ext cx="2476143" cy="3312944"/>
            <a:chOff x="3124557" y="1639782"/>
            <a:chExt cx="3556766" cy="328765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36640-2330-02E7-97E9-4B9C969A2443}"/>
                </a:ext>
              </a:extLst>
            </p:cNvPr>
            <p:cNvSpPr/>
            <p:nvPr/>
          </p:nvSpPr>
          <p:spPr>
            <a:xfrm>
              <a:off x="3462930" y="2428988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8F3CB59-5E7F-DA84-46E6-AEC4BB99D1B8}"/>
                </a:ext>
              </a:extLst>
            </p:cNvPr>
            <p:cNvSpPr/>
            <p:nvPr/>
          </p:nvSpPr>
          <p:spPr>
            <a:xfrm>
              <a:off x="5652475" y="228611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FCE3A7D-7D52-656F-AC0B-C5B66E4DF536}"/>
                </a:ext>
              </a:extLst>
            </p:cNvPr>
            <p:cNvSpPr/>
            <p:nvPr/>
          </p:nvSpPr>
          <p:spPr>
            <a:xfrm>
              <a:off x="5957547" y="3475484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AA29B3-3E6E-01E2-8C29-D0A67111ECCF}"/>
                </a:ext>
              </a:extLst>
            </p:cNvPr>
            <p:cNvSpPr/>
            <p:nvPr/>
          </p:nvSpPr>
          <p:spPr>
            <a:xfrm>
              <a:off x="3739836" y="4641682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C722D7-DDE4-F3CE-B0EB-AD7DA0B65A7E}"/>
                </a:ext>
              </a:extLst>
            </p:cNvPr>
            <p:cNvSpPr txBox="1"/>
            <p:nvPr/>
          </p:nvSpPr>
          <p:spPr>
            <a:xfrm>
              <a:off x="3124557" y="18513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5D78F5-8CED-619E-26A1-3A7C05A92224}"/>
                </a:ext>
              </a:extLst>
            </p:cNvPr>
            <p:cNvSpPr txBox="1"/>
            <p:nvPr/>
          </p:nvSpPr>
          <p:spPr>
            <a:xfrm>
              <a:off x="5552515" y="163978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CCFF5E-C8FA-6A05-F967-5E23DB0FE0FB}"/>
                </a:ext>
              </a:extLst>
            </p:cNvPr>
            <p:cNvSpPr txBox="1"/>
            <p:nvPr/>
          </p:nvSpPr>
          <p:spPr>
            <a:xfrm>
              <a:off x="3739836" y="41038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21AA40-0AD9-8AF5-77D7-CD3692F0EC2C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3739836" y="2428988"/>
              <a:ext cx="2022031" cy="14287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092F92-F973-D3D9-7DAA-C67FAD74BC73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28" y="2428987"/>
              <a:ext cx="305072" cy="11893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DCFBE1-383A-B143-C3EA-BBDA5F0CB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289" y="3580943"/>
              <a:ext cx="2217711" cy="12036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228A3E-78B6-0E09-F8AE-D9605CBA1243}"/>
                </a:ext>
              </a:extLst>
            </p:cNvPr>
            <p:cNvSpPr txBox="1"/>
            <p:nvPr/>
          </p:nvSpPr>
          <p:spPr>
            <a:xfrm>
              <a:off x="6262619" y="32577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2B22A2B-C20F-433C-400A-EAA1F29A5A2D}"/>
              </a:ext>
            </a:extLst>
          </p:cNvPr>
          <p:cNvSpPr/>
          <p:nvPr/>
        </p:nvSpPr>
        <p:spPr>
          <a:xfrm>
            <a:off x="4374979" y="1949768"/>
            <a:ext cx="2591751" cy="3772999"/>
          </a:xfrm>
          <a:prstGeom prst="roundRect">
            <a:avLst>
              <a:gd name="adj" fmla="val 19382"/>
            </a:avLst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8D9200-B6DB-861F-1DCF-442AAB8DA8E8}"/>
              </a:ext>
            </a:extLst>
          </p:cNvPr>
          <p:cNvGrpSpPr/>
          <p:nvPr/>
        </p:nvGrpSpPr>
        <p:grpSpPr>
          <a:xfrm>
            <a:off x="7784690" y="2093743"/>
            <a:ext cx="2476143" cy="3312944"/>
            <a:chOff x="3124557" y="1639782"/>
            <a:chExt cx="3556766" cy="328765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359D1D7-7403-8B58-C43B-8DD005377912}"/>
                </a:ext>
              </a:extLst>
            </p:cNvPr>
            <p:cNvSpPr/>
            <p:nvPr/>
          </p:nvSpPr>
          <p:spPr>
            <a:xfrm>
              <a:off x="3462930" y="2428988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850211-0573-7DC5-D95F-0133552E1F6B}"/>
                </a:ext>
              </a:extLst>
            </p:cNvPr>
            <p:cNvSpPr/>
            <p:nvPr/>
          </p:nvSpPr>
          <p:spPr>
            <a:xfrm>
              <a:off x="5652475" y="228611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C13F49-D139-FC70-07AB-B7391FED94C0}"/>
                </a:ext>
              </a:extLst>
            </p:cNvPr>
            <p:cNvSpPr/>
            <p:nvPr/>
          </p:nvSpPr>
          <p:spPr>
            <a:xfrm>
              <a:off x="5957547" y="3475484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56720C-6502-1582-33F0-3E7567352D6E}"/>
                </a:ext>
              </a:extLst>
            </p:cNvPr>
            <p:cNvSpPr/>
            <p:nvPr/>
          </p:nvSpPr>
          <p:spPr>
            <a:xfrm>
              <a:off x="3739836" y="4641682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A1CA7A-017A-EB1E-2076-E1FAF87088BB}"/>
                </a:ext>
              </a:extLst>
            </p:cNvPr>
            <p:cNvSpPr txBox="1"/>
            <p:nvPr/>
          </p:nvSpPr>
          <p:spPr>
            <a:xfrm>
              <a:off x="3124557" y="18513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1711422-2475-A835-90D8-B611AAEB1B36}"/>
                </a:ext>
              </a:extLst>
            </p:cNvPr>
            <p:cNvSpPr txBox="1"/>
            <p:nvPr/>
          </p:nvSpPr>
          <p:spPr>
            <a:xfrm>
              <a:off x="5552515" y="163978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E9EDA5-4BFC-8A57-67A2-C194B314297F}"/>
                </a:ext>
              </a:extLst>
            </p:cNvPr>
            <p:cNvSpPr txBox="1"/>
            <p:nvPr/>
          </p:nvSpPr>
          <p:spPr>
            <a:xfrm>
              <a:off x="3739836" y="41038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6429873-4F55-516A-DF5D-91FC81092169}"/>
                </a:ext>
              </a:extLst>
            </p:cNvPr>
            <p:cNvCxnSpPr>
              <a:cxnSpLocks/>
              <a:stCxn id="37" idx="6"/>
            </p:cNvCxnSpPr>
            <p:nvPr/>
          </p:nvCxnSpPr>
          <p:spPr>
            <a:xfrm flipV="1">
              <a:off x="3739836" y="2428988"/>
              <a:ext cx="2022031" cy="14287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358794-3CA9-26B4-AC47-477B67608175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28" y="2428987"/>
              <a:ext cx="305072" cy="11893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51E7488-6674-1994-325A-51FFD1ED3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289" y="3580943"/>
              <a:ext cx="2217711" cy="12036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1CBD1F-033A-2726-722B-0697BFF06A60}"/>
                </a:ext>
              </a:extLst>
            </p:cNvPr>
            <p:cNvSpPr txBox="1"/>
            <p:nvPr/>
          </p:nvSpPr>
          <p:spPr>
            <a:xfrm>
              <a:off x="6262619" y="32577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</a:p>
          </p:txBody>
        </p: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8968B59-0A36-5647-97AC-F94BC328C1C9}"/>
              </a:ext>
            </a:extLst>
          </p:cNvPr>
          <p:cNvSpPr/>
          <p:nvPr/>
        </p:nvSpPr>
        <p:spPr>
          <a:xfrm>
            <a:off x="7784689" y="1949768"/>
            <a:ext cx="2591751" cy="3772999"/>
          </a:xfrm>
          <a:prstGeom prst="roundRect">
            <a:avLst>
              <a:gd name="adj" fmla="val 19382"/>
            </a:avLst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3B000C-7E13-90D3-7DB3-D36AD0AB5273}"/>
              </a:ext>
            </a:extLst>
          </p:cNvPr>
          <p:cNvSpPr txBox="1"/>
          <p:nvPr/>
        </p:nvSpPr>
        <p:spPr>
          <a:xfrm>
            <a:off x="1111016" y="1032928"/>
            <a:ext cx="2286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time t = 0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CF7C2A-745D-64F1-4AF2-EA2874CC0D65}"/>
              </a:ext>
            </a:extLst>
          </p:cNvPr>
          <p:cNvSpPr txBox="1"/>
          <p:nvPr/>
        </p:nvSpPr>
        <p:spPr>
          <a:xfrm>
            <a:off x="4478808" y="1042651"/>
            <a:ext cx="2286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time t = 1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5FCE6A-82F5-1778-026E-5A9708F967A9}"/>
              </a:ext>
            </a:extLst>
          </p:cNvPr>
          <p:cNvSpPr txBox="1"/>
          <p:nvPr/>
        </p:nvSpPr>
        <p:spPr>
          <a:xfrm>
            <a:off x="7943144" y="1025907"/>
            <a:ext cx="2286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time t = 2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784FFA-9F87-BE51-64C1-A39DE5F85113}"/>
              </a:ext>
            </a:extLst>
          </p:cNvPr>
          <p:cNvSpPr txBox="1"/>
          <p:nvPr/>
        </p:nvSpPr>
        <p:spPr>
          <a:xfrm>
            <a:off x="381325" y="136525"/>
            <a:ext cx="6493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Flow/Direction of Time …</a:t>
            </a:r>
          </a:p>
        </p:txBody>
      </p:sp>
    </p:spTree>
    <p:extLst>
      <p:ext uri="{BB962C8B-B14F-4D97-AF65-F5344CB8AC3E}">
        <p14:creationId xmlns:p14="http://schemas.microsoft.com/office/powerpoint/2010/main" val="1549315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5/17/24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32</a:t>
            </a:fld>
            <a:endParaRPr lang="en-GB" sz="2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F68D08-6CA4-5160-1E3E-2739879CDFCE}"/>
              </a:ext>
            </a:extLst>
          </p:cNvPr>
          <p:cNvGrpSpPr/>
          <p:nvPr/>
        </p:nvGrpSpPr>
        <p:grpSpPr>
          <a:xfrm>
            <a:off x="3049644" y="1115525"/>
            <a:ext cx="4122681" cy="4170850"/>
            <a:chOff x="3170269" y="1639782"/>
            <a:chExt cx="3511054" cy="328765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7237F3-913E-671A-E786-5D209F2F3A7A}"/>
                </a:ext>
              </a:extLst>
            </p:cNvPr>
            <p:cNvSpPr/>
            <p:nvPr/>
          </p:nvSpPr>
          <p:spPr>
            <a:xfrm>
              <a:off x="3462930" y="2428988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D129CB-A6CD-BA84-22FF-E74A4D54179A}"/>
                </a:ext>
              </a:extLst>
            </p:cNvPr>
            <p:cNvSpPr/>
            <p:nvPr/>
          </p:nvSpPr>
          <p:spPr>
            <a:xfrm>
              <a:off x="5652475" y="228611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7F3C17-F755-2DA2-59F5-3B6E2D1E19F3}"/>
                </a:ext>
              </a:extLst>
            </p:cNvPr>
            <p:cNvSpPr/>
            <p:nvPr/>
          </p:nvSpPr>
          <p:spPr>
            <a:xfrm>
              <a:off x="5957547" y="3475484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34F81E-2DE3-6486-04D3-947352D16EDD}"/>
                </a:ext>
              </a:extLst>
            </p:cNvPr>
            <p:cNvSpPr/>
            <p:nvPr/>
          </p:nvSpPr>
          <p:spPr>
            <a:xfrm>
              <a:off x="3739836" y="4641682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CFB9C-AAD2-26A7-08F1-18BF94874C0D}"/>
                </a:ext>
              </a:extLst>
            </p:cNvPr>
            <p:cNvSpPr txBox="1"/>
            <p:nvPr/>
          </p:nvSpPr>
          <p:spPr>
            <a:xfrm>
              <a:off x="3170269" y="26219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D13BCB-8C7A-2E1E-260C-CF022CF6CE14}"/>
                </a:ext>
              </a:extLst>
            </p:cNvPr>
            <p:cNvSpPr txBox="1"/>
            <p:nvPr/>
          </p:nvSpPr>
          <p:spPr>
            <a:xfrm>
              <a:off x="5552515" y="163978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5DE7DF-BF9C-277C-35B0-10E1C7619580}"/>
                </a:ext>
              </a:extLst>
            </p:cNvPr>
            <p:cNvSpPr txBox="1"/>
            <p:nvPr/>
          </p:nvSpPr>
          <p:spPr>
            <a:xfrm>
              <a:off x="3739836" y="41038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F0E21F-C0CC-73C8-CA2F-16EB1E05C003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3739836" y="2428988"/>
              <a:ext cx="2022031" cy="14287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FB26DB-031E-69CE-E130-6C2EC786CAA8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28" y="2428987"/>
              <a:ext cx="305072" cy="11893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A625B6-5732-2C23-5C42-9BAB46347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289" y="3580943"/>
              <a:ext cx="2217711" cy="12036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487542-C329-0FA3-97DB-9E9BCB5A23E7}"/>
                </a:ext>
              </a:extLst>
            </p:cNvPr>
            <p:cNvSpPr txBox="1"/>
            <p:nvPr/>
          </p:nvSpPr>
          <p:spPr>
            <a:xfrm>
              <a:off x="6262619" y="32577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</a:p>
          </p:txBody>
        </p:sp>
      </p:grp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F0030E7-B3AC-9D15-E451-71E2AB61342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7843" y="292083"/>
            <a:ext cx="4855302" cy="218717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7F82485-7AA1-78CD-2F98-759C8768AB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4947" y="3168181"/>
            <a:ext cx="4759325" cy="2139513"/>
          </a:xfrm>
          <a:prstGeom prst="rect">
            <a:avLst/>
          </a:prstGeom>
        </p:spPr>
      </p:pic>
      <p:pic>
        <p:nvPicPr>
          <p:cNvPr id="50" name="Picture 49" descr="Chart&#10;&#10;Description automatically generated">
            <a:extLst>
              <a:ext uri="{FF2B5EF4-FFF2-40B4-BE49-F238E27FC236}">
                <a16:creationId xmlns:a16="http://schemas.microsoft.com/office/drawing/2014/main" id="{8FF2DEAA-08DE-6FDF-4EAB-6943EBC9709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197" y="173183"/>
            <a:ext cx="4276902" cy="191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61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DA8-A208-FA5D-9F29-5108FF8C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Wed. May 22, 2024, 8.00–12.00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08.00 - 08.50 Time Series Data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08.50 - 09.00 Break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09.00 - 09.50 Time Series Models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09.50 - 10.00 Break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10.00 - 10.50 Panels: A Network of Time Series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10.50 - 11.00 Break </a:t>
            </a:r>
          </a:p>
          <a:p>
            <a:r>
              <a:rPr lang="en-GB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11.00 - 11.50 Models for Panels </a:t>
            </a:r>
          </a:p>
          <a:p>
            <a:r>
              <a:rPr lang="en-GB" dirty="0">
                <a:latin typeface="Arial" panose="020B0604020202020204" pitchFamily="34" charset="0"/>
              </a:rPr>
              <a:t>11.50 - 12:00 Wrap-Up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5/17/24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33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6159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6D2B-B700-96A7-4C97-A1BC23D0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92" y="-5395"/>
            <a:ext cx="10515600" cy="1325563"/>
          </a:xfrm>
        </p:spPr>
        <p:txBody>
          <a:bodyPr>
            <a:normAutofit/>
          </a:bodyPr>
          <a:lstStyle/>
          <a:p>
            <a:r>
              <a:rPr lang="en-GB" sz="6600" b="1" dirty="0">
                <a:latin typeface="+mn-lt"/>
              </a:rPr>
              <a:t>Train and Validate.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24878-BE9C-1123-1CE2-25E171A4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86773-74FB-F5CC-472C-FD4C9CD5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7FD80-BD19-C020-06C4-A506323498AF}"/>
              </a:ext>
            </a:extLst>
          </p:cNvPr>
          <p:cNvSpPr txBox="1"/>
          <p:nvPr/>
        </p:nvSpPr>
        <p:spPr>
          <a:xfrm>
            <a:off x="3931946" y="6016132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D31C13-8057-9B94-96F6-3432744BC25C}"/>
              </a:ext>
            </a:extLst>
          </p:cNvPr>
          <p:cNvCxnSpPr/>
          <p:nvPr/>
        </p:nvCxnSpPr>
        <p:spPr>
          <a:xfrm>
            <a:off x="530816" y="5910225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CFF7C6-DF49-FC30-3448-25FFA86D5232}"/>
              </a:ext>
            </a:extLst>
          </p:cNvPr>
          <p:cNvCxnSpPr/>
          <p:nvPr/>
        </p:nvCxnSpPr>
        <p:spPr>
          <a:xfrm flipV="1">
            <a:off x="1249797" y="2107947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E2C2D3-00BF-852C-0DAE-A4C6F30AA4A6}"/>
              </a:ext>
            </a:extLst>
          </p:cNvPr>
          <p:cNvSpPr txBox="1"/>
          <p:nvPr/>
        </p:nvSpPr>
        <p:spPr>
          <a:xfrm rot="16200000">
            <a:off x="-177806" y="3746801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9D9AF4-E20A-CB94-14BC-28109F3CFAC8}"/>
              </a:ext>
            </a:extLst>
          </p:cNvPr>
          <p:cNvSpPr/>
          <p:nvPr/>
        </p:nvSpPr>
        <p:spPr>
          <a:xfrm>
            <a:off x="3289740" y="4362088"/>
            <a:ext cx="297712" cy="329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3B02E1-5B48-FA8D-6FB0-DD5AF9700BF2}"/>
              </a:ext>
            </a:extLst>
          </p:cNvPr>
          <p:cNvSpPr/>
          <p:nvPr/>
        </p:nvSpPr>
        <p:spPr>
          <a:xfrm>
            <a:off x="5430688" y="2598326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3F3939-F650-7C60-4D06-E0184B8E2A44}"/>
              </a:ext>
            </a:extLst>
          </p:cNvPr>
          <p:cNvSpPr/>
          <p:nvPr/>
        </p:nvSpPr>
        <p:spPr>
          <a:xfrm>
            <a:off x="6528197" y="1610131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EFA432-004E-3FBE-D502-4F1690FB9424}"/>
              </a:ext>
            </a:extLst>
          </p:cNvPr>
          <p:cNvSpPr/>
          <p:nvPr/>
        </p:nvSpPr>
        <p:spPr>
          <a:xfrm>
            <a:off x="7355849" y="3037853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69D4C5-267F-8A22-036C-43DE1758D737}"/>
                  </a:ext>
                </a:extLst>
              </p:cNvPr>
              <p:cNvSpPr txBox="1"/>
              <p:nvPr/>
            </p:nvSpPr>
            <p:spPr>
              <a:xfrm>
                <a:off x="7233246" y="3315348"/>
                <a:ext cx="1403846" cy="480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AT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69D4C5-267F-8A22-036C-43DE1758D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246" y="3315348"/>
                <a:ext cx="1403846" cy="480837"/>
              </a:xfrm>
              <a:prstGeom prst="rect">
                <a:avLst/>
              </a:prstGeom>
              <a:blipFill>
                <a:blip r:embed="rId2"/>
                <a:stretch>
                  <a:fillRect l="-2679" t="-5128" r="-3571" b="-205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7C817A-C1BA-D2D3-4ABA-C793D4967679}"/>
              </a:ext>
            </a:extLst>
          </p:cNvPr>
          <p:cNvCxnSpPr>
            <a:cxnSpLocks/>
          </p:cNvCxnSpPr>
          <p:nvPr/>
        </p:nvCxnSpPr>
        <p:spPr>
          <a:xfrm>
            <a:off x="3438596" y="953219"/>
            <a:ext cx="0" cy="352861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D7CED7-297C-28A4-0588-F4A3E68B0456}"/>
                  </a:ext>
                </a:extLst>
              </p:cNvPr>
              <p:cNvSpPr txBox="1"/>
              <p:nvPr/>
            </p:nvSpPr>
            <p:spPr>
              <a:xfrm>
                <a:off x="1304213" y="4533494"/>
                <a:ext cx="4185441" cy="124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2"/>
                    </a:solidFill>
                  </a:rPr>
                  <a:t>validation error</a:t>
                </a:r>
              </a:p>
              <a:p>
                <a:r>
                  <a:rPr lang="en-US" sz="36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AT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D7CED7-297C-28A4-0588-F4A3E68B0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213" y="4533494"/>
                <a:ext cx="4185441" cy="1247777"/>
              </a:xfrm>
              <a:prstGeom prst="rect">
                <a:avLst/>
              </a:prstGeom>
              <a:blipFill>
                <a:blip r:embed="rId3"/>
                <a:stretch>
                  <a:fillRect l="-4230" t="-8081" b="-10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D7720DFE-C4B0-76FC-90F4-B02C73832CA9}"/>
              </a:ext>
            </a:extLst>
          </p:cNvPr>
          <p:cNvSpPr/>
          <p:nvPr/>
        </p:nvSpPr>
        <p:spPr>
          <a:xfrm>
            <a:off x="3912432" y="1700265"/>
            <a:ext cx="3666866" cy="2534074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B6857F-EE14-311C-D7EB-7EC6E5DEB42F}"/>
              </a:ext>
            </a:extLst>
          </p:cNvPr>
          <p:cNvCxnSpPr>
            <a:cxnSpLocks/>
          </p:cNvCxnSpPr>
          <p:nvPr/>
        </p:nvCxnSpPr>
        <p:spPr>
          <a:xfrm flipH="1" flipV="1">
            <a:off x="3401052" y="1035733"/>
            <a:ext cx="548156" cy="20601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77EEAE-6276-1412-0A27-97CF10E96498}"/>
                  </a:ext>
                </a:extLst>
              </p:cNvPr>
              <p:cNvSpPr txBox="1"/>
              <p:nvPr/>
            </p:nvSpPr>
            <p:spPr>
              <a:xfrm>
                <a:off x="7216564" y="1557845"/>
                <a:ext cx="316426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hypothesis h(x) that </a:t>
                </a:r>
              </a:p>
              <a:p>
                <a:r>
                  <a:rPr lang="en-US" sz="2800" dirty="0"/>
                  <a:t>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77EEAE-6276-1412-0A27-97CF10E96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64" y="1557845"/>
                <a:ext cx="3164264" cy="954107"/>
              </a:xfrm>
              <a:prstGeom prst="rect">
                <a:avLst/>
              </a:prstGeom>
              <a:blipFill>
                <a:blip r:embed="rId4"/>
                <a:stretch>
                  <a:fillRect l="-4000" t="-6579" r="-3200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3B0303-595E-EC5B-970D-B9046511C745}"/>
              </a:ext>
            </a:extLst>
          </p:cNvPr>
          <p:cNvCxnSpPr/>
          <p:nvPr/>
        </p:nvCxnSpPr>
        <p:spPr>
          <a:xfrm>
            <a:off x="1811172" y="1849622"/>
            <a:ext cx="7986532" cy="98032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1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EFE6-1EEC-034B-A567-6710339F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192610"/>
            <a:ext cx="11143129" cy="1600762"/>
          </a:xfrm>
        </p:spPr>
        <p:txBody>
          <a:bodyPr>
            <a:normAutofit/>
          </a:bodyPr>
          <a:lstStyle/>
          <a:p>
            <a:r>
              <a:rPr lang="en-US" sz="6600" b="1" dirty="0"/>
              <a:t>Basic Idea of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3499-D0A7-2E4E-923F-ED11C324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19" y="1526119"/>
            <a:ext cx="10515600" cy="782108"/>
          </a:xfrm>
        </p:spPr>
        <p:txBody>
          <a:bodyPr>
            <a:normAutofit fontScale="77500" lnSpcReduction="20000"/>
          </a:bodyPr>
          <a:lstStyle/>
          <a:p>
            <a:r>
              <a:rPr lang="en-US" sz="5400" dirty="0"/>
              <a:t>choose model with smallest validation error!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1BD162-950C-244B-A07D-8A3B406E0CA2}"/>
              </a:ext>
            </a:extLst>
          </p:cNvPr>
          <p:cNvSpPr/>
          <p:nvPr/>
        </p:nvSpPr>
        <p:spPr>
          <a:xfrm>
            <a:off x="1403498" y="3236812"/>
            <a:ext cx="1233377" cy="171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687D2-0498-0E4C-8A52-74DC6F09944A}"/>
              </a:ext>
            </a:extLst>
          </p:cNvPr>
          <p:cNvSpPr/>
          <p:nvPr/>
        </p:nvSpPr>
        <p:spPr>
          <a:xfrm>
            <a:off x="7327014" y="4549774"/>
            <a:ext cx="1080978" cy="48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6EDDF-B385-CF48-9DB0-F5AF00BE830F}"/>
              </a:ext>
            </a:extLst>
          </p:cNvPr>
          <p:cNvSpPr txBox="1"/>
          <p:nvPr/>
        </p:nvSpPr>
        <p:spPr>
          <a:xfrm>
            <a:off x="1288053" y="5030799"/>
            <a:ext cx="3412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1 </a:t>
            </a:r>
          </a:p>
          <a:p>
            <a:r>
              <a:rPr lang="en-US" sz="4000" dirty="0"/>
              <a:t>degree 1 </a:t>
            </a:r>
            <a:r>
              <a:rPr lang="en-US" sz="4000" dirty="0" err="1"/>
              <a:t>polyn</a:t>
            </a:r>
            <a:r>
              <a:rPr lang="en-US" sz="40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21CC1-6717-BD45-A2C3-522025D97030}"/>
              </a:ext>
            </a:extLst>
          </p:cNvPr>
          <p:cNvSpPr txBox="1"/>
          <p:nvPr/>
        </p:nvSpPr>
        <p:spPr>
          <a:xfrm>
            <a:off x="6985309" y="5030799"/>
            <a:ext cx="35282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2: </a:t>
            </a:r>
          </a:p>
          <a:p>
            <a:r>
              <a:rPr lang="en-US" sz="4000" dirty="0"/>
              <a:t>degree 3 polyn.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F0D28-3F1D-2A4C-9001-00E081A16469}"/>
              </a:ext>
            </a:extLst>
          </p:cNvPr>
          <p:cNvSpPr txBox="1"/>
          <p:nvPr/>
        </p:nvSpPr>
        <p:spPr>
          <a:xfrm>
            <a:off x="1175563" y="2185331"/>
            <a:ext cx="3305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     validation </a:t>
            </a:r>
          </a:p>
          <a:p>
            <a:r>
              <a:rPr lang="en-US" sz="2800" dirty="0"/>
              <a:t>error		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E0B38-BF84-2446-A7EF-E5AD412FAAD7}"/>
              </a:ext>
            </a:extLst>
          </p:cNvPr>
          <p:cNvSpPr/>
          <p:nvPr/>
        </p:nvSpPr>
        <p:spPr>
          <a:xfrm>
            <a:off x="2825898" y="3234700"/>
            <a:ext cx="1233377" cy="17176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9175E-393F-8E4C-B4A4-C6C8FFC720AC}"/>
              </a:ext>
            </a:extLst>
          </p:cNvPr>
          <p:cNvSpPr/>
          <p:nvPr/>
        </p:nvSpPr>
        <p:spPr>
          <a:xfrm>
            <a:off x="8749414" y="2263740"/>
            <a:ext cx="1233377" cy="27670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1B42AA-BCE1-7D4E-876D-5891547D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</a:t>
            </a:fld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71B03AF-3BB2-9B4E-A429-E18B87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49F9-EC76-174F-8969-D4338F1BAB36}" type="datetime1">
              <a:rPr lang="fi-FI" smtClean="0"/>
              <a:t>17.5.2024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4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CB10-CB3E-244D-B637-8E779EEB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18" y="140906"/>
            <a:ext cx="12282678" cy="1325563"/>
          </a:xfrm>
        </p:spPr>
        <p:txBody>
          <a:bodyPr>
            <a:noAutofit/>
          </a:bodyPr>
          <a:lstStyle/>
          <a:p>
            <a:r>
              <a:rPr lang="en-US" sz="8800" b="1" dirty="0"/>
              <a:t>Data and Model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D2E3D-5946-4548-BC14-9FEFE5C6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66D399-651B-2443-9DB7-2E90DAA25833}"/>
              </a:ext>
            </a:extLst>
          </p:cNvPr>
          <p:cNvGrpSpPr/>
          <p:nvPr/>
        </p:nvGrpSpPr>
        <p:grpSpPr>
          <a:xfrm>
            <a:off x="372619" y="1466469"/>
            <a:ext cx="7088885" cy="3168203"/>
            <a:chOff x="552451" y="1757972"/>
            <a:chExt cx="9588704" cy="3136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53DB76-FA79-9D45-96B6-BA143D1432D5}"/>
                </a:ext>
              </a:extLst>
            </p:cNvPr>
            <p:cNvSpPr/>
            <p:nvPr/>
          </p:nvSpPr>
          <p:spPr>
            <a:xfrm>
              <a:off x="1521590" y="1757972"/>
              <a:ext cx="8619565" cy="223275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training set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811A6B2-E4BA-A945-BB4D-139F54D4D06B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87" y="1757972"/>
              <a:ext cx="0" cy="223275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857E64-CBDC-664E-84F6-3B22265D3B20}"/>
                </a:ext>
              </a:extLst>
            </p:cNvPr>
            <p:cNvCxnSpPr>
              <a:cxnSpLocks/>
            </p:cNvCxnSpPr>
            <p:nvPr/>
          </p:nvCxnSpPr>
          <p:spPr>
            <a:xfrm>
              <a:off x="1521590" y="4222672"/>
              <a:ext cx="846232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1DC760-3177-9340-B6F7-75F7706B2DE4}"/>
                </a:ext>
              </a:extLst>
            </p:cNvPr>
            <p:cNvSpPr txBox="1"/>
            <p:nvPr/>
          </p:nvSpPr>
          <p:spPr>
            <a:xfrm>
              <a:off x="3856134" y="4254902"/>
              <a:ext cx="4238130" cy="639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nr. of features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08A338-5338-7C46-8673-B0FDFCC7B2BB}"/>
                </a:ext>
              </a:extLst>
            </p:cNvPr>
            <p:cNvSpPr txBox="1"/>
            <p:nvPr/>
          </p:nvSpPr>
          <p:spPr>
            <a:xfrm>
              <a:off x="552451" y="2281147"/>
              <a:ext cx="5533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8ABDF8A-3D4D-2F47-AFF5-D0FD2FEF094C}"/>
                  </a:ext>
                </a:extLst>
              </p:cNvPr>
              <p:cNvSpPr/>
              <p:nvPr/>
            </p:nvSpPr>
            <p:spPr>
              <a:xfrm>
                <a:off x="8429247" y="2682465"/>
                <a:ext cx="3105906" cy="2329102"/>
              </a:xfrm>
              <a:prstGeom prst="ellipse">
                <a:avLst/>
              </a:prstGeom>
              <a:solidFill>
                <a:schemeClr val="accent4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			</a:t>
                </a:r>
                <a:r>
                  <a:rPr lang="de-AT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36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hypospace/model</a:t>
                </a:r>
              </a:p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8ABDF8A-3D4D-2F47-AFF5-D0FD2FEF0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247" y="2682465"/>
                <a:ext cx="3105906" cy="23291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2B4A43-6661-494A-92A5-FE5D586AB605}"/>
              </a:ext>
            </a:extLst>
          </p:cNvPr>
          <p:cNvCxnSpPr>
            <a:cxnSpLocks/>
          </p:cNvCxnSpPr>
          <p:nvPr/>
        </p:nvCxnSpPr>
        <p:spPr>
          <a:xfrm>
            <a:off x="8610600" y="5300941"/>
            <a:ext cx="292608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53392A-20D0-264D-AEE9-22E8A329D370}"/>
              </a:ext>
            </a:extLst>
          </p:cNvPr>
          <p:cNvSpPr txBox="1"/>
          <p:nvPr/>
        </p:nvSpPr>
        <p:spPr>
          <a:xfrm>
            <a:off x="8429247" y="5300941"/>
            <a:ext cx="372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eff. dimension 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11C60-8614-C94A-88EE-178418264D58}"/>
              </a:ext>
            </a:extLst>
          </p:cNvPr>
          <p:cNvSpPr txBox="1"/>
          <p:nvPr/>
        </p:nvSpPr>
        <p:spPr>
          <a:xfrm>
            <a:off x="467470" y="4732336"/>
            <a:ext cx="6227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crucial parameter is the </a:t>
            </a:r>
          </a:p>
          <a:p>
            <a:r>
              <a:rPr lang="en-US" sz="4800" dirty="0"/>
              <a:t>ratio d/m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119A8-71F3-3A43-9EDE-5131564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17F3-7935-7841-BDB7-01638C291CA9}" type="datetime1">
              <a:rPr lang="fi-FI" smtClean="0"/>
              <a:t>17.5.2024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1BE960-4A85-884F-8FF4-84C03558E47B}"/>
                  </a:ext>
                </a:extLst>
              </p:cNvPr>
              <p:cNvSpPr txBox="1"/>
              <p:nvPr/>
            </p:nvSpPr>
            <p:spPr>
              <a:xfrm>
                <a:off x="838200" y="1433918"/>
                <a:ext cx="643345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1BE960-4A85-884F-8FF4-84C03558E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3918"/>
                <a:ext cx="6433456" cy="509178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6B9B78-0FB2-5649-8B67-AD765CDE86B0}"/>
                  </a:ext>
                </a:extLst>
              </p:cNvPr>
              <p:cNvSpPr txBox="1"/>
              <p:nvPr/>
            </p:nvSpPr>
            <p:spPr>
              <a:xfrm>
                <a:off x="838200" y="3190359"/>
                <a:ext cx="643345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6B9B78-0FB2-5649-8B67-AD765CDE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90359"/>
                <a:ext cx="6433456" cy="509178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0042CD-49C5-D641-9FEC-12DE298E67BF}"/>
                  </a:ext>
                </a:extLst>
              </p:cNvPr>
              <p:cNvSpPr txBox="1"/>
              <p:nvPr/>
            </p:nvSpPr>
            <p:spPr>
              <a:xfrm>
                <a:off x="838200" y="1860454"/>
                <a:ext cx="643345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0042CD-49C5-D641-9FEC-12DE298E6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0454"/>
                <a:ext cx="6433456" cy="509178"/>
              </a:xfrm>
              <a:prstGeom prst="rect">
                <a:avLst/>
              </a:prstGeom>
              <a:blipFill>
                <a:blip r:embed="rId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03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BB268B-43E2-E948-B57A-8AA7620EA4FB}"/>
              </a:ext>
            </a:extLst>
          </p:cNvPr>
          <p:cNvCxnSpPr/>
          <p:nvPr/>
        </p:nvCxnSpPr>
        <p:spPr>
          <a:xfrm>
            <a:off x="603813" y="5397337"/>
            <a:ext cx="1039783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AB42CF-765E-B54A-A995-28B105686CC5}"/>
              </a:ext>
            </a:extLst>
          </p:cNvPr>
          <p:cNvCxnSpPr>
            <a:cxnSpLocks/>
          </p:cNvCxnSpPr>
          <p:nvPr/>
        </p:nvCxnSpPr>
        <p:spPr>
          <a:xfrm flipV="1">
            <a:off x="1181516" y="1264710"/>
            <a:ext cx="0" cy="46761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8EFADB-ABDB-524A-B0CC-B364BAFBC599}"/>
              </a:ext>
            </a:extLst>
          </p:cNvPr>
          <p:cNvSpPr txBox="1"/>
          <p:nvPr/>
        </p:nvSpPr>
        <p:spPr>
          <a:xfrm>
            <a:off x="10243268" y="5525353"/>
            <a:ext cx="1516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 / 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7</a:t>
            </a:fld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7B41979-C564-7D45-9321-C1DB8A8FFA30}"/>
              </a:ext>
            </a:extLst>
          </p:cNvPr>
          <p:cNvSpPr/>
          <p:nvPr/>
        </p:nvSpPr>
        <p:spPr>
          <a:xfrm>
            <a:off x="1385053" y="1095276"/>
            <a:ext cx="6378012" cy="4248559"/>
          </a:xfrm>
          <a:custGeom>
            <a:avLst/>
            <a:gdLst>
              <a:gd name="connsiteX0" fmla="*/ 0 w 4956048"/>
              <a:gd name="connsiteY0" fmla="*/ 0 h 4262006"/>
              <a:gd name="connsiteX1" fmla="*/ 18288 w 4956048"/>
              <a:gd name="connsiteY1" fmla="*/ 146304 h 4262006"/>
              <a:gd name="connsiteX2" fmla="*/ 91440 w 4956048"/>
              <a:gd name="connsiteY2" fmla="*/ 310896 h 4262006"/>
              <a:gd name="connsiteX3" fmla="*/ 109728 w 4956048"/>
              <a:gd name="connsiteY3" fmla="*/ 365760 h 4262006"/>
              <a:gd name="connsiteX4" fmla="*/ 237744 w 4956048"/>
              <a:gd name="connsiteY4" fmla="*/ 530352 h 4262006"/>
              <a:gd name="connsiteX5" fmla="*/ 329184 w 4956048"/>
              <a:gd name="connsiteY5" fmla="*/ 621792 h 4262006"/>
              <a:gd name="connsiteX6" fmla="*/ 420624 w 4956048"/>
              <a:gd name="connsiteY6" fmla="*/ 731520 h 4262006"/>
              <a:gd name="connsiteX7" fmla="*/ 493776 w 4956048"/>
              <a:gd name="connsiteY7" fmla="*/ 841248 h 4262006"/>
              <a:gd name="connsiteX8" fmla="*/ 548640 w 4956048"/>
              <a:gd name="connsiteY8" fmla="*/ 877824 h 4262006"/>
              <a:gd name="connsiteX9" fmla="*/ 694944 w 4956048"/>
              <a:gd name="connsiteY9" fmla="*/ 1060704 h 4262006"/>
              <a:gd name="connsiteX10" fmla="*/ 822960 w 4956048"/>
              <a:gd name="connsiteY10" fmla="*/ 1188720 h 4262006"/>
              <a:gd name="connsiteX11" fmla="*/ 914400 w 4956048"/>
              <a:gd name="connsiteY11" fmla="*/ 1298448 h 4262006"/>
              <a:gd name="connsiteX12" fmla="*/ 969264 w 4956048"/>
              <a:gd name="connsiteY12" fmla="*/ 1335024 h 4262006"/>
              <a:gd name="connsiteX13" fmla="*/ 1042416 w 4956048"/>
              <a:gd name="connsiteY13" fmla="*/ 1389888 h 4262006"/>
              <a:gd name="connsiteX14" fmla="*/ 1207008 w 4956048"/>
              <a:gd name="connsiteY14" fmla="*/ 1499616 h 4262006"/>
              <a:gd name="connsiteX15" fmla="*/ 1261872 w 4956048"/>
              <a:gd name="connsiteY15" fmla="*/ 1536192 h 4262006"/>
              <a:gd name="connsiteX16" fmla="*/ 1316736 w 4956048"/>
              <a:gd name="connsiteY16" fmla="*/ 1572768 h 4262006"/>
              <a:gd name="connsiteX17" fmla="*/ 1481328 w 4956048"/>
              <a:gd name="connsiteY17" fmla="*/ 1700784 h 4262006"/>
              <a:gd name="connsiteX18" fmla="*/ 1664208 w 4956048"/>
              <a:gd name="connsiteY18" fmla="*/ 1847088 h 4262006"/>
              <a:gd name="connsiteX19" fmla="*/ 1737360 w 4956048"/>
              <a:gd name="connsiteY19" fmla="*/ 1901952 h 4262006"/>
              <a:gd name="connsiteX20" fmla="*/ 1810512 w 4956048"/>
              <a:gd name="connsiteY20" fmla="*/ 1956816 h 4262006"/>
              <a:gd name="connsiteX21" fmla="*/ 1920240 w 4956048"/>
              <a:gd name="connsiteY21" fmla="*/ 2048256 h 4262006"/>
              <a:gd name="connsiteX22" fmla="*/ 1993392 w 4956048"/>
              <a:gd name="connsiteY22" fmla="*/ 2121408 h 4262006"/>
              <a:gd name="connsiteX23" fmla="*/ 2231136 w 4956048"/>
              <a:gd name="connsiteY23" fmla="*/ 2304288 h 4262006"/>
              <a:gd name="connsiteX24" fmla="*/ 2340864 w 4956048"/>
              <a:gd name="connsiteY24" fmla="*/ 2414016 h 4262006"/>
              <a:gd name="connsiteX25" fmla="*/ 2487168 w 4956048"/>
              <a:gd name="connsiteY25" fmla="*/ 2523744 h 4262006"/>
              <a:gd name="connsiteX26" fmla="*/ 2542032 w 4956048"/>
              <a:gd name="connsiteY26" fmla="*/ 2578608 h 4262006"/>
              <a:gd name="connsiteX27" fmla="*/ 2615184 w 4956048"/>
              <a:gd name="connsiteY27" fmla="*/ 2615184 h 4262006"/>
              <a:gd name="connsiteX28" fmla="*/ 2670048 w 4956048"/>
              <a:gd name="connsiteY28" fmla="*/ 2651760 h 4262006"/>
              <a:gd name="connsiteX29" fmla="*/ 2724912 w 4956048"/>
              <a:gd name="connsiteY29" fmla="*/ 2670048 h 4262006"/>
              <a:gd name="connsiteX30" fmla="*/ 2779776 w 4956048"/>
              <a:gd name="connsiteY30" fmla="*/ 2706624 h 4262006"/>
              <a:gd name="connsiteX31" fmla="*/ 2926080 w 4956048"/>
              <a:gd name="connsiteY31" fmla="*/ 2779776 h 4262006"/>
              <a:gd name="connsiteX32" fmla="*/ 3072384 w 4956048"/>
              <a:gd name="connsiteY32" fmla="*/ 2889504 h 4262006"/>
              <a:gd name="connsiteX33" fmla="*/ 3218688 w 4956048"/>
              <a:gd name="connsiteY33" fmla="*/ 3035808 h 4262006"/>
              <a:gd name="connsiteX34" fmla="*/ 3273552 w 4956048"/>
              <a:gd name="connsiteY34" fmla="*/ 3090672 h 4262006"/>
              <a:gd name="connsiteX35" fmla="*/ 3383280 w 4956048"/>
              <a:gd name="connsiteY35" fmla="*/ 3182112 h 4262006"/>
              <a:gd name="connsiteX36" fmla="*/ 3493008 w 4956048"/>
              <a:gd name="connsiteY36" fmla="*/ 3255264 h 4262006"/>
              <a:gd name="connsiteX37" fmla="*/ 3621024 w 4956048"/>
              <a:gd name="connsiteY37" fmla="*/ 3383280 h 4262006"/>
              <a:gd name="connsiteX38" fmla="*/ 3785616 w 4956048"/>
              <a:gd name="connsiteY38" fmla="*/ 3529584 h 4262006"/>
              <a:gd name="connsiteX39" fmla="*/ 3858768 w 4956048"/>
              <a:gd name="connsiteY39" fmla="*/ 3584448 h 4262006"/>
              <a:gd name="connsiteX40" fmla="*/ 4096512 w 4956048"/>
              <a:gd name="connsiteY40" fmla="*/ 3785616 h 4262006"/>
              <a:gd name="connsiteX41" fmla="*/ 4151376 w 4956048"/>
              <a:gd name="connsiteY41" fmla="*/ 3822192 h 4262006"/>
              <a:gd name="connsiteX42" fmla="*/ 4261104 w 4956048"/>
              <a:gd name="connsiteY42" fmla="*/ 3913632 h 4262006"/>
              <a:gd name="connsiteX43" fmla="*/ 4389120 w 4956048"/>
              <a:gd name="connsiteY43" fmla="*/ 4059936 h 4262006"/>
              <a:gd name="connsiteX44" fmla="*/ 4462272 w 4956048"/>
              <a:gd name="connsiteY44" fmla="*/ 4169664 h 4262006"/>
              <a:gd name="connsiteX45" fmla="*/ 4828032 w 4956048"/>
              <a:gd name="connsiteY45" fmla="*/ 4261104 h 4262006"/>
              <a:gd name="connsiteX46" fmla="*/ 4956048 w 4956048"/>
              <a:gd name="connsiteY46" fmla="*/ 4261104 h 426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956048" h="4262006">
                <a:moveTo>
                  <a:pt x="0" y="0"/>
                </a:moveTo>
                <a:cubicBezTo>
                  <a:pt x="6096" y="48768"/>
                  <a:pt x="7990" y="98247"/>
                  <a:pt x="18288" y="146304"/>
                </a:cubicBezTo>
                <a:cubicBezTo>
                  <a:pt x="53674" y="311439"/>
                  <a:pt x="38119" y="204253"/>
                  <a:pt x="91440" y="310896"/>
                </a:cubicBezTo>
                <a:cubicBezTo>
                  <a:pt x="100061" y="328138"/>
                  <a:pt x="100366" y="348909"/>
                  <a:pt x="109728" y="365760"/>
                </a:cubicBezTo>
                <a:cubicBezTo>
                  <a:pt x="202171" y="532158"/>
                  <a:pt x="148887" y="423723"/>
                  <a:pt x="237744" y="530352"/>
                </a:cubicBezTo>
                <a:cubicBezTo>
                  <a:pt x="313944" y="621792"/>
                  <a:pt x="228600" y="554736"/>
                  <a:pt x="329184" y="621792"/>
                </a:cubicBezTo>
                <a:cubicBezTo>
                  <a:pt x="459884" y="817842"/>
                  <a:pt x="256344" y="520303"/>
                  <a:pt x="420624" y="731520"/>
                </a:cubicBezTo>
                <a:cubicBezTo>
                  <a:pt x="447612" y="766219"/>
                  <a:pt x="457200" y="816864"/>
                  <a:pt x="493776" y="841248"/>
                </a:cubicBezTo>
                <a:cubicBezTo>
                  <a:pt x="512064" y="853440"/>
                  <a:pt x="533788" y="861622"/>
                  <a:pt x="548640" y="877824"/>
                </a:cubicBezTo>
                <a:cubicBezTo>
                  <a:pt x="601392" y="935371"/>
                  <a:pt x="639742" y="1005502"/>
                  <a:pt x="694944" y="1060704"/>
                </a:cubicBezTo>
                <a:cubicBezTo>
                  <a:pt x="737616" y="1103376"/>
                  <a:pt x="789485" y="1138508"/>
                  <a:pt x="822960" y="1188720"/>
                </a:cubicBezTo>
                <a:cubicBezTo>
                  <a:pt x="858924" y="1242666"/>
                  <a:pt x="861596" y="1254444"/>
                  <a:pt x="914400" y="1298448"/>
                </a:cubicBezTo>
                <a:cubicBezTo>
                  <a:pt x="931285" y="1312519"/>
                  <a:pt x="951379" y="1322249"/>
                  <a:pt x="969264" y="1335024"/>
                </a:cubicBezTo>
                <a:cubicBezTo>
                  <a:pt x="994067" y="1352740"/>
                  <a:pt x="1017446" y="1372409"/>
                  <a:pt x="1042416" y="1389888"/>
                </a:cubicBezTo>
                <a:lnTo>
                  <a:pt x="1207008" y="1499616"/>
                </a:lnTo>
                <a:lnTo>
                  <a:pt x="1261872" y="1536192"/>
                </a:lnTo>
                <a:cubicBezTo>
                  <a:pt x="1280160" y="1548384"/>
                  <a:pt x="1301194" y="1557226"/>
                  <a:pt x="1316736" y="1572768"/>
                </a:cubicBezTo>
                <a:cubicBezTo>
                  <a:pt x="1473721" y="1729753"/>
                  <a:pt x="1299813" y="1567673"/>
                  <a:pt x="1481328" y="1700784"/>
                </a:cubicBezTo>
                <a:cubicBezTo>
                  <a:pt x="1544282" y="1746950"/>
                  <a:pt x="1602823" y="1798857"/>
                  <a:pt x="1664208" y="1847088"/>
                </a:cubicBezTo>
                <a:cubicBezTo>
                  <a:pt x="1688175" y="1865919"/>
                  <a:pt x="1712976" y="1883664"/>
                  <a:pt x="1737360" y="1901952"/>
                </a:cubicBezTo>
                <a:cubicBezTo>
                  <a:pt x="1761744" y="1920240"/>
                  <a:pt x="1788959" y="1935263"/>
                  <a:pt x="1810512" y="1956816"/>
                </a:cubicBezTo>
                <a:cubicBezTo>
                  <a:pt x="2000758" y="2147062"/>
                  <a:pt x="1742012" y="1895489"/>
                  <a:pt x="1920240" y="2048256"/>
                </a:cubicBezTo>
                <a:cubicBezTo>
                  <a:pt x="1946422" y="2070698"/>
                  <a:pt x="1966901" y="2099332"/>
                  <a:pt x="1993392" y="2121408"/>
                </a:cubicBezTo>
                <a:cubicBezTo>
                  <a:pt x="1999112" y="2126175"/>
                  <a:pt x="2202107" y="2275259"/>
                  <a:pt x="2231136" y="2304288"/>
                </a:cubicBezTo>
                <a:cubicBezTo>
                  <a:pt x="2267712" y="2340864"/>
                  <a:pt x="2301590" y="2380353"/>
                  <a:pt x="2340864" y="2414016"/>
                </a:cubicBezTo>
                <a:cubicBezTo>
                  <a:pt x="2387148" y="2453688"/>
                  <a:pt x="2444063" y="2480639"/>
                  <a:pt x="2487168" y="2523744"/>
                </a:cubicBezTo>
                <a:cubicBezTo>
                  <a:pt x="2505456" y="2542032"/>
                  <a:pt x="2520986" y="2563575"/>
                  <a:pt x="2542032" y="2578608"/>
                </a:cubicBezTo>
                <a:cubicBezTo>
                  <a:pt x="2564216" y="2594454"/>
                  <a:pt x="2591514" y="2601658"/>
                  <a:pt x="2615184" y="2615184"/>
                </a:cubicBezTo>
                <a:cubicBezTo>
                  <a:pt x="2634267" y="2626089"/>
                  <a:pt x="2650389" y="2641930"/>
                  <a:pt x="2670048" y="2651760"/>
                </a:cubicBezTo>
                <a:cubicBezTo>
                  <a:pt x="2687290" y="2660381"/>
                  <a:pt x="2707670" y="2661427"/>
                  <a:pt x="2724912" y="2670048"/>
                </a:cubicBezTo>
                <a:cubicBezTo>
                  <a:pt x="2744571" y="2679878"/>
                  <a:pt x="2760480" y="2696099"/>
                  <a:pt x="2779776" y="2706624"/>
                </a:cubicBezTo>
                <a:cubicBezTo>
                  <a:pt x="2827643" y="2732733"/>
                  <a:pt x="2882461" y="2747061"/>
                  <a:pt x="2926080" y="2779776"/>
                </a:cubicBezTo>
                <a:cubicBezTo>
                  <a:pt x="2974848" y="2816352"/>
                  <a:pt x="3029279" y="2846399"/>
                  <a:pt x="3072384" y="2889504"/>
                </a:cubicBezTo>
                <a:lnTo>
                  <a:pt x="3218688" y="3035808"/>
                </a:lnTo>
                <a:cubicBezTo>
                  <a:pt x="3236976" y="3054096"/>
                  <a:pt x="3252033" y="3076326"/>
                  <a:pt x="3273552" y="3090672"/>
                </a:cubicBezTo>
                <a:cubicBezTo>
                  <a:pt x="3469602" y="3221372"/>
                  <a:pt x="3172063" y="3017832"/>
                  <a:pt x="3383280" y="3182112"/>
                </a:cubicBezTo>
                <a:cubicBezTo>
                  <a:pt x="3417979" y="3209100"/>
                  <a:pt x="3461924" y="3224180"/>
                  <a:pt x="3493008" y="3255264"/>
                </a:cubicBezTo>
                <a:cubicBezTo>
                  <a:pt x="3535680" y="3297936"/>
                  <a:pt x="3573901" y="3345581"/>
                  <a:pt x="3621024" y="3383280"/>
                </a:cubicBezTo>
                <a:cubicBezTo>
                  <a:pt x="3929466" y="3630033"/>
                  <a:pt x="3516942" y="3294494"/>
                  <a:pt x="3785616" y="3529584"/>
                </a:cubicBezTo>
                <a:cubicBezTo>
                  <a:pt x="3808555" y="3549655"/>
                  <a:pt x="3835240" y="3565072"/>
                  <a:pt x="3858768" y="3584448"/>
                </a:cubicBezTo>
                <a:cubicBezTo>
                  <a:pt x="3938903" y="3650441"/>
                  <a:pt x="4010136" y="3728032"/>
                  <a:pt x="4096512" y="3785616"/>
                </a:cubicBezTo>
                <a:cubicBezTo>
                  <a:pt x="4114800" y="3797808"/>
                  <a:pt x="4134491" y="3808121"/>
                  <a:pt x="4151376" y="3822192"/>
                </a:cubicBezTo>
                <a:cubicBezTo>
                  <a:pt x="4292188" y="3939535"/>
                  <a:pt x="4124887" y="3822821"/>
                  <a:pt x="4261104" y="3913632"/>
                </a:cubicBezTo>
                <a:cubicBezTo>
                  <a:pt x="4346448" y="4041648"/>
                  <a:pt x="4297680" y="3998976"/>
                  <a:pt x="4389120" y="4059936"/>
                </a:cubicBezTo>
                <a:cubicBezTo>
                  <a:pt x="4413504" y="4096512"/>
                  <a:pt x="4425696" y="4145280"/>
                  <a:pt x="4462272" y="4169664"/>
                </a:cubicBezTo>
                <a:cubicBezTo>
                  <a:pt x="4637266" y="4286326"/>
                  <a:pt x="4539687" y="4247373"/>
                  <a:pt x="4828032" y="4261104"/>
                </a:cubicBezTo>
                <a:cubicBezTo>
                  <a:pt x="4870656" y="4263134"/>
                  <a:pt x="4913376" y="4261104"/>
                  <a:pt x="4956048" y="4261104"/>
                </a:cubicBez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8FF4C-EDF5-F24A-82E2-68C585C380C0}"/>
              </a:ext>
            </a:extLst>
          </p:cNvPr>
          <p:cNvSpPr txBox="1"/>
          <p:nvPr/>
        </p:nvSpPr>
        <p:spPr>
          <a:xfrm>
            <a:off x="172934" y="312389"/>
            <a:ext cx="3238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training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BBF1B-A131-E848-9EAF-0259AA0EA445}"/>
              </a:ext>
            </a:extLst>
          </p:cNvPr>
          <p:cNvSpPr txBox="1"/>
          <p:nvPr/>
        </p:nvSpPr>
        <p:spPr>
          <a:xfrm>
            <a:off x="7763070" y="600018"/>
            <a:ext cx="3727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validation error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EEBF9D3-C95F-524A-AB48-7F6E70D93479}"/>
              </a:ext>
            </a:extLst>
          </p:cNvPr>
          <p:cNvSpPr/>
          <p:nvPr/>
        </p:nvSpPr>
        <p:spPr>
          <a:xfrm>
            <a:off x="2414016" y="1282998"/>
            <a:ext cx="5431536" cy="2249424"/>
          </a:xfrm>
          <a:custGeom>
            <a:avLst/>
            <a:gdLst>
              <a:gd name="connsiteX0" fmla="*/ 0 w 5431536"/>
              <a:gd name="connsiteY0" fmla="*/ 347472 h 2249424"/>
              <a:gd name="connsiteX1" fmla="*/ 128016 w 5431536"/>
              <a:gd name="connsiteY1" fmla="*/ 493776 h 2249424"/>
              <a:gd name="connsiteX2" fmla="*/ 237744 w 5431536"/>
              <a:gd name="connsiteY2" fmla="*/ 603504 h 2249424"/>
              <a:gd name="connsiteX3" fmla="*/ 274320 w 5431536"/>
              <a:gd name="connsiteY3" fmla="*/ 658368 h 2249424"/>
              <a:gd name="connsiteX4" fmla="*/ 347472 w 5431536"/>
              <a:gd name="connsiteY4" fmla="*/ 713232 h 2249424"/>
              <a:gd name="connsiteX5" fmla="*/ 493776 w 5431536"/>
              <a:gd name="connsiteY5" fmla="*/ 877824 h 2249424"/>
              <a:gd name="connsiteX6" fmla="*/ 548640 w 5431536"/>
              <a:gd name="connsiteY6" fmla="*/ 914400 h 2249424"/>
              <a:gd name="connsiteX7" fmla="*/ 603504 w 5431536"/>
              <a:gd name="connsiteY7" fmla="*/ 969264 h 2249424"/>
              <a:gd name="connsiteX8" fmla="*/ 676656 w 5431536"/>
              <a:gd name="connsiteY8" fmla="*/ 1005840 h 2249424"/>
              <a:gd name="connsiteX9" fmla="*/ 822960 w 5431536"/>
              <a:gd name="connsiteY9" fmla="*/ 1115568 h 2249424"/>
              <a:gd name="connsiteX10" fmla="*/ 877824 w 5431536"/>
              <a:gd name="connsiteY10" fmla="*/ 1152144 h 2249424"/>
              <a:gd name="connsiteX11" fmla="*/ 932688 w 5431536"/>
              <a:gd name="connsiteY11" fmla="*/ 1207008 h 2249424"/>
              <a:gd name="connsiteX12" fmla="*/ 987552 w 5431536"/>
              <a:gd name="connsiteY12" fmla="*/ 1243584 h 2249424"/>
              <a:gd name="connsiteX13" fmla="*/ 1097280 w 5431536"/>
              <a:gd name="connsiteY13" fmla="*/ 1353312 h 2249424"/>
              <a:gd name="connsiteX14" fmla="*/ 1170432 w 5431536"/>
              <a:gd name="connsiteY14" fmla="*/ 1389888 h 2249424"/>
              <a:gd name="connsiteX15" fmla="*/ 1298448 w 5431536"/>
              <a:gd name="connsiteY15" fmla="*/ 1481328 h 2249424"/>
              <a:gd name="connsiteX16" fmla="*/ 1408176 w 5431536"/>
              <a:gd name="connsiteY16" fmla="*/ 1554480 h 2249424"/>
              <a:gd name="connsiteX17" fmla="*/ 1463040 w 5431536"/>
              <a:gd name="connsiteY17" fmla="*/ 1591056 h 2249424"/>
              <a:gd name="connsiteX18" fmla="*/ 1517904 w 5431536"/>
              <a:gd name="connsiteY18" fmla="*/ 1645920 h 2249424"/>
              <a:gd name="connsiteX19" fmla="*/ 1572768 w 5431536"/>
              <a:gd name="connsiteY19" fmla="*/ 1682496 h 2249424"/>
              <a:gd name="connsiteX20" fmla="*/ 1645920 w 5431536"/>
              <a:gd name="connsiteY20" fmla="*/ 1737360 h 2249424"/>
              <a:gd name="connsiteX21" fmla="*/ 1737360 w 5431536"/>
              <a:gd name="connsiteY21" fmla="*/ 1773936 h 2249424"/>
              <a:gd name="connsiteX22" fmla="*/ 1865376 w 5431536"/>
              <a:gd name="connsiteY22" fmla="*/ 1847088 h 2249424"/>
              <a:gd name="connsiteX23" fmla="*/ 1975104 w 5431536"/>
              <a:gd name="connsiteY23" fmla="*/ 1883664 h 2249424"/>
              <a:gd name="connsiteX24" fmla="*/ 2029968 w 5431536"/>
              <a:gd name="connsiteY24" fmla="*/ 1920240 h 2249424"/>
              <a:gd name="connsiteX25" fmla="*/ 2121408 w 5431536"/>
              <a:gd name="connsiteY25" fmla="*/ 1938528 h 2249424"/>
              <a:gd name="connsiteX26" fmla="*/ 2194560 w 5431536"/>
              <a:gd name="connsiteY26" fmla="*/ 1956816 h 2249424"/>
              <a:gd name="connsiteX27" fmla="*/ 2304288 w 5431536"/>
              <a:gd name="connsiteY27" fmla="*/ 1993392 h 2249424"/>
              <a:gd name="connsiteX28" fmla="*/ 2450592 w 5431536"/>
              <a:gd name="connsiteY28" fmla="*/ 2029968 h 2249424"/>
              <a:gd name="connsiteX29" fmla="*/ 2615184 w 5431536"/>
              <a:gd name="connsiteY29" fmla="*/ 2103120 h 2249424"/>
              <a:gd name="connsiteX30" fmla="*/ 2761488 w 5431536"/>
              <a:gd name="connsiteY30" fmla="*/ 2176272 h 2249424"/>
              <a:gd name="connsiteX31" fmla="*/ 2926080 w 5431536"/>
              <a:gd name="connsiteY31" fmla="*/ 2249424 h 2249424"/>
              <a:gd name="connsiteX32" fmla="*/ 3273552 w 5431536"/>
              <a:gd name="connsiteY32" fmla="*/ 2121408 h 2249424"/>
              <a:gd name="connsiteX33" fmla="*/ 3438144 w 5431536"/>
              <a:gd name="connsiteY33" fmla="*/ 2029968 h 2249424"/>
              <a:gd name="connsiteX34" fmla="*/ 3566160 w 5431536"/>
              <a:gd name="connsiteY34" fmla="*/ 1956816 h 2249424"/>
              <a:gd name="connsiteX35" fmla="*/ 3621024 w 5431536"/>
              <a:gd name="connsiteY35" fmla="*/ 1938528 h 2249424"/>
              <a:gd name="connsiteX36" fmla="*/ 3785616 w 5431536"/>
              <a:gd name="connsiteY36" fmla="*/ 1847088 h 2249424"/>
              <a:gd name="connsiteX37" fmla="*/ 3858768 w 5431536"/>
              <a:gd name="connsiteY37" fmla="*/ 1828800 h 2249424"/>
              <a:gd name="connsiteX38" fmla="*/ 4005072 w 5431536"/>
              <a:gd name="connsiteY38" fmla="*/ 1773936 h 2249424"/>
              <a:gd name="connsiteX39" fmla="*/ 4059936 w 5431536"/>
              <a:gd name="connsiteY39" fmla="*/ 1737360 h 2249424"/>
              <a:gd name="connsiteX40" fmla="*/ 4114800 w 5431536"/>
              <a:gd name="connsiteY40" fmla="*/ 1719072 h 2249424"/>
              <a:gd name="connsiteX41" fmla="*/ 4334256 w 5431536"/>
              <a:gd name="connsiteY41" fmla="*/ 1481328 h 2249424"/>
              <a:gd name="connsiteX42" fmla="*/ 4498848 w 5431536"/>
              <a:gd name="connsiteY42" fmla="*/ 1316736 h 2249424"/>
              <a:gd name="connsiteX43" fmla="*/ 4645152 w 5431536"/>
              <a:gd name="connsiteY43" fmla="*/ 1152144 h 2249424"/>
              <a:gd name="connsiteX44" fmla="*/ 4700016 w 5431536"/>
              <a:gd name="connsiteY44" fmla="*/ 1078992 h 2249424"/>
              <a:gd name="connsiteX45" fmla="*/ 4901184 w 5431536"/>
              <a:gd name="connsiteY45" fmla="*/ 877824 h 2249424"/>
              <a:gd name="connsiteX46" fmla="*/ 4956048 w 5431536"/>
              <a:gd name="connsiteY46" fmla="*/ 822960 h 2249424"/>
              <a:gd name="connsiteX47" fmla="*/ 5010912 w 5431536"/>
              <a:gd name="connsiteY47" fmla="*/ 749808 h 2249424"/>
              <a:gd name="connsiteX48" fmla="*/ 5084064 w 5431536"/>
              <a:gd name="connsiteY48" fmla="*/ 640080 h 2249424"/>
              <a:gd name="connsiteX49" fmla="*/ 5102352 w 5431536"/>
              <a:gd name="connsiteY49" fmla="*/ 585216 h 2249424"/>
              <a:gd name="connsiteX50" fmla="*/ 5138928 w 5431536"/>
              <a:gd name="connsiteY50" fmla="*/ 438912 h 2249424"/>
              <a:gd name="connsiteX51" fmla="*/ 5157216 w 5431536"/>
              <a:gd name="connsiteY51" fmla="*/ 384048 h 2249424"/>
              <a:gd name="connsiteX52" fmla="*/ 5303520 w 5431536"/>
              <a:gd name="connsiteY52" fmla="*/ 237744 h 2249424"/>
              <a:gd name="connsiteX53" fmla="*/ 5340096 w 5431536"/>
              <a:gd name="connsiteY53" fmla="*/ 164592 h 2249424"/>
              <a:gd name="connsiteX54" fmla="*/ 5413248 w 5431536"/>
              <a:gd name="connsiteY54" fmla="*/ 54864 h 2249424"/>
              <a:gd name="connsiteX55" fmla="*/ 5431536 w 5431536"/>
              <a:gd name="connsiteY55" fmla="*/ 0 h 224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31536" h="2249424">
                <a:moveTo>
                  <a:pt x="0" y="347472"/>
                </a:moveTo>
                <a:cubicBezTo>
                  <a:pt x="42672" y="396240"/>
                  <a:pt x="83922" y="446290"/>
                  <a:pt x="128016" y="493776"/>
                </a:cubicBezTo>
                <a:cubicBezTo>
                  <a:pt x="163213" y="531681"/>
                  <a:pt x="209051" y="560465"/>
                  <a:pt x="237744" y="603504"/>
                </a:cubicBezTo>
                <a:cubicBezTo>
                  <a:pt x="249936" y="621792"/>
                  <a:pt x="258778" y="642826"/>
                  <a:pt x="274320" y="658368"/>
                </a:cubicBezTo>
                <a:cubicBezTo>
                  <a:pt x="295873" y="679921"/>
                  <a:pt x="325919" y="691679"/>
                  <a:pt x="347472" y="713232"/>
                </a:cubicBezTo>
                <a:cubicBezTo>
                  <a:pt x="457414" y="823174"/>
                  <a:pt x="263372" y="724221"/>
                  <a:pt x="493776" y="877824"/>
                </a:cubicBezTo>
                <a:cubicBezTo>
                  <a:pt x="512064" y="890016"/>
                  <a:pt x="531755" y="900329"/>
                  <a:pt x="548640" y="914400"/>
                </a:cubicBezTo>
                <a:cubicBezTo>
                  <a:pt x="568509" y="930957"/>
                  <a:pt x="582458" y="954231"/>
                  <a:pt x="603504" y="969264"/>
                </a:cubicBezTo>
                <a:cubicBezTo>
                  <a:pt x="625688" y="985110"/>
                  <a:pt x="653973" y="990718"/>
                  <a:pt x="676656" y="1005840"/>
                </a:cubicBezTo>
                <a:cubicBezTo>
                  <a:pt x="727378" y="1039655"/>
                  <a:pt x="772238" y="1081753"/>
                  <a:pt x="822960" y="1115568"/>
                </a:cubicBezTo>
                <a:cubicBezTo>
                  <a:pt x="841248" y="1127760"/>
                  <a:pt x="860939" y="1138073"/>
                  <a:pt x="877824" y="1152144"/>
                </a:cubicBezTo>
                <a:cubicBezTo>
                  <a:pt x="897693" y="1168701"/>
                  <a:pt x="912819" y="1190451"/>
                  <a:pt x="932688" y="1207008"/>
                </a:cubicBezTo>
                <a:cubicBezTo>
                  <a:pt x="949573" y="1221079"/>
                  <a:pt x="971124" y="1228982"/>
                  <a:pt x="987552" y="1243584"/>
                </a:cubicBezTo>
                <a:cubicBezTo>
                  <a:pt x="1026213" y="1277949"/>
                  <a:pt x="1051015" y="1330179"/>
                  <a:pt x="1097280" y="1353312"/>
                </a:cubicBezTo>
                <a:cubicBezTo>
                  <a:pt x="1121664" y="1365504"/>
                  <a:pt x="1146762" y="1376362"/>
                  <a:pt x="1170432" y="1389888"/>
                </a:cubicBezTo>
                <a:cubicBezTo>
                  <a:pt x="1216676" y="1416313"/>
                  <a:pt x="1254835" y="1450799"/>
                  <a:pt x="1298448" y="1481328"/>
                </a:cubicBezTo>
                <a:cubicBezTo>
                  <a:pt x="1334461" y="1506537"/>
                  <a:pt x="1371600" y="1530096"/>
                  <a:pt x="1408176" y="1554480"/>
                </a:cubicBezTo>
                <a:cubicBezTo>
                  <a:pt x="1426464" y="1566672"/>
                  <a:pt x="1447498" y="1575514"/>
                  <a:pt x="1463040" y="1591056"/>
                </a:cubicBezTo>
                <a:cubicBezTo>
                  <a:pt x="1481328" y="1609344"/>
                  <a:pt x="1498035" y="1629363"/>
                  <a:pt x="1517904" y="1645920"/>
                </a:cubicBezTo>
                <a:cubicBezTo>
                  <a:pt x="1534789" y="1659991"/>
                  <a:pt x="1554883" y="1669721"/>
                  <a:pt x="1572768" y="1682496"/>
                </a:cubicBezTo>
                <a:cubicBezTo>
                  <a:pt x="1597571" y="1700212"/>
                  <a:pt x="1619276" y="1722558"/>
                  <a:pt x="1645920" y="1737360"/>
                </a:cubicBezTo>
                <a:cubicBezTo>
                  <a:pt x="1674617" y="1753303"/>
                  <a:pt x="1707998" y="1759255"/>
                  <a:pt x="1737360" y="1773936"/>
                </a:cubicBezTo>
                <a:cubicBezTo>
                  <a:pt x="1869327" y="1839919"/>
                  <a:pt x="1705066" y="1782964"/>
                  <a:pt x="1865376" y="1847088"/>
                </a:cubicBezTo>
                <a:cubicBezTo>
                  <a:pt x="1901173" y="1861407"/>
                  <a:pt x="1943025" y="1862278"/>
                  <a:pt x="1975104" y="1883664"/>
                </a:cubicBezTo>
                <a:cubicBezTo>
                  <a:pt x="1993392" y="1895856"/>
                  <a:pt x="2009388" y="1912523"/>
                  <a:pt x="2029968" y="1920240"/>
                </a:cubicBezTo>
                <a:cubicBezTo>
                  <a:pt x="2059073" y="1931154"/>
                  <a:pt x="2091065" y="1931785"/>
                  <a:pt x="2121408" y="1938528"/>
                </a:cubicBezTo>
                <a:cubicBezTo>
                  <a:pt x="2145944" y="1943980"/>
                  <a:pt x="2170486" y="1949594"/>
                  <a:pt x="2194560" y="1956816"/>
                </a:cubicBezTo>
                <a:cubicBezTo>
                  <a:pt x="2231489" y="1967895"/>
                  <a:pt x="2266885" y="1984041"/>
                  <a:pt x="2304288" y="1993392"/>
                </a:cubicBezTo>
                <a:lnTo>
                  <a:pt x="2450592" y="2029968"/>
                </a:lnTo>
                <a:cubicBezTo>
                  <a:pt x="2701967" y="2180793"/>
                  <a:pt x="2409697" y="2017500"/>
                  <a:pt x="2615184" y="2103120"/>
                </a:cubicBezTo>
                <a:cubicBezTo>
                  <a:pt x="2665514" y="2124091"/>
                  <a:pt x="2709762" y="2159030"/>
                  <a:pt x="2761488" y="2176272"/>
                </a:cubicBezTo>
                <a:cubicBezTo>
                  <a:pt x="2892068" y="2219799"/>
                  <a:pt x="2839137" y="2191462"/>
                  <a:pt x="2926080" y="2249424"/>
                </a:cubicBezTo>
                <a:cubicBezTo>
                  <a:pt x="2996672" y="2225893"/>
                  <a:pt x="3214408" y="2156894"/>
                  <a:pt x="3273552" y="2121408"/>
                </a:cubicBezTo>
                <a:cubicBezTo>
                  <a:pt x="3502395" y="1984102"/>
                  <a:pt x="3245745" y="2134913"/>
                  <a:pt x="3438144" y="2029968"/>
                </a:cubicBezTo>
                <a:cubicBezTo>
                  <a:pt x="3481290" y="2006434"/>
                  <a:pt x="3522201" y="1978795"/>
                  <a:pt x="3566160" y="1956816"/>
                </a:cubicBezTo>
                <a:cubicBezTo>
                  <a:pt x="3583402" y="1948195"/>
                  <a:pt x="3603782" y="1947149"/>
                  <a:pt x="3621024" y="1938528"/>
                </a:cubicBezTo>
                <a:cubicBezTo>
                  <a:pt x="3690863" y="1903608"/>
                  <a:pt x="3715167" y="1873506"/>
                  <a:pt x="3785616" y="1847088"/>
                </a:cubicBezTo>
                <a:cubicBezTo>
                  <a:pt x="3809150" y="1838263"/>
                  <a:pt x="3835234" y="1837625"/>
                  <a:pt x="3858768" y="1828800"/>
                </a:cubicBezTo>
                <a:cubicBezTo>
                  <a:pt x="4050034" y="1757075"/>
                  <a:pt x="3817303" y="1820878"/>
                  <a:pt x="4005072" y="1773936"/>
                </a:cubicBezTo>
                <a:cubicBezTo>
                  <a:pt x="4023360" y="1761744"/>
                  <a:pt x="4040277" y="1747190"/>
                  <a:pt x="4059936" y="1737360"/>
                </a:cubicBezTo>
                <a:cubicBezTo>
                  <a:pt x="4077178" y="1728739"/>
                  <a:pt x="4099880" y="1731279"/>
                  <a:pt x="4114800" y="1719072"/>
                </a:cubicBezTo>
                <a:cubicBezTo>
                  <a:pt x="4303883" y="1564368"/>
                  <a:pt x="4209430" y="1615756"/>
                  <a:pt x="4334256" y="1481328"/>
                </a:cubicBezTo>
                <a:cubicBezTo>
                  <a:pt x="4387052" y="1424471"/>
                  <a:pt x="4450378" y="1377323"/>
                  <a:pt x="4498848" y="1316736"/>
                </a:cubicBezTo>
                <a:cubicBezTo>
                  <a:pt x="4745601" y="1008294"/>
                  <a:pt x="4410062" y="1420818"/>
                  <a:pt x="4645152" y="1152144"/>
                </a:cubicBezTo>
                <a:cubicBezTo>
                  <a:pt x="4665223" y="1129205"/>
                  <a:pt x="4679513" y="1101545"/>
                  <a:pt x="4700016" y="1078992"/>
                </a:cubicBezTo>
                <a:lnTo>
                  <a:pt x="4901184" y="877824"/>
                </a:lnTo>
                <a:cubicBezTo>
                  <a:pt x="4919472" y="859536"/>
                  <a:pt x="4940530" y="843651"/>
                  <a:pt x="4956048" y="822960"/>
                </a:cubicBezTo>
                <a:cubicBezTo>
                  <a:pt x="4974336" y="798576"/>
                  <a:pt x="4993433" y="774778"/>
                  <a:pt x="5010912" y="749808"/>
                </a:cubicBezTo>
                <a:cubicBezTo>
                  <a:pt x="5036121" y="713795"/>
                  <a:pt x="5070163" y="681783"/>
                  <a:pt x="5084064" y="640080"/>
                </a:cubicBezTo>
                <a:cubicBezTo>
                  <a:pt x="5090160" y="621792"/>
                  <a:pt x="5097280" y="603814"/>
                  <a:pt x="5102352" y="585216"/>
                </a:cubicBezTo>
                <a:cubicBezTo>
                  <a:pt x="5115579" y="536718"/>
                  <a:pt x="5123032" y="486601"/>
                  <a:pt x="5138928" y="438912"/>
                </a:cubicBezTo>
                <a:cubicBezTo>
                  <a:pt x="5145024" y="420624"/>
                  <a:pt x="5145009" y="398968"/>
                  <a:pt x="5157216" y="384048"/>
                </a:cubicBezTo>
                <a:cubicBezTo>
                  <a:pt x="5200889" y="330669"/>
                  <a:pt x="5272676" y="299431"/>
                  <a:pt x="5303520" y="237744"/>
                </a:cubicBezTo>
                <a:cubicBezTo>
                  <a:pt x="5315712" y="213360"/>
                  <a:pt x="5326070" y="187969"/>
                  <a:pt x="5340096" y="164592"/>
                </a:cubicBezTo>
                <a:cubicBezTo>
                  <a:pt x="5362713" y="126898"/>
                  <a:pt x="5399347" y="96567"/>
                  <a:pt x="5413248" y="54864"/>
                </a:cubicBezTo>
                <a:lnTo>
                  <a:pt x="5431536" y="0"/>
                </a:ln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EE2E1C-37FE-D34F-9F2D-1A3A38AE88AB}"/>
              </a:ext>
            </a:extLst>
          </p:cNvPr>
          <p:cNvSpPr txBox="1"/>
          <p:nvPr/>
        </p:nvSpPr>
        <p:spPr>
          <a:xfrm>
            <a:off x="372844" y="5837725"/>
            <a:ext cx="741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adjust model and/or data to reach </a:t>
            </a:r>
          </a:p>
        </p:txBody>
      </p:sp>
      <p:sp>
        <p:nvSpPr>
          <p:cNvPr id="21" name="Heart 20">
            <a:extLst>
              <a:ext uri="{FF2B5EF4-FFF2-40B4-BE49-F238E27FC236}">
                <a16:creationId xmlns:a16="http://schemas.microsoft.com/office/drawing/2014/main" id="{6352C331-9662-A844-B76C-8425C0E61C04}"/>
              </a:ext>
            </a:extLst>
          </p:cNvPr>
          <p:cNvSpPr/>
          <p:nvPr/>
        </p:nvSpPr>
        <p:spPr>
          <a:xfrm>
            <a:off x="4992624" y="2962656"/>
            <a:ext cx="810107" cy="78967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sp>
        <p:nvSpPr>
          <p:cNvPr id="22" name="Heart 21">
            <a:extLst>
              <a:ext uri="{FF2B5EF4-FFF2-40B4-BE49-F238E27FC236}">
                <a16:creationId xmlns:a16="http://schemas.microsoft.com/office/drawing/2014/main" id="{7D137E7C-EBE3-2E4B-AA75-6935C5F701CD}"/>
              </a:ext>
            </a:extLst>
          </p:cNvPr>
          <p:cNvSpPr/>
          <p:nvPr/>
        </p:nvSpPr>
        <p:spPr>
          <a:xfrm>
            <a:off x="7543393" y="5819813"/>
            <a:ext cx="689960" cy="67309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9DC82F-8786-9441-B87D-44D6926E4EA2}"/>
              </a:ext>
            </a:extLst>
          </p:cNvPr>
          <p:cNvCxnSpPr>
            <a:cxnSpLocks/>
          </p:cNvCxnSpPr>
          <p:nvPr/>
        </p:nvCxnSpPr>
        <p:spPr>
          <a:xfrm flipV="1">
            <a:off x="7233314" y="4700016"/>
            <a:ext cx="0" cy="113771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E7B9D-129F-9E4B-BC2F-09BDD41A8B79}"/>
              </a:ext>
            </a:extLst>
          </p:cNvPr>
          <p:cNvSpPr txBox="1"/>
          <p:nvPr/>
        </p:nvSpPr>
        <p:spPr>
          <a:xfrm>
            <a:off x="6686607" y="4076351"/>
            <a:ext cx="463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“critical value” (d/m=1)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9DC83-3F7B-0A41-80B8-A2461A9E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56A-5FD8-F34F-9480-CF06D3D9CC57}" type="datetime1">
              <a:rPr lang="fi-FI" smtClean="0"/>
              <a:t>17.5.2024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E31870-C658-239C-C47D-D0C0D9C88A69}"/>
                  </a:ext>
                </a:extLst>
              </p14:cNvPr>
              <p14:cNvContentPartPr/>
              <p14:nvPr/>
            </p14:nvContentPartPr>
            <p14:xfrm>
              <a:off x="704520" y="3915000"/>
              <a:ext cx="7920" cy="32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E31870-C658-239C-C47D-D0C0D9C88A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160" y="3905640"/>
                <a:ext cx="26640" cy="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680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DA8-A208-FA5D-9F29-5108FF8C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Wed. May 22, 2024, 8.00–12.00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08.00 - 08.50 Time Series Data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08.50 - 09.00 Break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09.00 - 09.50 Time Series Models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09.50 - 10.00 Break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10.00 - 10.50 Panels: A Network of Time Series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10.50 - 11.00 Break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11.00 - 11.50 Models for Panels </a:t>
            </a:r>
          </a:p>
          <a:p>
            <a:r>
              <a:rPr lang="en-GB" dirty="0">
                <a:latin typeface="Arial" panose="020B0604020202020204" pitchFamily="34" charset="0"/>
              </a:rPr>
              <a:t>11.50 - 12:00 Wrap-Up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5/17/24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8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9848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225" y="2653194"/>
            <a:ext cx="9144000" cy="1814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9600" b="1" dirty="0"/>
              <a:t>Time Series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5/17/24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9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5973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715</Words>
  <Application>Microsoft Macintosh PowerPoint</Application>
  <PresentationFormat>Widescreen</PresentationFormat>
  <Paragraphs>218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Comic Sans MS</vt:lpstr>
      <vt:lpstr>Office Theme</vt:lpstr>
      <vt:lpstr>Machine Learning  with Panel Data</vt:lpstr>
      <vt:lpstr>PowerPoint Presentation</vt:lpstr>
      <vt:lpstr>Plain Old Machine Learning. </vt:lpstr>
      <vt:lpstr>Train and Validate.</vt:lpstr>
      <vt:lpstr>Basic Idea of Model Selection</vt:lpstr>
      <vt:lpstr>Data and Model Size</vt:lpstr>
      <vt:lpstr>PowerPoint Presentation</vt:lpstr>
      <vt:lpstr>Wed. May 22, 2024, 8.00–12.00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Wed. May 22, 2024, 8.00–12.00</vt:lpstr>
      <vt:lpstr>Model =Set of Hypothesis Maps</vt:lpstr>
      <vt:lpstr>ML Models in Python</vt:lpstr>
      <vt:lpstr>Time Series Model</vt:lpstr>
      <vt:lpstr>“Time Series Model” =  ML Model  +  Specific Choice for Data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Wed. May 22, 2024, 8.00–12.00</vt:lpstr>
      <vt:lpstr>PowerPoint Presentation</vt:lpstr>
      <vt:lpstr>PowerPoint Presentation</vt:lpstr>
      <vt:lpstr>PowerPoint Presentation</vt:lpstr>
      <vt:lpstr>Wed. May 22, 2024, 8.00–12.00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with Text Data</dc:title>
  <dc:creator>Jung Alex</dc:creator>
  <cp:lastModifiedBy>Jung Alex</cp:lastModifiedBy>
  <cp:revision>38</cp:revision>
  <dcterms:created xsi:type="dcterms:W3CDTF">2023-03-11T08:05:06Z</dcterms:created>
  <dcterms:modified xsi:type="dcterms:W3CDTF">2024-05-17T17:36:18Z</dcterms:modified>
</cp:coreProperties>
</file>