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59" r:id="rId4"/>
    <p:sldId id="258" r:id="rId5"/>
    <p:sldId id="641" r:id="rId6"/>
    <p:sldId id="515" r:id="rId7"/>
    <p:sldId id="500" r:id="rId8"/>
    <p:sldId id="642" r:id="rId9"/>
    <p:sldId id="267" r:id="rId10"/>
    <p:sldId id="264" r:id="rId11"/>
    <p:sldId id="261" r:id="rId12"/>
    <p:sldId id="265" r:id="rId13"/>
    <p:sldId id="644" r:id="rId14"/>
    <p:sldId id="643" r:id="rId15"/>
    <p:sldId id="646" r:id="rId16"/>
    <p:sldId id="654" r:id="rId17"/>
    <p:sldId id="656" r:id="rId18"/>
    <p:sldId id="689" r:id="rId19"/>
    <p:sldId id="658" r:id="rId20"/>
    <p:sldId id="659" r:id="rId21"/>
    <p:sldId id="660" r:id="rId22"/>
    <p:sldId id="663" r:id="rId23"/>
    <p:sldId id="662" r:id="rId24"/>
    <p:sldId id="664" r:id="rId25"/>
    <p:sldId id="679" r:id="rId26"/>
    <p:sldId id="678" r:id="rId27"/>
    <p:sldId id="665" r:id="rId28"/>
    <p:sldId id="688" r:id="rId29"/>
    <p:sldId id="690" r:id="rId30"/>
    <p:sldId id="653" r:id="rId31"/>
    <p:sldId id="686" r:id="rId32"/>
    <p:sldId id="655" r:id="rId33"/>
    <p:sldId id="691" r:id="rId3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1"/>
    <p:restoredTop sz="95781"/>
  </p:normalViewPr>
  <p:slideViewPr>
    <p:cSldViewPr snapToGrid="0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21:48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3568 15992 11166,'9'-8'0,"22"-13"0,12-8 281,4 0 1,6-4 0,-1 0-282,-9 4 0,-1 0 0,2-1 0,4 0 0,4-2 0,-2 0 0,-5 3 0,7-11 0,-3 1 0,-4 8 0,2 0 0,0-1 0,-6 0 0,0 0 0,-2 1 386,-1 1 1,-1 2 0,0-1-387,13-10 0,1-1 459,-9 8 1,0-1-1,0 0-459,-3 2 0,-2 0 0,1-2 0,8-7 0,1-3 0,-1-1 0,-6 5 0,-2-1 0,-1 1 945,-4 1 0,-1 1 1,0 1-946,0 0 0,1 0 0,-3 2 0,5-7 0,-1 1 1548,4-1 0,-1 1-1548,-9 7 0,-1 3 0,3 0 0,1 2 0,-6 3 0,-1 1 0,22-18 0,-5 1 1926,-1 0-1926,-3 0 0,-1 4 0,-1-6 0,-5 12 0,6-14 585,-12 20 1,2 0-586,-2 0 0,1 0 255,6-6 1,0 1-256,-2 6 0,-1 2 0,0-5 0,1 2 0,-1 4 0,0 1 243,2-6 0,2-1-243,3-1 0,3-1 0,3-2 0,3-1 0,8-4 0,1 0 0,-5 5 0,-2 2-517,-4 4 1,-3 1 516,-6 4 0,-1 1-284,0 0 1,-1 1 283,21-11 0,-21 12 0,0 0 0,11-7-58,6 1 58,-9 5 0,19-8 0,-12 11 0,15-4 0,-6 2 0,6 2 0,1 0 0,-23 6 0,4 0 0,13 3 0,3 1 0,5-2 0,2 0-208,-14 5 0,2 0 0,-1 0 208,-8 0 0,0 1 0,-1 0 0,1 0 0,1 1 0,-3 1 483,11-1 0,-1 0-483,0 0 0,-3 0 0,-13 0 0,-2 0 0,21 0 0,-6 0 0,-15 3 575,11-2-575,-19 2 61,3-3-61,-7 0 680,17 4-680,-15-3 0,10 2 0,-13-3 0,-4 0 0,-5 0 0,0 0 0,-4 0 0,1 0 0,-2 0 0,-2 0 0,-1 0 0,1 0 0,-1 0 0,1 0 0,0 0 0,0 0 0,0 0 0,0-2 0,0-2 0,0 1 0,0-2 0,0 1 0,0-2 0,-1 0 0,4-7 0,-5 9 0,2-6 0</inkml:trace>
  <inkml:trace contextRef="#ctx0" brushRef="#br0" timeOffset="4781">8644 12930 24575,'-16'0'0,"9"0"0,18-6 0,13-2 0,-5-5 0,7-1 0,-9-3 0,4 0 0,1-2 0,-3-4 0,1 0 0,0-7 0,1-5 0,8-10 0,-6-11-560,4 4 560,-8-7 0,-1 3 0,-3 5 0,-1-4 0,-5 5 0,0-1-689,1 8 0,1-2 0,-2 1 689,-2-14 0,-1 1 0,5 3 0,-1-1 0,-3-7 0,0-2 0,1 1 0,1-1 0,-4 16 0,-1-1 0,0 1 0,0 2 0,0 0 0,0 0 0,0-2 0,0 0 0,1-1-501,2-10 1,1-1 0,0 0 500,-2 2 0,0 0 0,1-1 0,0 8 0,2-1 0,-1 0 0,1 0 0,-1 2 0,0 1 0,0 0 0,1 0 0,0-1 0,1 0 0,0 2 0,-1 3-428,4-14 1,-2 5 427,1-2 0,-5 8 435,-7 18-435,0-33 0,0 24 0,0-1 0,0 0 0,0 2 0,0 3 0,0 1 922,2 0 1,0 1-923,3-23 816,0 22 0,1-1-816,5-18 1071,4 6-1071,0-1 0,6-1 0,1 4 0,4 7 0,0 10 0,4 1 0,2 2 0,2 1 0,4-5 0,1 1-291,3 4 0,-2 3 291,16-3 0,-23 12 0,1 1 0,28-8 0,-21 8 0,1 1-957,-4 2 1,2 0 956,12-1 0,2 2 0,-3 3 0,0 2 0,7-4 0,1 1 0,-2 4 0,3 1 0,-4-2 0,5 0 0,-2 1 0,-7 0 0,-1 2 0,5-1 0,3-1 0,5 1 0,2 0 0,-2 1-531,-2 1 1,0 0 0,0 2-1,0-1 531,-10 0 0,1 1 0,-1-1 0,1 1 0,-1 1 0,14 0 0,0 1 0,-1 1 0,-4 0-206,2 2 0,-5 0 0,0-1 206,-3-2 0,0-1 0,-4 0 0,8 0 0,-4-1 0,-8 0 0,-3 0 0,-7-4 0,0 1 0,0 5 0,-2 0 0,14 0 112,-16-1 1,0 2-113,10 5 1646,-17-6-1646,30 2 0,-14-8 478,1 2 1,3 0-479,0 1 0,2 1 0,1 1 0,4 1 0,-1-1 0,8 2 0,0-1 0,4 0 0,-2-1 0,-17-2 0,-4-1 0,18-2 366,-13 0 1,2 0-367,-10 1 0,-1-2 134,3-1 0,-3-2-134,16-4 0,-14-3 0,-5 1 1406,-6 3-1406,-2 1 0,-10-1 0,-3 4 0,-5 0 0,4 3 0,16-6 0,24 0 0,-15 3 0,3-1 0,9 2 0,2 1 0,-4 0 0,-1 2 0,-1-1 0,1 0 0,-1-1 0,-1 2 0,16 2 0,-25-1 0,-2 1 0,10 6 0,-6-1 0,-12-4 0,26-19 0,13-15 0,-19 6 0,2-4 0,4-4 0,3-1-801,-8 6 0,3-1 0,3-2 1,1-2-1,2 0 0,0 0 1,-1-2 800,-1 2 0,1-2 0,0-1 0,1 0 0,0 0 0,0-1 0,0 1 0,-2 1 0,-2 1 0,0 0 0,-1 1 0,1-1 0,-1 1 0,-1 0 0,1 0 0,-1 0-352,6-3 0,0-1 1,0 0-1,0 1 1,-2 1-1,-2 1 1,-3 1 351,1-1 0,-2 1 0,-2 2 0,-1 0 0,0 0-200,9-6 0,0 0 0,-1 1 0,-4 2 200,-2 0 0,-4 2 0,-1 0 0,-6 2 0,-1 1 0,-3 1 0,10-7 0,-6 1 0,-11 1 0,-4 2-198,4-7 198,-18 0 0,-4-3 0,-2-15 976,0-2 0,0-8-976,-1 16 0,0-2 0,3-1-11,3-5 0,2-1 1,0-1 10,-3 1 0,1 1 0,1-2 0,4-5 0,2 0 0,0 1 0,-2 12 0,1 1 0,0-2-46,-1 5 0,0-2 1,1 0-1,0 1 46,4-12 0,1 2 0,0 1 28,-1 6 1,-1 2 0,0 2-29,5-13 0,-1 6 1163,-8 20 1,0 3-1164,8-17 3131,-4 9-3131,0 13 1565,-3-4-1565,5 6 218,-5 5-218,6-8 0,0 3 0,2 0 0,0-8 0,-1 8 0,-2-6 0,-1 3 0,8-19 0,-3-3 0,-6 18 0,-1-1 0,10-22 0,3 2 0,-1 12 0,11 0 0,0 11 0,13-1 0,-1 8 0,10 2 0,-18 5 0,-10 11 0,5 0 0,20-14 0,6-3-1688,-11 7 0,3 1 0,3-2 1688,-4-2 0,1-2 0,4-1 0,3-2 0,-3 2 0,4-2 0,2-1 0,2 0 0,-3 0 0,-3 1-943,-4 2 1,-3 1 0,-1 0 0,1 0 0,2-1 942,-2 0 0,3-1 0,0 0 0,0 0 0,-2 0 0,-3 2 0,5-2 0,-3 2 0,-2 0 0,-1 0-630,4-4 1,-2 1 0,1 0 629,7 0 0,2 1 0,-2-1 0,-4 0 0,-2 0 0,-1 0 0,-4 5 0,-3 0 0,-1 2-318,5-1 1,0 1 317,-7-1 0,1 0 0,-1 3 1224,3 5 1,1 2-1225,-2-5 0,4-2 0,-3 4 0,6 5 0,-2 1 2339,-5-3 0,-4 1-2339,8 4 0,-15-13 0,0-3 0,9-8 996,-2 0 1,4-2-997,-8 7 0,-1 0 0,2-2 0,0 2 399,-5 4 1,0 1-400,-1-2 0,0 1 81,7 4 0,-2 1 0,1-4 1,12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6:52:0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 10892 8191,'-4'-11'0,"-2"5"1265,0 43 1,1-26 0,5 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46:47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29774 15619 8820,'-6'-3'0,"-3"1"5112,-1 2-5112,-7 0 2724,3 0-2724,-6 0 1633,-9 0-1633,-5 0 6286,-14 0-6286,-1 0 0,-13 0 0,2 6 0,24 0 0,-1 1 0,0 1 0,0 1 0,-3 3 0,0 1 0,6-4 0,2 0 0,-2-1 0,1 1 0,-2 3 0,1 0 0,-25 4 0,24-3 0,1-1 0,-9 2 0,7 1 0,4-3 0,-4 10 0,7-9 0,-3 11 0,-6 8 0,16-8 0,-1 4 0,-4 6 0,-2 2 0,-3 8 0,1 2 0,6-4 0,0 0 0,-1 2 0,1-1 0,7-5 0,1-2 0,3-3 0,1-2 0,-6 18 0,8-2 0,4-18 0,4 3 0,3-5 0,0-4 0,0 4 0,0-1 0,0-3 0,0 3 0,3 10 0,4-11 0,5 15 0,9-8 0,6 11 0,8 7 0,4 1 0,-1-5 0,-6-11 0,-7-10 0,-6-6 0,0 0 0,5 2 0,-2 0 0,5 3 0,5-2 0,0 3 0,14-2 0,-11 2 0,6-3 0,-2 3 0,3-3 0,1 2 0,13 1 0,-5 0 0,-20-12 0,0-2 0,14 0 0,-6-4 0,-9-7 0,-3-6 0,3-5 0,1-13 0,8-3 0,-3-4 0,3 4 0,-7 6 0,2-3 0,-1 2 0,5 1 0,-3-4 0,21-4 0,-18 5 0,13-3 0,-23 7 0,-2 4 0,0-15 0,-7 0 0,3-21 0,-11-2 0,-6 18 0,-2-1 0,1 0 0,-1-1 0,-2-6 0,-1-3 0,4-2 0,1-1 0,-2 0 0,-1 0 0,1-6 0,0 2 0,-1 15 0,0 3 0,-2-1 0,0 2 0,0-8 0,0 5 0,0-3 0,0 13 0,0-8 0,0 14 0,0-9 0,-4 8 0,0-3 0,-13-5 0,-2-3 0,-13-7 0,3 5 0,-2 11 0,4 12 0,4 7 0,3 6 0,4 0 0,4 0 0,-2 0 0,5 0 0,-3 0 0,5 0 0,-1 0 0,2 0 0,0 0 0,0 0 0,0 0 0,0 0 0,0-3 0,0 3 0,1-6 0,1 3 0,-1 0 0,5-2 0,-6 5 0,6-5 0,-5 4 0,4-4 0,-4 2 0,4-3 0,-7-3 0,7 3 0,-7-3 0,7 3 0,-4 3 0,2-2 0,0 2 0,0-1 0,3 2 0</inkml:trace>
  <inkml:trace contextRef="#ctx0" brushRef="#br0" timeOffset="1850">31411 16048 8191,'3'-14'0,"-12"5"5063,-27 6-5063,2 10 0,2-1 0,-3 3 0,-7 8 0,2 2 0,-12 6 1070,3-2 0,3 0-1070,17-1 905,-8 2 1,-3 2-906,11-1 0,1 0 3247,-7 1 0,0 1-3247,3 4 0,2 0 0,5-5 0,1 1 0,-2 5 0,2 2 438,3 3 0,3 2-438,2 1 0,3 0 0,5 3 0,3-1 0,0-4 0,2-1 0,2 0 0,2-1 0,5-1 0,3-2 0,10 18 0,-4-22 0,5-1 0,14 2 0,3-1 0,-10-3 0,2 0-730,15 6 0,3-1 730,-12-8 0,1-1 0,3-1 0,1-1 0,1-1 0,1 0 0,0-1 0,0-1 0,-10-4 0,1-1 0,17 3 0,2-1 0,-13-4 0,0-1 0,15-1 0,1-1 0,-13-2 0,-3-3 0,-2-2 0,-2-3 0,-1-4 0,0-2 730,4-1 0,0-2-730,5-6 0,0-2 0,2 0 0,-1 1 0,-7 3 0,-2 0 0,-4 0 0,-1 0 0,0 0 0,-2-1 0,14-11 0,-15 8 0,-1-1 0,19-21 0,-12 10 0,-8 4 0,0 1 0,2 0 0,4-16 0,-9 6 0,-2-11 0,-9 17 0,-2-2 0,-2 1 0,-2 0 0,-1-2 0,-1 0 0,-3-29 0,-10 5 0,1 26 0,-3 1 0,-19-21 0,2 8 0,7 15 0,-1 0 0,-6-5 0,7 7 0,-3 0 0,-1 3 0,-1 2 0,-15-11-408,7 9 1,-1 0 407,-16 0 0,7 7 0,-3 1 0,6 8 0,1 1 0,-4-3 0,0 2 0,4 3 0,1 0 0,2 1 0,0-1 0,-1 1 0,-1-1 0,-3 1 0,0 0 407,6 1 1,0 1-408,-26-1 0,5 3 0,9 0 0,6 6 0,11 1 0,8 6 0,12-4 0,5 0 0,4-3 0,3-2 0,0-2 0</inkml:trace>
  <inkml:trace contextRef="#ctx0" brushRef="#br0" timeOffset="4884">20488 13135 11469,'8'-7'0,"12"-9"4915,15-16-4915,8-9 2281,-3 5-2281,-11 10 1294,-16 16-1294,-5 7 4616,-5 8-4616,0 10 0,-3 12 0,0 16 0,0 6 0,0-12 0,0 0 0,0 23 0,0-23 0,0-1 0,0 9 0,0-3 0,0-15 0,0-1 0,0-12 0,0 2 0,0-9 0,0 2 0,0-3 0,0 0 0,-3-3 0,0 0 0,0-18 0,1 5 0,2-30 0,0 4 0,0-14 0,0-3 0,0 3 0,0 1 0,0-5 0,0 1 0,0-10 0,0 22 0,0 6 0,-3 29 0,0 3 0,-5 3 0,-2 0 0,-3 0 0,0 3 0,-4 1 0,-10 13 0,-12 2 0,-5 10 0,-4 1 0,9-5 0,10-5 0,6-4 0,14-7 0,2-8 0,7-2 0,4-7 0,2-2 0,3 3 0,11-12 0,9 0 0,15-10 0,0 0 0,0 3 0,-13 5 0,-8 8 0,-11 7 0,-6 5 0,-3 11 0,-3 14 0,2 9 0,0 3 0,-1 27 0,3-24 0,0-1 0,-3 20 0,3-14 0,-4 5 0,0-5 0,3-13 0,-2-5 0,2-5 0,-3-7 0,0-2 0,0-6 0,0 0 0,0-3 0,0 0 0</inkml:trace>
  <inkml:trace contextRef="#ctx0" brushRef="#br0" timeOffset="7917">20376 13988 24575,'58'0'0,"-1"0"0,-11 0 0,4 0-1994,-1 0 0,0 0 1994,2 0 0,0 0 0,7 0 0,1 0 0,0 0 0,-1 0 0,1 0 0,-1 0 0,1 0 0,0 0 0,-3 0 0,5 0 0,-3 0 0,6 0 0,0 0 0,-3 0 0,0 0 0,3 0 0,-6 0 0,1 0 0,1 0 0,-1 0 0,-6 0 0,0 0 0,-2 0 0,0 0 0,12 0 0,-1 0 0,-4 0 0,3 0 0,-3 0 0,1 0 0,-2 0-47,-18 0 0,-1 0 47,-2 0 0,1 0 468,3 0 1,0 0-469,23 0 0,-17 0 0,0 3 0,-24-2 0,-5 2 1982,-7-3-1982,-1 0 1163,-3 0-1163,0 0 0,0 0 0,-29-4 0,-6-5 0,-27-9 0,22 6 0,0-1 0,0-3 0,-3-2 0,-15-9 0,0-1 0,12 6 0,2-1-361,-8-3 0,3 0 361,-9-6-60,0 3 60,17 11 0,3 1 0,16 11 0,6 2 0,1 1 719,38 11-719,3 9 0,6 5 0,2-1 0,4 2 0,-1 0-944,10 9 1,-1 2 943,-15-10 0,1 2 0,-4-1 0,5 3 0,-4-1-216,-9-6 0,1-1 216,6 3 0,-2-2 0,-7-2 0,1-8 0,-14-2 0,8 1 1904,-12-6-1904,5 2 478,-9-4-478,0 1 0,-16 3 0,-14 4 0,-19 2 0,13-3 0,-2 2 0,-6 1 0,1 1 0,6-3 0,0-1 0,0 3 0,1 0 0,-18 4 0,15-2 0,-4 0 0,13 0 0,7-6 0,-3 5 0,13-7 0,1 0 0,3-2 0,0 1 0,0-4 0,5 1 0,4-2 0,3-2 0,2-1 0,-2-1 0,0-1 0,3 1 0,19-9 0,-3 0 0,16-6 0,-4 3 0,0-1 0,2-3 0,2 2 0,8-14 0,2 2 0,0-5 0,-11 5 0,-13 4 0,-7 6 0,-5-3 0,-8 4 0,-1 5 0,-6-1 0,0 5 0,0-11 0,-11-21 0,-8-1 0,4 11 0,-3 0-687,-20-21 687,16 23 0,1 1 0,-14-19 0,-6-2 0,4 8 0,5 6 0,-8 0 0,7 10 0,-3 8 0,5 1 0,4 13 0,14 1 687,1 3-687,6 0 0,3 3 0,1 0 0,2 2 0,-6-2 0,0 0 0,-10-3 0,4 0 0,-4 0 0,4 0 0,3 0 0,3 2 0,13 5 0,5 3 0,10 9 0,1 0 0,1 5 0,3-4 0,3 12 0,4-8 0,-5 8 0,-6-12 0,-10-8 0,-7-6 0,-4-3 0</inkml:trace>
  <inkml:trace contextRef="#ctx0" brushRef="#br0" timeOffset="13317">31381 14760 24575,'0'46'0,"-1"-5"0,2 6 0,3 4 0,1 6 0,2 0-1714,-1-2 1,1-1 0,0-2 1713,0-5 0,1-1 0,0-1 0,4 0 0,1-1 0,-3-6 1214,2 15-1214,0-12 0,-2-2 0,-6-11 905,3-4-905,-4-11 0,1 2 0,1-6 2714,-2 3-2714,3-3 307,-2 3-307,-2-3 0,-2 0 0,0-4 0,0 1 0,0-1 0,0 1 0,-8-3 0,-3-4 0,-9-3 0,3-6 0,-5-3 0,7-1 0,-4 1 0,6-3 0,3 9 0,3-5 0,2 8 0,4-1 0,-4 2 0,5-3 0,-9-6 0,2 1 0,-3-1 0,-3-4 0,6 5 0,-9-9 0,6 6 0,-3 1 0,12 12 0,2 3 0,10 6 0,-1 1 0,10 11 0,-2-4 0,3 11 0,1-8 0,-7-1 0,9 10 0,-3-7 0,-1 6 0,-1-5 0,-9-6 0,-2-6 0,-4-2 0,1-29 0,17-37 0,-8 20 0,1-3 0,7-14 0,1 1 0,-5 11 0,-1 2 0,-2 9 0,-2 2 0,2-3 0,-9 18 0,-3 6 0,-3 5 0,0-1 0</inkml:trace>
  <inkml:trace contextRef="#ctx0" brushRef="#br0" timeOffset="16350">30612 14133 24575,'10'-20'0,"10"-8"0,0 1 0,3-1 0,0-1 0,0-1 0,7-7 0,0 0 0,-6 8 0,-3 1 0,9-16 0,-10 19 0,-19 16 0,-8 6 0,-17 3 0,0 0 0,-16 0 0,16 3 0,-16 2 0,11 6 0,-7 1 0,9 3 0,1 0 0,8-1 0,1 0 0,6-1 0,1 18 0,6 8 0,1 25 0,8-31 0,5-1 0,2 0 0,5-2 0,6-6 0,3-3 0,30 10 0,2-15 0,-19-9 0,-4-3 0,-7-4 0,-5 0 0,4-7 0,16-21 0,-9-6 0,-9 12 0,0-3 0,12-25 0,-8 14 0,1-2 0,-8 6 0,0-1 0,11-10 0,-1 1 0,-10 8 0,-2 1 0,3-3 0,-1 0 0,-4 0 0,-2 0 0,-3 4 0,-2 0 0,1-16 0,-9 13 0,-19 4 0,-7 7 0,-7 2 0,3 8 0,-4 1 0,15 8 0,-15-2 0,17 7 0,0 0 0,2 0 0,5 0 0,-5 0 0,7 3 0,-7 12 0,10 24 0,-2-6 0,1 5 0,2 5 0,2 2 0,2 8 0,2 2 0,1-3 0,2 0 0,3-2 0,1-1 0,1 2 0,0-1 0,-2-6 0,0-2 0,-2-5 0,-1-2 0,4 21 0,0-5 0,-4-16 0,3 7 0,-3-16 0,-4-8 0,2-1 0,-5-4 0,4-3 0,-4 2 0,2-5 0,-3 2 0,2-6 0,-1 2 0,4-4 0,-5-28 0,3-8 0,-2-1 0,-2-3 0,-2 6 0,-1 1 0,-3-1 0,-1 2 0,-8-12 0,-5 19 0,2 8 0,7 8 0,-3 2 0,9 3 0,-3 3 0,3 0 0,0 3 0,3 2 0,9 2 0,15 5 0,22-8 0,17 2 0,0-6 0,-8 0 0,9-20 0,-22 0 0,11-18 0,-29 13 0,-2-2 0,5-15 0,-8 13 0,1 0 0,3-8 0,0-19 0,-7 20 0,3-14 0,-5 4 0,-2 16 0,-2-15 0,-4 9 0,-3 0 0,0-7 0,0 15 0,0 2 0,-5 15 0,-5 3 0,-2 8 0,-1 0 0,5 2 0,1 9 0,0 3 0,3 8 0,-3 9 0,6-3 0,-3 13 0,4 15 0,0 6 0,0 2 0,0-6 0,0 3 0,0 0 0,2-22 0,0 1 0,0-3 0,1 0 0,1 0 0,0 0 0,0 5 0,0 0 0,2 2 0,1-1 0,-1 1 0,1-1 0,-1-9 0,1-3 0,4 20 0,-3-18 0,-1-13 0,-3-1 0,1-13 0,-5 0 0,3 0 0,0-3 0,-3-52 0,3-7 0,-3 5 0,0-4 0,0 11 0,0 1 0,-1 8 0,-2 3 0,-3-10 0,-4 20 0,-2 12 0,2 4 0,-5 3 0,4 3 0,-1 0 0,3 0 0,-1 0 0,3 0 0,-4 0 0,7 5 0,-1-1 0,5 4 0,0-2 0,11-3 0,11 0 0,17-3 0,5 0 0,4-10 0,-9 1 0,-6-8 0,-9 3 0,-7 0 0,-10 7 0,-1 1 0</inkml:trace>
  <inkml:trace contextRef="#ctx0" brushRef="#br0" timeOffset="17150">32025 14114 24575,'-8'0'0,"-2"0"0,1 0 0,-3-3 0,8-2 0,-1 1 0,5-2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37:14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14316 2617 24575,'7'-32'0,"9"-7"0,8-11 0,7 3 0,-4 9 0,-4 9 0,-2 8 0,-7 3 0,-1 5 0,-4 4 0,-3 3 0,0 0 0,0 0 0,0 2 0,0-1 0,-1 4 0,-1 1 0,-2 3 0,-2 10 0,0 35 0,0 3 0,0-10 0,0 6 0,2 14 0,1-1-677,-1-22 0,1 0 677,1 21 0,1-1 0,5-1-356,-4-22 0,0 0 356,4 18 0,1-11 0,-7-18 0,-1-11 0,-3 0 0,0-8 0,0-2 0</inkml:trace>
  <inkml:trace contextRef="#ctx0" brushRef="#br0" timeOffset="1017">14999 2094 24575,'0'5'0,"0"1"0,0 0 0,0 3 0,0 1 0,0 8 0,0 10 0,0 7 0,0 27 0,0-8 0,0-14 0,0 2 0,0-8 0,0-1 0,0 0 0,0-1 0,0 12 0,0-18 0,3-13 0,0-3 0,3-2 0,3-1 0,5-4 0,4 0 0,4-3 0,4 0 0,1 0 0,4-7 0,0-2 0,-4-3 0,5-8 0,-7 5 0,0-15 0,-1-8 0,-8-22 0,-4-3 0,-7 23 0,-2 2 0,-3-9 0,0 2 0,-9 21 0,4 8 0,-8 0 0,4 13 0,2 0 0,-2 3 0,3 0 0,-7 0 0,2 0 0,-10 0 0,-1 0 0,-5 0 0,0 3 0,-4 2 0,-6 9 0,-2 1 0,2 6 0,10-3 0,11 0 0,8-10 0,3 0 0</inkml:trace>
  <inkml:trace contextRef="#ctx0" brushRef="#br0" timeOffset="1970">16135 2311 24575,'-31'0'0,"5"0"0,-18 0 0,17 0 0,-13 0 0,19 3 0,6 0 0,2 7 0,6 0 0,4 0 0,0 2 0,3 6 0,0 6 0,-3-1 0,24 22 0,-3-17 0,23 16 0,-7-17 0,3-2 0,-7-9 0,2 0 0,15 11 0,-1-2 0,12-4 0,-13 1 0,-22-9 0,-13-1 0,-11 0 0,-10 1 0,-11 2 0,-24 7 0,9-4 0,-18 2 0,22-5 0,-3-6 0,4 2 0,1-3 0,4-1 0,1 1 0,8-1 0,-5-3 0,9 1 0,-2-4 0,10 1 0,3-2 0</inkml:trace>
  <inkml:trace contextRef="#ctx0" brushRef="#br0" timeOffset="3133">16538 2570 24575,'36'0'0,"-3"0"0,18 0 0,3-7 0,-21 0 0,-1-2 0,23-14 0,-14-3 0,-21 9 0,-11 5 0,-6 4 0,-12-5 0,-3 3 0,-5-5 0,-3 7 0,2-2 0,-4 3 0,-5 3 0,7 0 0,0 4 0,5 0 0,2 0 0,-10 0 0,0 12 0,-9 16 0,-2 14 0,2 8 0,3-5 0,10-3 0,8-6 0,5-4 0,6-4 0,0-1 0,0-4 0,0 1 0,3-7 0,3-4 0,5-3 0,2 0 0,4-4 0,-3 1 0,3 0 0,9 3 0,0-6 0,16 6 0,-2-9 0,-1 2 0,-10-3 0,-6 0 0,-4 0 0,-2 0 0,0 0 0,-2-3 0,-5-22 0,-2 15 0,-2-14 0</inkml:trace>
  <inkml:trace contextRef="#ctx0" brushRef="#br0" timeOffset="4285">17227 2589 21413,'-11'-4'0,"-5"2"1515,-26 2-1515,14 6 533,-6-2-533,13 9 273,6-3-273,-3-3 841,10 8-841,-3-8 0,7 9 0,-2-7 0,6 9 0,0-6 0,0 7 0,0-9 0,0 5 0,0-8 0,0 5 0,0 3 0,0 2 0,9 9 0,-2-6 0,12 2 0,0-9 0,1-1 0,9 1 0,-11-9 0,9 2 0,-3-3 0,-1-2 0,0 2 0,-6-3 0,0 0 0,-3 0 0,0 0 0,-2 0 0,-5 0 0,5 0 0,-5 0 0,2 0 0,0 0 0,3 0 0,1 0 0,2-3 0,-8-7 0,-2 5 0,-5-5 0</inkml:trace>
  <inkml:trace contextRef="#ctx0" brushRef="#br0" timeOffset="5585">17719 2849 24575,'-5'6'0,"-3"2"0,-2-4 0,1 1 0,-2-5 0,7 2 0,-2 2 0,6 1 0,-2 1 0,-4 0 0,-1 0 0,-1-3 0,9-1 0,10-2 0,-1 0 0,5 0 0,-6 6 0,-5-2 0,1 4 0,-5-10 0,0-12 0,0 0 0,0-3 0,0 11 0</inkml:trace>
  <inkml:trace contextRef="#ctx0" brushRef="#br0" timeOffset="38468">18232 2561 24575,'16'0'0,"-1"0"0,7 0 0,-8 0 0,-3 0 0,-8-3 0,0-2 0,-5 1 0,-1-1 0,-12 5 0,1 8 0,-6 6 0,4 9 0,6 4 0,3-4 0,4-4 0,3-7 0,2-6 0,2-3 0,1-3 0,1 0 0,-2-3 0,1 0 0,-5-9 0,3 2 0,-3-9 0,0 6 0,-5 1 0,-2 6 0,-2 3 0,3 3 0,3 0 0</inkml:trace>
  <inkml:trace contextRef="#ctx0" brushRef="#br0" timeOffset="39401">18944 1903 16618,'-3'39'0,"0"-4"1177,3 1 1,0 4-1178,0-5 0,0-1 1604,0 19-1604,0-18 0,0 1 0,0 0 0,0-1 0,0 26 460,0-27 0,0 0-460,0 22 2277,0-24-2277,0 16 738,0-30-738,0-3 63,0-6-63,9-5 0,16-2 0,8-6 0,10-4 0,-7-1 0,-5-6 0,-4 7 0,-1-3 0,-8 7 0,-1-2 0,-7 5 0,2-5 0,-6 5 0,3-1 0,-3 2 0,-3 0 0,-1 0 0</inkml:trace>
  <inkml:trace contextRef="#ctx0" brushRef="#br0" timeOffset="40201">19234 2381 24575,'0'44'0,"0"1"0,0 1 0,0 1 0,0 5 0,0 0 0,0-4 0,0-3 0,0 16 0,0-20 0,0-24 0,0-4 0,0-1 0,0-2 0,0-4 0,0-4 0</inkml:trace>
  <inkml:trace contextRef="#ctx0" brushRef="#br0" timeOffset="41184">19510 1996 19000,'0'5'0,"0"3"2566,0 8-2566,0 25 950,0-7-950,0 21 0,0 2 0,0-4 0,0 10 0,0-1 0,0-21 495,0 9-495,0-21 1564,0-6-1564,0 0 0,0-12 0,0 4 0,0-8 0,0 1 0,0-2 0,3-3 0,10 0 0,16-10 0,17-9 0,8-4 0,-11 0 0,-7 6 0,-18 7 0,-2 0 0,-6 4 0,0 0 0,-5 3 0,1 0 0,0 0 0,0 0 0,0 0 0,0 0 0,-3 0 0,-1 0 0</inkml:trace>
  <inkml:trace contextRef="#ctx0" brushRef="#br0" timeOffset="41967">19822 2336 24575,'0'45'0,"0"2"0,0 17 0,0-6 0,0 6 0,0-1 0,0-10 0,0 1 0,0-27 0,0-8 0,0-7 0,0-4 0,0 3 0,0-5 0,0 0 0,0 0 0,0 2 0,0-1 0,0 1 0,0-5 0,0-1 0</inkml:trace>
  <inkml:trace contextRef="#ctx0" brushRef="#br0" timeOffset="43783">20391 2162 10314,'0'18'0,"0"33"2533,0-14 0,0 4-2533,0 15 0,0 3 1240,0-8 0,0-1-1240,0 2 0,0-1 719,0-9 0,0-3-719,0-2 0,0-1 5277,0 23-5277,0-9 0,0-15 0,0-14 0,0-10 0,0-5 0,7-19 0,18-23 0,-5-3 0,-2 11 0,0 0 0,10-24 0,1 5 0,-2-3 0,-7 22 0,-18 15 0,-19 25 0,-8 3 0,-10 16 0,-5 4 0,9-7 0,-3 1 0,16-10 0,10-9 0,10-4 0,8-1 0,9-4 0,22 9 0,-6-4 0,10 5 0,-13-3 0,4 3 0,-7-3 0,-2 2 0,-4-3 0,-12-1 0,4-2 0,-6 1 0,0-5 0,3 6 0,-3-3 0,-3 3 0,-4-3 0,-2-1 0</inkml:trace>
  <inkml:trace contextRef="#ctx0" brushRef="#br0" timeOffset="44484">20920 2434 16760,'0'22'0,"0"7"2948,0 27-2948,0 5 0,0 2 0,0-21 0,0 0 0,2-8 0,0-1 0,-1 4 0,-1-3 0,4 9 1478,0-6-1478,-3-10 791,2-8-791,0-3 2283,-2-7-2283,2 1 0,-3-4 0,0-3 0</inkml:trace>
  <inkml:trace contextRef="#ctx0" brushRef="#br0" timeOffset="45184">20956 2908 24575,'61'0'0,"-28"0"0,1 0 0,6 0 0,0 0 0,20-4 0,-9 0 0,-15-1 0,-14-1 0,3 5 0,-15-1 0,0 2 0,-2 0 0,-5 0 0,0 0 0</inkml:trace>
  <inkml:trace contextRef="#ctx0" brushRef="#br0" timeOffset="45967">21414 2470 18507,'0'18'0,"0"3"2768,0 30-2768,0-18 0,0 2 518,0 1 0,0 1-518,0 6 0,0 0 271,0-9 0,0-2-271,0 18 1722,0-20-1722,0-10 0,0-8 0,0 3 0,0-8 0,0 7 0,0-8 0,0 3 0,0-6 0,0-1 0</inkml:trace>
  <inkml:trace contextRef="#ctx0" brushRef="#br0" timeOffset="47034">21698 2787 24575,'18'0'0,"0"0"0,9 0 0,-8 0 0,-7 0 0,-3 0 0,-3 9 0,-3-1 0,-1 7 0,-2 6 0,0-2 0,0 12 0,0-9 0,0 4 0,0 6 0,-3-3 0,-4 4 0,-1-9 0,-8 2 0,4-1 0,-4 3 0,6-5 0,1-8 0,13-8 0,9-2 0,21-5 0,0 0 0,7 0 0,-10 0 0,1 0 0,-5 0 0,5 0 0,-9 0 0,-3 0 0,-1 0 0,-9 0 0,5 0 0,-6 0 0,-3 0 0,-4 0 0</inkml:trace>
  <inkml:trace contextRef="#ctx0" brushRef="#br0" timeOffset="47884">21704 3016 19892,'-6'0'0,"19"0"2190,-6 0-2190,20 0 795,-13 0-795,12 0 411,-8 0-411,8 0 1287,-12 0-1287,-3 0 0,-5 0 0,-3 0 0,-1 0 0</inkml:trace>
  <inkml:trace contextRef="#ctx0" brushRef="#br0" timeOffset="60867">19070 3109 24575,'28'0'0,"14"0"0,9 0 0,-15 0 0,2 0-2674,7 0 0,4 0 2674,-2-1 0,5 1 0,1 1 0,3 4 0,1 2 0,4 0 0,-3-2 0,4 0 0,1 0 0,-1 2 0,0 3 0,1 2 0,0 0 0,-2 0-31,-3-3 1,-2 0 0,1 0 0,-1 0 30,-1 1 0,0 1 0,-1-1 0,-3-1 371,-3-1 1,-3-1 0,-1 0-372,14 5 0,-4-2 0,-12-7 0,-3 0 0,-5 1 0,-1-1 2635,26-3-2635,-25 0 0,-1 0 0,22 0 0,2 4 0,-15 1 0,6 3 0,-17 2 0,1 0 0,21 6 0,3 4 1596,-20-5-1596,2 0 123,-10-2-123,0 1 0,-14-8 0,-2-2 0,-2-2 0,2-2 0,-3 0 0,-1 0 0,-2 0 0,0 0 0,-1 0 0,1 0 0,0 0 0,-3 0 0,0 0 0</inkml:trace>
  <inkml:trace contextRef="#ctx0" brushRef="#br0" timeOffset="67882">22948 2765 24575,'34'0'0,"-1"0"0,3 0 0,0 0 0,-2 0 0,-1 0 0,26 0 0,-26 0 0,-14 0 0,-10 0 0,-6 0 0,-1 0 0</inkml:trace>
  <inkml:trace contextRef="#ctx0" brushRef="#br0" timeOffset="68566">23043 2613 24575,'3'0'0,"14"0"0,0 0 0,17 0 0,-11 0 0,9 0 0,4 0 0,-8 0 0,3 0 0,-3 0 0,-9 0 0,1 0 0,-11 0 0,-3 0 0,-3 0 0,-1 0 0</inkml:trace>
  <inkml:trace contextRef="#ctx0" brushRef="#br0" timeOffset="69417">23882 2309 17750,'0'25'0,"0"18"1534,0-1 0,0 3-1534,0-1 0,0 0 584,0-2 1,0-3-585,0 21 614,0-25-614,0-15 1974,7-10-1974,33-12 0,-9-2 0,4-1 0,11 1 0,2-1 0,1-3 0,0-1 0,-1 3 0,-4 0 0,9-4 0,-5 3 0,-34 7 0,-2 0 0,-6-2 0,-3 1 0,-3-1 0</inkml:trace>
  <inkml:trace contextRef="#ctx0" brushRef="#br0" timeOffset="70117">24316 2506 24575,'0'17'0,"0"13"0,0 20 0,0-16 0,0 1-1460,0 10 1,0 2 1459,5 1 0,0-1 0,-4-7 0,1 2 0,7 17 0,0-2 0,-6-2 71,1-11 0,1-2-71,-5-6 657,0-9-657,0-8 0,0-6 0,0-7 0,0-3 0,0 0 0</inkml:trace>
  <inkml:trace contextRef="#ctx0" brushRef="#br0" timeOffset="70986">24774 2638 24575,'0'59'0,"0"-5"0,0 6 0,0-8 0,0-19 0,0 5 0,0-6 0,0-10 0,0-5 0,0-7 0,0-1 0,5-6 0,11-1 0,9-5 0,13 2 0,1-5 0,-9 5 0,1-2 0,-8 3 0,-3 0 0,2-3 0,-9 2 0,1-5 0,-1 5 0,0-2 0,-3 1 0,-1 1 0,-6-2 0,0 3 0</inkml:trace>
  <inkml:trace contextRef="#ctx0" brushRef="#br0" timeOffset="71750">25024 2952 24575,'0'25'0,"0"-5"0,0 1 0,0-4 0,0 5 0,0-4 0,0 5 0,0-9 0,0 6 0,0-8 0,0 3 0,0-2 0,0 5 0,0-8 0,0 4 0,0-7 0,0 1 0,0-2 0,0 0 0,0 0 0,0 0 0,3 0 0,-3 2 0,3-4 0,-3 2 0</inkml:trace>
  <inkml:trace contextRef="#ctx0" brushRef="#br0" timeOffset="72767">25187 3117 24575,'0'21'0,"0"-2"0,0-2 0,0 1 0,3 0 0,9 2 0,8-5 0,5-5 0,24 1 0,2-10 0,-12 1 0,0 0 0,19-2 0,-1-6 0,-29-8 0,-5-3 0,-12-5 0,-6 8 0,-5 2 0,0-3 0,-3 4 0,-7-9 0,-5 6 0,-3 0 0,-3 0 0,3 0 0,0 3 0,-3 1 0,4 3 0,-1 2 0,1 2 0,-3 3 0,0 0 0,-3 0 0,0 0 0,10 0 0,1 3 0,6 0 0,3 6 0,-2-3 0,4 3 0,-2-3 0,3 2 0,-3-1 0,3 1 0,-3-2 0,3-3 0,0 0 0</inkml:trace>
  <inkml:trace contextRef="#ctx0" brushRef="#br0" timeOffset="73717">26167 2998 11443,'-16'-3'0,"6"0"4919,-2 3-4919,7 0 2285,1 0-2285,2 6 1298,2 5-1298,0 3 4630,0 5-4630,0-3 0,0 3 0,11-3 0,8-3 0,20-6 0,6-4 0,12-3 0,-20 0 0,2 0 0,-22-4 0,1 4 0,-1-9 0,-4 1 0,-3-5 0,0 0 0,-3-4 0,-3 3 0,-1-7 0,-3 3 0,0-4 0,-6-5 0,-11 1 0,-8-2 0,-10 10 0,4 8 0,-3 7 0,-1 3 0,-1 6 0,3-1 0,9 7 0,7-1 0,7 2 0,1-3 0,5-4 0,1-3 0</inkml:trace>
  <inkml:trace contextRef="#ctx0" brushRef="#br0" timeOffset="74634">26685 2920 24575,'0'15'0,"0"3"0,0 0 0,0 4 0,0-1 0,0 1 0,6 5 0,2-10 0,2 5 0,12-18 0,0 5 0,13-8 0,0 2 0,-11-6 0,2-10 0,-16-8 0,0-18 0,-11-6 0,-11 0 0,-1 8 0,-13-4 0,10 20 0,-5-10 0,8 20 0,3 2 0,-3 2 0,7 4 0,-4 0 0,1 3 0,2 0 0,-5 0 0,2 0 0,-9 0 0,1 6 0,-4 1 0,8 8 0,5-1 0,6-5 0,3-3 0</inkml:trace>
  <inkml:trace contextRef="#ctx0" brushRef="#br0" timeOffset="75967">27031 2839 10739,'-3'2'0,"0"11"5021,3 5-5021,0 13 2407,0-4-2407,0-3 1384,3-2-1384,6-15 5024,8 1-5024,6-5 0,0-2 0,1 2 0,-8-3 0,-2 0 0,-2 0 0,-5 0 0,5 0 0,-6 0 0,6 0 0,-2 0 0,2-3 0,0-3 0,-3-6 0,0-8 0,-5-3 0,-1-3 0,-3-1 0,0 4 0,0 1 0,0 8 0,0 2 0,0 6 0,-3 0 0,0 0 0,-3 0 0,-3-3 0,-11-1 0,4-4 0,-7 4 0,6 3 0,3 1 0,-12 5 0,7-2 0,-7 3 0,13 0 0,1 3 0,9 6 0,0 11 0,3 2 0,0-4 0,0-8 0</inkml:trace>
  <inkml:trace contextRef="#ctx0" brushRef="#br0" timeOffset="103783">16120 12027 24575,'0'40'0,"0"0"0,0 11 0,0 8 0,0 6 0,0-6 0,0 5 0,0 4 0,0 0 0,0-1-1967,0-2 1,0 0 0,0 0 0,0 0 0,0 1 1717,0-6 1,0 1 0,0 1 0,0 0-1,0-2 1,0-2 6,0 2 1,0-1-1,0-2 1,0-1-1,0-2 242,0-1 0,0-3 0,0-1 0,0 3 0,0 13 0,0 2 0,0 0 0,0-5 69,0-1 1,0-3 0,0 0-70,0-8 0,0 2 0,0-1 0,0-1-191,0 9 1,0-2 0,0 2 190,0 4 0,0 1 0,0-2 0,0-9 0,0-2 0,0 0 1214,0 4 1,0 0 0,0-4-1215,0 6 0,0-4 2020,0-6 0,0-3-2020,0-6 0,0 0 1790,0 1 0,0 0-1790,0-2 0,0 0 710,-1-2 0,-1 0-710,0 5 0,-1-2 0,-5 8 207,4-1-207,0-24 0,4 1 0,-2-8 0,1 2 0,-2-9 0,3 5 0,0-5 0,0 1 0,0-2 0,0-1 0,0 3 0,0 8 0,0 4 0,0 7 0,0-4 0,0-4 0,0-6 0,0-5 0,0-2 0,0 0 0,0 0 0,0 0 0,0 0 0,3-3 0,0 0 0,0-3 0,0 0 0</inkml:trace>
  <inkml:trace contextRef="#ctx0" brushRef="#br0" timeOffset="105717">15911 12227 24575,'18'0'0,"1"0"0,8 0 0,-7 0 0,-7-9 0,-8 2 0,-5-8 0,0 3 0,0 2 0,-2 4 0,-5 1 0,-3 4 0,0-2 0,-2 3 0,5 0 0,-6 0 0,4 0 0,2 2 0,1 4 0,6 3 0,12-2 0,20-2 0,20-16 0,9-9 0,-12-3 0,-16-5 0,-13 7 0,-9 6 0,-2-4 0,-6 13 0,-3-4 0,-2 7 0,-15 0 0,-4 3 0,-14 9 0,3 5 0,11 11 0,8 1 0,10-6 0,3-1 0,19-10 0,-4-2 0,12-4 0,-1-3 0,-13 0 0,6-3 0,-11-6 0,-4 1 0,2-4 0,-9 7 0,-17 1 0,3 2 0,-14 2 0,7 3 0,6 3 0,2 4 0,9-1 0,7-3 0,6-3 0,3-6 0,0 0 0,0-1 0,-3 2 0,-3 2 0,-1 0 0</inkml:trace>
  <inkml:trace contextRef="#ctx0" brushRef="#br0" timeOffset="106831">25164 3588 24575,'0'41'0,"0"-1"0,0 1 0,0 2 0,0 20 0,0 0-1092,0-23 1,0-1 1091,0 8 0,0-2 0,0 9 506,0 10-506,0-15 406,0-15-406,0-15 0,0-6 0,0-11 0</inkml:trace>
  <inkml:trace contextRef="#ctx0" brushRef="#br0" timeOffset="107350">25334 3669 24575,'0'37'0,"0"-1"0,0 7 0,0 1 0,0-5 0,0 0-751,0-3 0,0 1 751,0 2 0,0 0 0,0 20 0,0-24 0,0-1 0,0 21 488,0-12-488,0-1 249,0-12-249,0-5 0,0 9 0,0-18 0,0 8 0,0-16 0</inkml:trace>
  <inkml:trace contextRef="#ctx0" brushRef="#br0" timeOffset="108317">24815 4279 24575,'7'17'0,"28"30"0,-11-11 0,2 4 0,6 2 0,0 0 0,-2 1 0,-2-2 0,-8-11 0,-3-4 0,8 9 0,-11-6 0,-8-20 0,-1 3 0,-2-6 0,1 0 0,-2-1 0,1 1 0,-3-1 0,5 1 0,1-3 0,3-1 0,23-20 0,-8-8 0,3-6 0,2 1 0,3-3 0,1-2-261,0-4 0,0-3 0,1 0 261,4-2 0,1 1 0,-2 2 0,7-10 0,-4 4 0,-9 16 0,-2 3 0,5-9 0,-17 25 0,-7 3 0,-2 4 0,-2 0 0,0 3 0,3-3 783,1-6-783,3 1 0,-6 1 0,-1 4 0</inkml:trace>
  <inkml:trace contextRef="#ctx0" brushRef="#br0" timeOffset="109166">24087 5077 24575,'0'40'0,"0"3"0,0-10 0,0 2 0,0 23 0,0 5 0,0-11 0,0-18 0,0-6 0,0-19 0,0-6 0</inkml:trace>
  <inkml:trace contextRef="#ctx0" brushRef="#br0" timeOffset="109750">24256 5206 18176,'3'11'0,"0"19"2901,-3 16-2901,0 12-2097,0-14 2097,0-13 1236,0-7-1236,0-10 1583,0 5-1583,0-4 0,0-8 0,0 1 0</inkml:trace>
  <inkml:trace contextRef="#ctx0" brushRef="#br0" timeOffset="110533">25034 5178 24575,'-36'0'0,"-18"4"0,16 1 0,-2 2 0,1 4 0,2 2 0,-19 12 0,25 3 0,15 3 0,13 15 0,17-16 0,4 2 0,-5 2 0,3-1 0,14-2 0,4-4-769,12 14 769,-13-23 0,2-2 0,26 2 0,-29-8 0,0-1 0,25-1 0,-15 1 0,1-5 0,-10 3 0,-6-6 0,-4 8 0,-9-2 769,-1 12-769,-15 22 0,-24-7 0,-11 3 0,5-2 0,-4 2 0,-2-1-290,-6-1 1,-3-3 0,-2 0 289,-2 2 0,-2 0 0,2-5 0,-6-1 0,4-5 0,10-7 0,5-3 0,-10-1 0,21-12 0,16 0 0,-2 0 0,10 0 0</inkml:trace>
  <inkml:trace contextRef="#ctx0" brushRef="#br0" timeOffset="112600">25593 5717 8191,'3'-4'0,"0"24"5063,-3 15-5063,0-3 0,0 3 2818,0 26-2818,13 3 1719,10-17-1719,24-20 0,3-13 0,3-10 6784,-15-4-6784,7 0 0,-10-4 0,5-12 0,-8 2 0,-7-22 0,-2 10 0,-1-11 0,-9 0 0,-2-6 0,-10-4 0,-24-9 0,-16 17 0,2 20 0,-5 4 0,2 8 0,-1 3 0,2 0 0,1 4 0,-21 6 0,26 1 0,13 3 0,11 5 0,6-4 0,0 1 0,3 3 0,6-7 0,5 4 0,16-4 0,36 0 0,-2-3 0,-18-5 0,1-5 0,10-13 0,0-8 0,-6-1 0,-1-3 0,-8 3 0,1-1 0,-2 0 0,5-7 0,-4 2 0,-12 10 0,-4 3 0,10-3 0,-23 20 0,-5 36 0,-5 11 0,0 11 0,0-9 0,0-18 0,0-10 0,3-2 0,-2-7 0,1-3 0,1-3 0,0 0 0,3-3 0,3 0 0,-3-3 0,4-11 0,4-25 0,-1-7 0,6-9 0,-8 22 0,1 17 0,-3 10 0,3 6 0,7 16 0,16 18 0,4 5 0,3 6 0,-14-22 0,1-1 0,5 6 0,-8-7 0,1-1 0,7 6 0,8-2 0,-11-7 0,4-4 0,-17-9 0,3 0 0,-1-4 0,8 0 0,-1-6 0,11-2 0,2-3 0,19-4 0,-22 9 0,1-1 0,3-5 0,0-1 0,-4 4 0,-2-1 0,23-18 0,-6-1 0,-19 3 0,1-1 0,-19 1 0,-11 7 0,-1-7 0,-12 7 0,-18 0 0,-19 2 0,13 11 0,-3 1 0,-5 0 0,-1 2 0,-7 2 0,1 2 0,7-2 0,3 2 0,-26 4 0,39 8 0,30 9 0,43 13 0,-18-20 0,3-1 0,18 4 0,1-1 0,-17-7 0,-1-2 0,3 1 0,-1-1 0,11 4 0,-13-4 0,2 3 0,-14 3 0,-3 6 0,6 19 0,3 13-530,-13-21 1,0 1 529,3 3 0,-1 0 0,11 22 0,-9-9 0,-1 0 0,7 11 0,-11-16 0,-1 0 0,4 14 0,-12-11 0,-12 0 0,-40-19 0,10-18 0,-6-9 0,3-11 0,-2-8 0,0-1 0,-12-5 0,4-9-726,13-5 0,3-9 1,6 4 725,5 2 0,7 1 0,-1-9 0,10 1-3,19 11 0,9 4 3,-3 7 0,5 1 0,11-7 0,5 2 0,-2 10 0,4 1 0,17-9 0,0 2 0,-23 10 0,-1 0 0,9-1 0,-8 2 0,-21 9 0</inkml:trace>
  <inkml:trace contextRef="#ctx0" brushRef="#br0" timeOffset="112817">27940 5582 24575,'0'0'0</inkml:trace>
  <inkml:trace contextRef="#ctx0" brushRef="#br0" timeOffset="113883">27846 4975 24575,'0'21'0,"0"-5"0,0-7 0,0-3 0,0 5 0,0 2 0,0 9 0,3-5 0,0 1 0,1-9 0,1-3 0,-4-1 0,1-2 0,-2 1 0,0-2 0</inkml:trace>
  <inkml:trace contextRef="#ctx0" brushRef="#br0" timeOffset="114567">28030 4887 24575,'0'30'0,"0"4"0,0 5 0,0-3 0,0-9 0,0-5 0,0 4 0,0-13 0,0 1 0,0-4 0,0-1 0,0-3 0,0-3 0</inkml:trace>
  <inkml:trace contextRef="#ctx0" brushRef="#br0" timeOffset="151783">7011 11183 24575,'0'52'0,"0"-13"0,0 4 0,0-3 0,0 3 0,0 5-1558,0 1 0,0 5 0,0 3 1,0 3-1,0 0 1558,0-2 0,0 2 0,-1 2 0,1 1 0,0 2 0,1 1-357,1-6 0,0 1 0,0 3 0,1 0 0,0 1 0,1 0 0,-1-1 0,0-1 357,0-2 0,-1-2 0,1 1 0,0-1 0,0 1 0,0 0 0,1 0 0,0 2 0,0-1 0,0 2 0,1 1 0,0 0 0,0 0 0,0 0 0,0-1 0,0-3 0,-1-2 0,1 2 0,-1-3 0,1-2 0,-1-1 0,0 1 0,0 1 0,-1 2-70,0 2 0,0 2 1,-1 3-1,1-1 1,-1 1-1,0-2 1,-1-2-1,1-3 70,-1 3 0,0-4 0,0-1 0,0-1 0,-1-1 0,1 1-178,-1 6 1,0 1 0,0-2 0,0-1 0,0-2 177,0 3 0,0-1 0,0-4 0,0-4 484,0-4 0,0-3 0,0-4-484,0 8 0,0-5 3589,0 8-3589,0-15 3671,0-12-3671,0 7 1806,0-13-1806,3 12 1570,1-4-1570,0 7 0,2-2 0,-5 6 0,6 16 0,-3 6 0,-2-25 0,1 0 0,4 29 0,-7-9 0,4-2 0,-1-9 0,-2-9 0,5-7 0,-5-2 0,5-6 0,-2 7 0,3-4 0,6 9 0,-4-6 0,7 3 0,-5-8 0,3-2 0,-3 0 0,-4-7 0,-4-5 0</inkml:trace>
  <inkml:trace contextRef="#ctx0" brushRef="#br0" timeOffset="153116">8616 11453 11382,'-3'12'0,"1"29"0,1 15 671,1-6 0,0 5 0,0 6-671,0-6 0,0 6 0,0 2 0,0 1 0,0-3-406,0-3 1,0-1 0,0-1 0,0 1-1,0 0 406,0 4 0,0-1 0,0 1 0,0 0 0,0 2 0,0-6 0,0 1 0,0 2 0,0-2 0,0 0 0,0-3 0,0-1 0,0-2 0,0-1 0,0 1 0,0 2 0,0 0 0,0 4 0,0 0 0,0 0 0,0-2 0,0-3 0,0 9 0,0-3 0,0-2 0,0 1-119,1 0 1,-1 1-1,0 0 1,-1 0 118,0 0 0,-1 0 0,0 0 0,1 2 157,-1-8 1,0 1 0,1 0-1,-1 1 1,0 0-158,1 4 0,-1-1 0,0 1 0,0 0 0,1 0 0,-1-3 0,1 1 0,-1-1 0,1-1 0,1 1 0,-1-2 0,1 0 0,0 0 0,0-2 0,1-1 181,-1 1 1,0-1 0,0-3-1,0 0-181,-1 5 0,0-2 0,3-1 0,1-1 0,1-1 0,2-2 1917,3 12 0,2-2-1917,4 2 0,3-3 2343,-3-8 1,1-3-2344,-2-4 0,1-1 0,-4-1 0,-1-2 0,6 19 2698,-5-5-2698,-3-18 898,0-1-898,0-4 50,-4-1-50,-1-4 0,-3-1 0,0 1 0,0-1 0,0 1 0,0-4 0,0 2 0,0 0 0,0-5 0,0-2 0,0-11 0</inkml:trace>
  <inkml:trace contextRef="#ctx0" brushRef="#br0" timeOffset="154849">7263 14167 8191,'6'4'0,"8"-2"5063,30-2-5063,4 0 0,7 0 0,-10 0 0,2 0 0,0 0 826,4 0 1,0 0-1,0 0-826,-1 0 0,-1-1 0,-4 2 883,2 3 0,-5-1-883,-6-2 0,-2 0 6640,15 9-6640,-13-9 0,-5 2 0,-4-3 436,-6 0-436,-4 0 0,-5 0 0,-2 0 0,2 0 0,-2 0 0,-1 0 0,-3 0 0,0 0 0,0 0 0,-1 0 0,1 0 0,9 0 0,9 0 0,12 0 0,-1 0 0,-4 0 0,-14 0 0,-6 0 0,-7-2 0,-16-6 0,-6-11 0,-11-3 0,-4-7 0,-11-11 0,0 5 0,-4-5 0,19 18 0,12 12 0,16 12 0,24 17 0,3 2 0,18 11 0,-15-8 0,-1-3 0,-6-3 0,2-4 0,-9-4 0,0 0 0,-6-2 0,-3 1 0,0 1 0,-1 1 0,-4 1 0,2 4 0,-3 0 0,0-1 0,0-5 0,0 2 0,-6-6 0,-2 3 0,-5-2 0,-4 0 0,3-1 0,-3-2 0,4 2 0,-3-5 0,5 2 0,2-1 0,4 2 0,4 5 0,-2-5 0,3 2 0</inkml:trace>
  <inkml:trace contextRef="#ctx0" brushRef="#br0" timeOffset="156083">7384 14256 24575,'30'23'0,"-1"0"0,17 22 0,-13-21 0,-1-2 0,1 6 0,-9-8 0,-15-16 0,-29-18 0,-24-19 0,15 8 0,-2-4 0,-11-5 0,0-1 0,14 5 0,3 0 0,-4 4 0,4 1 0,2-4 0,7 12 0,13 9 0,0 2 0,3 0 0,0 0 0,-2 3 0,1-2 0,-2 2 0,1-3 0,1 0 0,1 1 0,33-10 0,16 3 0,-10 0 0,2-1 0,0 2 0,-2 1 0,21-8 0,-14 3 0,-21 8 0,-11 3 0,-2 1 0,-6 3 0,-3 0 0,0 0 0</inkml:trace>
  <inkml:trace contextRef="#ctx0" brushRef="#br0" timeOffset="157816">9698 10820 24575,'0'55'0,"0"0"0,0-1 0,0 1 0,0 0 0,0-4 0,-1 2 0,0 2 0,0 1 0,0 2 0,1 3 0,1 2 0,2 3-703,0-11 1,1 2 0,0 3 0,2 2 0,0 1 0,0 2-1,1 1 1,0 1 0,0 0 0,0-1 0,0 1 0,-1-2 0,1 0-1,-1-2 588,-1 1 0,1-1 1,-1 0-1,0 0 1,-1-1-1,1 0 0,0 1 1,0-1-1,1 1 1,0 0-1,1 0 1,0 1-1,1 1-29,0-3 0,1 1 1,1 1-1,0 1 0,0 0 1,1 1-1,0-1 1,1 1-1,-1-1 0,1 0 1,-1-2-1,1 0 0,-1-1 1,0-2-1,0-2 144,1 7 0,0-3 0,-1-1 0,1-1 0,0-1 0,-1-1 0,1 0 0,0 0 0,0 1 0,0 1 0,0 0-74,0 0 1,0 1 0,1 1 0,0 0 0,-1 1-1,1-1 1,0 0 0,-1 0 0,1-2 0,-2-2-1,1-2 1,-1-2 73,3 14 0,-1-4 0,0-2 0,0-2 0,-1-1 0,0 2 0,1 3-150,-1-1 1,1 2-1,0 2 1,0 1-1,-1-2 1,-1-2-1,0-2 1,-2-5 149,-1 4 0,-1-4 0,-1-3 0,0-1 0,0 3 331,1 4 0,1 1 0,0 1 0,0-2 0,-1-1-331,-1 6 0,0-1 0,-1-3 0,0-3 1087,-1-1 0,0-3 1,-1-6-1088,0-4 0,-1-6 4877,-2 15-4877,0-18 3573,0-11-3573,0-6 546,0-9 0,0-3 0,0-3 0</inkml:trace>
  <inkml:trace contextRef="#ctx0" brushRef="#br0" timeOffset="158983">11122 10916 8191,'-4'14'0,"1"20"0,2 16 0,2 6 0,4-9 0,2 3 0,3 4 0,0 4 0,1 4 0,0 3 0,-3-14 0,0 4 0,1 2 0,-1 2 0,2 3 0,-1 1 0,1 1 0,0 2 0,0 0 0,0 0 0,1-1 0,0 1 0,-1-8 0,0 0 0,1 2 0,0-1 0,0 2 0,1-1 0,0 1 0,0 1 0,0-1 0,-1 1 0,1 0 0,0 0 0,0 0 0,-1 1 0,0-1 0,0-1 0,0 0 0,-1 0 0,1 1 0,-1 0 0,0 1 0,1-1 0,-1 0 0,0 1 0,1 0 0,-1-1 0,0 0 0,1 1 0,0-1 0,-1-1 0,1 1 0,1 2 0,0 2 0,0-1 0,1 1 0,0 0 0,0 0 0,-1 0 0,1-1 0,0 0 0,-1-1 0,0-2 0,-1 0 0,0-2 0,0-2 0,-1-1 0,1 13 0,0-1 0,-2-3 0,0-1 0,0-2 0,0-1 0,0-1 0,0-1 0,2 1 0,1 0 0,0 0 0,1 0 0,1-2 0,-1 0 0,-1-3 0,0-2 0,-1-2 0,-1 8 0,-1-2 0,0-4 0,0-2 0,2-2 233,8 13 0,3-4 0,-2 0-233,-7-10 0,-2 1 0,0-1 0,1-3 521,5 1 0,1-3 0,-1-2-521,3 15 0,-1-3 1335,-6-17 1,0-2-1336,3 1 0,-1 0 2187,-1 4 0,-1-5-2187,0-2 3717,1 11-3717,-7-20 2189,-3 4-2189,0 3 1022,-4-1-1022,0-6 149,0-5-149,2-1 0,-1-5 0,2-4 0,-3-3 0</inkml:trace>
  <inkml:trace contextRef="#ctx0" brushRef="#br0" timeOffset="160733">10071 13891 12632,'9'3'0,"13"-1"3930,29-2-3930,-16 0 0,3 0 0,6 0 0,4 0 2,9 0 1,2 0-3,-4 0 0,1 0 0,-13 0 0,2 0 0,1 0 363,10 0 1,3 0-1,-2 0-363,-11 0 0,-2 0 0,2 0 0,8 0 0,2 0 0,-6 0 1658,-8 0 1,-4 0-1659,22 0 503,-28 0-503,-13 0 2291,-4 0-2291,-5 0 807,-2 0-807,-2 0 0,0 0 0,0 0 0,-1 0 0,1 0 0,0 0 0,0 0 0,0 0 0,0 0 0,6 0 0,-2 0 0,5 0 0,-6-2 0,-3-4 0,-3-15 0,-20-8 0,-9-14 0,-11 5 0,6 8 0,11 14 0,8 6 0,5 4 0,-2 2 0,3 2 0,5 7 0,8 8 0,16 20 0,13 16 0,-17-20 0,-1 2 0,1 0 0,-2-1 0,3 13 0,-6-7 0,-7-5 0,-3-11 0,-1 7 0,-3-18 0,0 4 0,0-6 0,0 2 0,-2-3 0,-2 0 0,-5-3 0,-1 2 0,0-4 0,-5 5 0,5-3 0,-3 4 0,2 4 0,6-6 0,0 3 0</inkml:trace>
  <inkml:trace contextRef="#ctx0" brushRef="#br0" timeOffset="162083">10119 13901 24575,'11'13'0,"8"12"0,17 12 0,7 10 0,0 0 0,-10-16 0,-8-4 0,-13-17 0,-8-5 0,-17-17 0,-8 1 0,-23-31 0,8 17 0,-4-14 0,13 18 0,8 3 0,0 2 0,5 2 0,1 1 0,7 4 0,3 3 0,3 1 0,0-1 0,0 0 0,0 1 0,6-2 0,5-2 0,11-3 0,10-4 0,1 0 0,8-4 0,12-9 0,-12 6 0,11-5 0,-19 13 0,-7 1 0,-3 6 0,-11 3 0,-3 5 0,-6 0 0,-1 0 0</inkml:trace>
  <inkml:trace contextRef="#ctx0" brushRef="#br0" timeOffset="168982">7606 8734 24575,'34'45'0,"-12"-18"0,1 2 0,1 4 0,-1 1 0,2 0 0,-2-1 0,12 15 0,-16-18 0,-4-14 0,-11-10 0,1-2 0,-5-2 0</inkml:trace>
  <inkml:trace contextRef="#ctx0" brushRef="#br0" timeOffset="169732">7580 9123 14808,'4'-14'0,"12"-10"0,6-6 1801,8-15 0,3-5-1801,-7 13 0,1-1 0,0-1 0,-1 2 0,0-1 0,-2 3 0,3-2 0,-3 4 0,5-14 1815,-12 26-1815,-8 8 992,-5 9-992,8-1 3011,-5 2-3011,-1-3 347,-1 0-347,1 0 0,4-4 0,4-4 0,-7 6 0,0-2 0</inkml:trace>
  <inkml:trace contextRef="#ctx0" brushRef="#br0" timeOffset="170350">8130 7928 24575,'-6'9'0,"-16"28"0,15-16 0,-16 33 0,22-25 0,-7 9 0,8 13 0,-4-16 0,4 6 0,0-18 0,0-6 0,0-2 0,0 2 0,0-1 0,0-4 0,0-4 0,2-5 0,2 0 0,-1-3 0,-1 0 0</inkml:trace>
  <inkml:trace contextRef="#ctx0" brushRef="#br0" timeOffset="171183">8163 8257 24575,'12'-12'0,"1"-9"0,10 3 0,0-11 0,-6 15 0,-2-8 0,-4 12 0,-4-2 0,2 9 0,-6 5 0,0 5 0,0 9 0,1 2 0,3 3 0,3 11 0,-2-3 0,2 6 0,-6-8 0,1-8 0,-4-7 0,2-3 0,-3-4 0,0 4 0,2-3 0,-1 6 0,2-2 0,-1 3 0,-1-6 0,2-1 0</inkml:trace>
  <inkml:trace contextRef="#ctx0" brushRef="#br0" timeOffset="171766">8478 8056 24575,'0'6'0,"0"6"0,3 12 0,1 14 0,0 1 0,-1-2 0,-3 3 0,0-15 0,0 20 0,0 7 0,-3-5 0,-1 5 0,-11-8 0,6-18 0,-8 2 0,6-2 0,4-19 0,1 8 0</inkml:trace>
  <inkml:trace contextRef="#ctx0" brushRef="#br0" timeOffset="172549">7518 9285 8768,'5'7'0,"21"-2"5110,-6-5-5110,22 0 2732,-11 0-2732,2 0 1640,3 0-1640,-4 0 6325,-1 0-6325,-4 0 0,9 0 0,2 0 0,-7 0 0,27 0 0,-20 4 0,16-1 0,-15 5 0,-20-5 0,-8 0 0</inkml:trace>
  <inkml:trace contextRef="#ctx0" brushRef="#br0" timeOffset="173532">9845 9592 8191,'9'4'0,"3"-1"5063,11 6-5063,23 27 1409,-19-16 0,0 3-1409,9 7 0,-3 1 1719,8 12-1719,-8-16 0,-23-14 0,-5-11 0</inkml:trace>
  <inkml:trace contextRef="#ctx0" brushRef="#br0" timeOffset="174200">9832 9913 24575,'34'-48'0,"-8"21"0,0-2 0,1-7 0,0-1 0,4-2 0,-1 0 0,-7 10 0,-2 1 0,7-20 0,-7 23 0,-12 13 0,-3 9 0,-3 0 0,0 3 0</inkml:trace>
  <inkml:trace contextRef="#ctx0" brushRef="#br0" timeOffset="175450">10368 9183 24575,'0'9'0,"0"1"0,0 21 0,-4-1 0,3 12 0,-3 4 0,4-12 0,0 7 0,0 0 0,0 7 0,0-2 0,0-6 0,0-20 0,0-8 0,5-6 0,2-3 0,8-1 0,-2-2 0,0 0 0,-2 0 0,-4 0 0,2 0 0,-3-2 0,0-2 0,-3-2 0,2 3 0,-4-2 0,-1 2 0,-10-3 0,-6 0 0,-4-1 0,0 1 0,4-4 0,0-3 0,5-1 0,-1 1 0,9 1 0,-3 2 0,5-7 0,-2 3 0,3-7 0,0 7 0,0-7 0,0 3 0,0-3 0,0-7 0,7-5 0,0-3 0,11-6 0,3 6 0,0 1 0,2 8 0,-7 11 0,2 6 0,-1 8 0,0 2 0,-6 0 0,-5 0 0</inkml:trace>
  <inkml:trace contextRef="#ctx0" brushRef="#br0" timeOffset="176633">10619 9172 24575,'18'0'0,"-6"0"0,0 0 0,-9 19 0,-1-8 0,-2 23 0,0-11 0,0 0 0,0 7 0,-6-11 0,1 7 0,-5-12 0,3 2 0,4-3 0,-3 0 0,5 0 0,-1-5 0,4-5 0,1 0 0,3-3 0,6 0 0,1 0 0,6 0 0,-6 0 0,2 0 0,-5 0 0,0 0 0,3 0 0,-7 0 0,7 0 0,-1 0 0,1 0 0,3 0 0,-6 0 0,1 0 0,-1 0 0,-1 0 0,-1 0 0,-5 0 0,0 0 0</inkml:trace>
  <inkml:trace contextRef="#ctx0" brushRef="#br0" timeOffset="177466">10862 9101 24575,'9'6'0,"6"6"0,-1 2 0,1 12 0,3-2 0,-4 8 0,6 1 0,-8-6 0,-1 12 0,-7-8 0,-1 12 0,-3-15 0,0 2 0,0-10 0,0 4 0,0-2 0,-5-1 0,1-8 0,-3 1 0,-1-9 0,6 4 0,-4-3 0,6-3 0,0 0 0</inkml:trace>
  <inkml:trace contextRef="#ctx0" brushRef="#br0" timeOffset="179216">9859 10026 13595,'8'0'0,"36"0"2224,-7 0 0,4 0-2224,6 0 0,1 0 952,-1 0 1,-2 0-953,20 0 1048,-24 0-1048,-14 0 3579,-36 0-3579,-24 0 0,-32 0 0,26 0 0,-2 0 0,3 0 0,0 0 0,-27 0 0,20 0 0,16 0 0,13 0 0,7 0 0,8 0 0,14 0 0,16 9 0,10 1 0,13 10 0,-21-9 0,1-1 0,1 1 0,1 0 0,-1 1 0,-1-1 0,17 8 0,-21-8 0,-10-5 0,-12-3 0,0-3 0,-6 3 0</inkml:trace>
  <inkml:trace contextRef="#ctx0" brushRef="#br0" timeOffset="191116">8929 11399 24575,'0'23'0,"0"3"0,0-12 0,0 1 0,0-17 0,0-5 0,0-12 0,0-8 0,0-4 0,3-1 0,-2 9 0,2 7 0,-3 12 0,0 5 0,0 7 0,0-1 0,0 1 0,0-2 0,0 0 0,5-3 0,-2 0 0,6-3 0,-4 0 0,1-3 0,-3 0 0,0-3 0,-3 0 0,-3 3 0,0 1 0,-3 2 0,-3 2 0,3 1 0,0 3 0,0 3 0,6 0 0,-3 0 0,3 0 0,2-6 0,-1-3 0,1-3 0,-2-2 0,-8 1 0,-3 2 0,-5 2 0,1 0 0,6 0 0,5 0 0,4 0 0,9 0 0,-3 0 0,3 0 0,-1 0 0,-1 0 0,-4 0 0,10 0 0,-4 0 0,14 0 0,5-3 0,-3 2 0,-2-2 0,-4 3 0,-15 0 0,-5 0 0,-9 0 0,-3 0 0,-1 0 0,4 0 0,-2 0 0,2 0 0,0 0 0,1 0 0,0 0 0,2 0 0,4 0 0,1 0 0,4 0 0</inkml:trace>
  <inkml:trace contextRef="#ctx0" brushRef="#br0" timeOffset="192533">9066 10616 18551,'0'12'0,"0"17"2750,0 22-2750,0 7 1029,0-9-1029,0-9 537,0-13-537,0-7 1708,0-7-1708,0-4 0,0-3 0,0-1 0,0 1 0,0 0 0,0 0 0,0 2 0,-3-2 0,0 5 0,0-5 0,-3 5 0,3-1 0,0 1 0,-3-1 0,6-2 0,-9 4 0,8-2 0,-5 3 0,3 2 0,0-4 0,-1 1 0,-2-3 0,6 0 0,-6-2 0,5 1 0,-1-2 0,2 0 0,-3 3 0,2-3 0,-1 3 0,-1-6 0,3 2 0,-5-5 0,4 5 0,-1-2 0,-1 3 0,2-1 0,-1 1 0,2-1 0,0 1 0,0 0 0,0-3 0,0-1 0</inkml:trace>
  <inkml:trace contextRef="#ctx0" brushRef="#br0" timeOffset="193467">8979 10255 24575,'0'12'0,"0"8"0,9 8 0,-3 1 0,8 2 0,-5-13 0,-1-1 0,1-4 0,-2-3 0,-4-1 0,2-3 0,-2-3 0,3-1 0,-1-2 0,1 0 0,-1 0 0,1 0 0,-3 0 0,-1 0 0</inkml:trace>
  <inkml:trace contextRef="#ctx0" brushRef="#br0" timeOffset="194233">9182 10278 24575,'-10'26'0,"-2"2"0,-10 13 0,-3 17 0,8-30 0,-1 1 0,1 6 0,0-1 0,-10 16 0,2-2 0,12-5 0,-3-7 0,8-2 0,-4-11 0,7-7 0,-1-4 0,6-6 0,0 0 0,0-3 0,0 0 0</inkml:trace>
  <inkml:trace contextRef="#ctx0" brushRef="#br0" timeOffset="195266">9303 10007 11830,'-3'8'0,"1"0"4851,2 8-4851,0-3 2218,0 0-2218,0 4 1251,0 3-1251,0 4 4425,0 3-4425,0 0 0,0-7 0,0 0 0,0-5 0,0-5 0,0 4 0,0-8 0,0 2 0,2-2 0,-1 0 0,4-3 0,-2 0 0,3-1 0,-3-1 0,-1 1 0</inkml:trace>
  <inkml:trace contextRef="#ctx0" brushRef="#br0" timeOffset="196366">9359 10188 24575,'2'-15'0,"-1"2"0,4 1 0,-2 7 0,3-6 0,-2 8 0,1-1 0,-2 2 0,3 2 0,-1 0 0,1 0 0,-3 5 0,-1-1 0,1 5 0,0-1 0,0 2 0,0 3 0,-1 3 0,2-3 0,-1 0 0,3-1 0,-5-2 0,2 0 0,-3 2 0,2-6 0,-1 3 0,2-3 0,-3 0 0,0 3 0,0-3 0,0 2 0,0 0 0,0 2 0,0-3 0,0-2 0</inkml:trace>
  <inkml:trace contextRef="#ctx0" brushRef="#br0" timeOffset="197300">9556 10036 18776,'-3'5'0,"1"16"2659,5 0-2659,-2 12 989,4-13-989,-4 3 516,2-2-516,-3 3 1635,0-4-1635,0-4 0,0 0 0,0-3 0,0 0 0,0-1 0,-3-2 0,2 3 0,-7 0 0,4 0 0,-2-4 0,0 6 0,2-1 0,1-4 0,0-1 0</inkml:trace>
  <inkml:trace contextRef="#ctx0" brushRef="#br0" timeOffset="200916">11514 11744 24575,'3'-8'0,"-1"0"0,-2 2 0,0 0 0,0 0 0,-5 3 0,-1 0 0,-6 3 0,2 3 0,4 3 0,4 0 0,2 3 0,5-6 0,-1-1 0,4-2 0,-7 0 0,-5 3 0,1 0 0,-3 2 0,9-2 0,0 0 0,3-3 0,-1 0 0,-1 0 0,-2 0 0</inkml:trace>
  <inkml:trace contextRef="#ctx0" brushRef="#br0" timeOffset="202466">11852 10768 24575,'-12'5'0,"-5"5"0,-1 9 0,-4 4 0,1 7 0,4-2 0,2 0 0,5-7 0,3-4 0,4-4 0,-3 0 0,2-3 0,1 2 0,-3-5 0,6 2 0,-3-3 0,0 0 0,2 3 0,-1-3 0,-1 3 0,2-1 0,-4-2 0,4 5 0,-4-1 0,4 2 0,-1-1 0,-1 1 0,2-5 0,-1-2 0</inkml:trace>
  <inkml:trace contextRef="#ctx0" brushRef="#br0" timeOffset="203816">11846 10459 24575,'16'7'0,"0"8"0,7-1 0,-7 4 0,6-2 0,-9-6 0,-3-4 0,-1-3 0,-5-2 0,-2-4 0,-2-3 0,3-3 0,6-4 0,2 2 0,5-4 0,3 2 0,1-4 0,3 0 0,-3 1 0,-5 7 0,-4 0 0,-4 8 0,-2 5 0,-14 19 0,0-3 0,-14 17 0,7-10 0,-4 1 0,-2 12 0,3-5 0,-4 12 0,6-3 0,2-5 0,4 0 0,2-12 0,5-1 0,1-10 0,3-3 0,0-5 0,0-2 0,0 0 0,0-3 0,0 0 0</inkml:trace>
  <inkml:trace contextRef="#ctx0" brushRef="#br0" timeOffset="204699">12313 10109 24575,'0'28'0,"0"-2"0,0 5 0,0-2 0,0-1 0,0 3 0,0-19 0,0 10 0,0-15 0,0 2 0,0-1 0,0-2 0,0 3 0,2-6 0,-1-1 0,1-2 0</inkml:trace>
  <inkml:trace contextRef="#ctx0" brushRef="#br0" timeOffset="205983">12456 10169 24575,'15'-9'0,"-4"5"0,10-2 0,-11 6 0,2 0 0,-6 0 0,-1 0 0,1 0 0,-3 8 0,0-1 0,-3 8 0,0-2 0,0 4 0,0-3 0,0 12 0,0-7 0,0 5 0,-4-3 0,1-7 0,-7 3 0,-1 2 0,-5-2 0,3 5 0,-3-6 0,4-1 0,0-3 0,0-3 0,5 0 0,-1-6 0,8 2 0,5-4 0,3 1 0,11-2 0,-5-3 0,7 3 0,-7-6 0,9 2 0,-6-3 0,5 1 0,-6 2 0,-3 1 0,-5 3 0,-2 0 0,-1-2 0,4 1 0,-3-2 0,0 3 0,-4 0 0</inkml:trace>
  <inkml:trace contextRef="#ctx0" brushRef="#br0" timeOffset="206932">12651 10085 24575,'14'0'0,"-3"0"0,5-3 0,-8 8 0,-5 2 0,0 13 0,-3 7 0,0 8 0,0 1 0,0 7 0,0-3 0,0-10 0,0-6 0,0-12 0,0-3 0,0 1 0,0-1 0,0-1 0,0-1 0,0 1 0,0-2 0,0-1 0,0 1 0,0-3 0,0 0 0</inkml:trace>
  <inkml:trace contextRef="#ctx0" brushRef="#br0" timeOffset="223599">8691 5308 24575,'0'35'0,"0"4"0,11 13 0,3-6-457,-2-15 0,3 0 457,15 14 0,3 5 0,-3-14 0,5 7 300,-5-16-300,12 22 152,-12-16-152,5 8 0,-14-11 0,-4 0 462,1-3-462,-6 7 0,4-3 0,-2 0 0,-1-4 0,-3-8 0,-1-7 0,-6-3 0,2-1 0,-4-1 0,2 2 0,-1-4 0,-1 1 0,1 0 0,1 0 0,-2-3 0,1-1 0</inkml:trace>
  <inkml:trace contextRef="#ctx0" brushRef="#br0" timeOffset="224332">8525 6201 24575,'26'-45'0,"-5"10"0,4-4 0,6-2 0,3-5 0,2-2-1012,-7 7 1,0-3 0,1 0 0,1-1 1011,5-5 0,2-1 0,-1 0 0,-2 2 0,-6 5 0,-3 1 0,0 1 0,-1 0 311,8-10 1,0 2 0,-6 2-312,-3 0 0,-5 4 365,-2 6 0,-4 5-365,-1-2 0,-6 16 0,-5 18 526,1 8 0,-2-2 1,0 5-1</inkml:trace>
  <inkml:trace contextRef="#ctx0" brushRef="#br0" timeOffset="224999">8676 6538 24575,'37'0'0,"-1"0"0,8 0 0,3 0 0,-3 0 0,5 0 0,-3 0-1115,12 0 1,-3 0 1114,-13 0 0,-3 0 714,16 0-714,-25 0 92,-6 0 0,-18 0 0,-3 0 0</inkml:trace>
  <inkml:trace contextRef="#ctx0" brushRef="#br0" timeOffset="225585">9594 6097 21009,'3'12'0,"-1"15"1698,-2 0-1698,0 13 603,0-8-603,0 1 308,0-4-308,0-2 957,0-13-957,0 5 0,0-4 0,0-1 0,0 1 0,0-6 0,0 0 0,0 0 0,0-5 0,0 2 0</inkml:trace>
  <inkml:trace contextRef="#ctx0" brushRef="#br0" timeOffset="226250">9941 5831 24575,'54'13'0,"-12"-7"0,-11 14 0,-3-6 0,-6 6 0,-2 1 0,-5-5 0,-11-4 0,4-6 0,-5-3 0,0-1 0,0-2 0</inkml:trace>
  <inkml:trace contextRef="#ctx0" brushRef="#br0" timeOffset="227331">10372 5793 17008,'0'2'0,"0"11"3349,-4 14-3349,-5 11 0,-4 10 0,-10 7 650,13-25 0,0 2-650,-7 17 0,1 1 0,3-5 0,1 0 0,-3 16 0,1-1 344,3-14 0,0-3-344,3-1 0,-1-3 2230,-3 15-2230,-2-15 0,7-12 0,0-11 0,4-4 0,3-6 0,-6 0 0,5 0 0,-5 1 0,6-2 0,0 1 0,0 0 0,0 0 0,0-3 0,0-1 0</inkml:trace>
  <inkml:trace contextRef="#ctx0" brushRef="#br0" timeOffset="228233">10088 6210 15567,'6'0'0,"27"0"3856,13 0-3856,18 3 1554,-11-2-1554,-18 2 836,-12-3-836,-14 0 690,-3 0 1,-3 0-1,0 0 1</inkml:trace>
  <inkml:trace contextRef="#ctx0" brushRef="#br0" timeOffset="246032">7825 11170 24575,'0'-9'0,"0"2"0,0-5 0,0-8 0,0 1 0,4-13 0,3-5 0,5-11 0,3-6 0,0 1 0,0 5 0,-1 8 0,0 9 0,-1 4 0,-3 11 0,-1 6 0,0-5 0,-3 11 0,3-8 0,0 5 0,7-5 0,8-5 0,2 1 0,1-3 0,0 5 0,-4 2 0,1-4 0,3 5 0,-6 1 0,9 0 0,-4 3 0,1 4 0,-1 0 0,4 3 0,-3 0 0,-3 0 0,-5 0 0,0 3 0,-7 0 0,6 3 0,-8 1 0,3-1 0,0 1 0,0-1 0,0 4 0,1-3 0,2 6 0,1 3 0,7 2 0,-4 8 0,0-6 0,-5 2 0,-2-3 0,-1-3 0,-2 3 0,-1-6 0,-2 3 0,3 10 0,-3-6 0,4 12 0,-4-11 0,0 1 0,0-4 0,0 2 0,0-6 0,-1 0 0,1-2 0,-1-5 0,-3 2 0,3-3 0,-6 0 0,6 3 0,-6-3 0,3 3 0,-3-1 0,3-2 0,-3 6 0,6-3 0,-3 6 0,0-5 0,3 2 0,-5-4 0,4-1 0,-4 1 0,1-2 0,1 0 0,-2 0 0,4-3 0,-4 2 0,4-4 0,-5 4 0,0-4 0,-11-7 0,-10-5 0,-10-9 0,0 2 0,4 2 0,8 6 0,4 1 0,16 11 0,4 2 0,13 11 0,1 1 0,0 3 0,1 4 0,-4-6 0,0 1 0,-7-8 0,3 2 0,-5-6 0,1 3 0,-4-3 0,1 0 0,-2-3 0,3 0 0,-3-8 0,-1-5 0,-2-3 0,3-2 0,-3 2 0,3 4 0,-3-3 0,0 2 0,0 0 0,0 1 0,0 3 0,0 1 0,0-1 0,0-3 0,3 3 0,-3-3 0,3 4 0,-1-4 0,-1 3 0,4-3 0,-4 4 0,4-1 0,-5 0 0,5 0 0,-4 1 0,4-1 0,-4 0 0,1 1 0,-2-1 0,3-3 0,-2 5 0,2-2 0</inkml:trace>
  <inkml:trace contextRef="#ctx0" brushRef="#br0" timeOffset="326166">5058 4415 15607,'4'0'0,"32"0"1757,3 0 0,7 0-1757,14 0 0,9 0 0,-17 1 0,5 0 0,2-1 0,1-2-469,-8-2 0,0-1 0,1-2 0,1 0 0,3 0 469,2 0 0,3 0 0,1-1 0,2 0 0,0-1 0,1 0-391,-10 1 1,1-1 0,1-1 0,0 0 0,0 0 0,0 0 0,-3 0 0,-1 0 390,4 0 0,-3 0 0,-1-1 0,-1 1 0,1 0 0,2 1-363,6-1 0,1 1 0,0 0 1,1 1-1,-2-1 0,-2 1 363,0-1 0,-2 0 0,-2 1 0,1 0 0,-1 1-375,-2 2 1,0 1 0,0 1 0,-1-1 0,1 0 374,1-2 0,-1-1 0,1 0 0,-1 0 0,-2 2 0,6 2 0,-1 2 0,-1 0 0,-3-1 0,2-2 0,-2-1 0,4 0 0,-4 1 0,3-1 0,3 0 0,0 0 0,-2 0 0,4 0 0,-3 1 0,1 0 0,3 0 0,-3-1 0,3 0 0,0-1 0,-1 1 0,-5 1 0,9-1 0,-4 1 0,3-1 0,-9-1 0,3 0 0,2-1 0,-2 0 0,-3 0 0,10-1 0,-5 0 0,7 0 14,-16 1 1,4 0 0,3-1-1,1 0 1,0 0 0,-3 0-15,4-2 0,-1 1 0,-1-1 0,1 0 0,0 0 332,3 1 0,1-1 0,0 1 1,-1-1-1,0 0-332,-4 0 0,0-1 0,-1 1 0,-1-1 0,-1 2 737,6 0 0,-2 1 0,-1 1 0,-3 1-737,4-1 0,-4 1 0,-1 2 1191,-2 2 1,-1 0-1,-4 1-1191,2 1 0,-4 0 0,-8 0 0,-3 0 0,12 0 2865,-14 0-2865,-13 0 2551,4 0-2551,-10 0 1219,-3 0-1219,2 0 62,-5 0-62,5 0 0,4 0 0,2 0 0,10 4 0,29 8 0,-23-3 0,5 1 0,0 0 0,5-1 0,3 1-649,0-2 1,4-1 0,2-1-1,2 0 649,-4-2 0,3 0 0,1-1 0,2 0 0,2 0-568,-5-1 0,2 0 0,2 0 0,1 0 0,0-1 0,0 0 0,-1 0 568,-2 0 0,0-1 0,0 1 0,0-1 0,0 0 0,1-1 0,0 0 0,7-1 0,1 0 0,0-1 0,1 0 0,0 0 0,-1 0 0,-2 0 0,4-1 0,-1 0 0,-1 1 0,-1-1 0,-1-1 0,-2 1-780,2-2 1,-2 0 0,-2 0 0,0-1 0,-1 2 779,7-1 0,0 0 0,-2 1 0,-2 1 0,-7 2 0,-1 0 0,-2 1 0,-2 1 0,3-1 0,-3 2 0,2-1 0,8-1 0,2-1 0,2 0 0,-14 1 0,1-1 0,3 0 0,8-1-235,-11 1 0,4-1 1,6 0-1,2-1 1,4 0-1,1 0 0,2 0 1,0 1-1,-1-1 1,-1 1 234,-7 0 0,1 1 0,-1 0 0,0 0 0,2 0 0,-1 0 0,2 0 0,0 0 0,2 1 0,1-1 0,1 0 0,2 0-60,-11 0 0,2 0 0,1 0 1,1 1-1,0-1 0,2 0 1,1 0-1,0 0 0,0 0 1,1 0-1,1 0 0,0 1 1,-1-1-1,1 0 0,0 1 1,-1-1-1,1 1 0,-1 0 60,-5 0 0,1 0 0,0 0 0,1 0 0,0 0 0,0 1 0,0-1 0,0 0 0,0 1 0,0-1 0,1 1 0,-1 0 0,0-1 0,0 1 0,-1-1 0,0 1 0,0 0 0,0 0 0,-1-1 0,-1 1-28,6 0 1,0 0-1,0-1 1,-1 1-1,0 0 1,0 0-1,0 0 1,-1 0-1,0 1 1,0-1-1,0 0 1,-1 0-1,0 0 1,-1 0-1,1 0 1,-2 0-1,1 0 28,2 0 0,0 0 0,0 0 0,0 0 0,0 0 0,-1 0 0,0 0 0,-1 0 0,0 0 0,-1 0 0,-1 0 0,-1 0 0,-1 0 0,-1 0 0,-1 0-150,12 0 1,-2 0 0,-1 0 0,-1 0 0,-1 0 0,-2 0 0,-1 0 0,-2 0 0,-1 0 0,-3 0 149,12 0 0,-3 0 0,-3 0 0,-2 0 0,0 0 0,-2 0 78,4 0 1,-1 0-1,-2 0 1,0 0-1,-1 0-78,10 1 0,-1 0 0,-1 1 0,-2 0 0,-6 0 0,-1 1 0,-2 0 0,-7 0 871,5 1 0,-2 0-871,0 0 0,2 0 0,-3-2 0,-5-2 0,3 0 0,0 0 0,6 0 0,6 0 0,3 0 0,-6 0 0,5 0 0,3 0 0,2 0 0,1 0 0,-1 0 0,-3 0-131,2 0 0,-3 0 0,0 0 1,2 0-1,4 0 0,9 0 131,-26 0 0,3 0 0,4 0 0,3 0 0,3 0 0,1 0 0,2 0 0,0 0 0,1 0 0,1 0 0,-2 0 0,0 0 0,-2 0 0,-2 0 0,-2 0 0,-3 0-47,13 0 0,-4 0 1,-1 0-1,-2 0 0,-1 0 1,0 0-1,0 0 0,1 0 1,2 0-1,3 0 47,-8 0 0,2 0 0,1 0 0,1 0 0,0 0 0,1 0 0,1 0 0,-1 0 0,1 0 0,0 0 0,-1 0 0,1 0 0,-2 0-110,2 0 1,0 0 0,1 0 0,0 0 0,0 0-1,1 0 1,-2 0 0,0 0 0,-1 0 0,-2 0 0,-1 0-1,-2 0 1,-3 0 109,11 0 0,-5 0 0,-2 0 0,-2 0 0,0 0 0,0 0 0,2 0 0,4 0 0,-8 0 0,2 0 0,3 0 0,1 0 0,0 0 0,0-1 0,0 1 0,-2 0 0,-2 0 0,-3 1 0,-3-1 0,14 1 0,-4 0 0,-4 0 0,-1 0 0,-1 0 0,-1 0 405,5 1 1,-1-1 0,-2 0 0,-3 1 0,-5-1-406,-1 2 0,-5 0 0,1-1 0,15 1 0,2-1 0,-4-1 545,3-5 1,-1-3-546,-2 0 0,4-1 0,2-1 0,-10 2 0,0 0 0,1 0 0,-1 0 0,-5 0 0,-1-1 0,1 0 0,2 1 0,2 0 0,4 0 0,0 0 0,-2 1 0,-7 0 0,15-2 0,-2 2 0,-4 0 0,6 1 0,0 0 0,-10 1 0,-6 1 0,-4 1 1274,11 2 1,0 0-1275,-10 0 0,-4 0 2418,-4 0 0,-3 0-2418,28 0 0,-20 0 0,-9 0 983,-14 0 0,-11 0 0,-2 0 0</inkml:trace>
  <inkml:trace contextRef="#ctx0" brushRef="#br0" timeOffset="329547">6289 3751 24575,'0'56'0,"0"-17"0,0 4 0,0 1 0,0 5 0,0 6-1967,0-3 1,0 6 0,0 3 0,0-1 0,0-3 1720,0 0 1,0-4 0,0 3 0,0 7 245,0-10 0,0 6 0,0 5 0,0 2 0,0 3 0,0-1 0,0-2 0,0-3 0,0-5-402,0 2 1,0-4 0,0-3 0,0 0 0,0 2 0,0 2 401,0 4 0,0 3 0,0 2 0,0 0 0,0 0 0,0-2 0,0-4 0,0 9 0,0-3 0,0-1 0,0-4 0,0-2 378,0-3 0,0-5 0,0 0 0,0 0-378,0 3 0,0 1 0,0-2 0,0-4-115,0 21 0,0-12 115,0-9 0,0-36 0,0-11 0</inkml:trace>
  <inkml:trace contextRef="#ctx0" brushRef="#br0" timeOffset="330199">8529 3333 24575,'0'56'0,"-3"-14"0,-1 7 0,-1 4 0,0 4 0,-1 5 0,0 3 0,1 3-1639,0-9 1,1 3-1,0 2 1,0 1 0,0 0-1,1-2 1390,-1-3 1,0-1 0,0 0 0,0 0-1,1-1 1,1 1 346,-1-2 0,2 1 0,0 0 0,0-1 0,0-1 1,1-2-99,-1 5 0,1-1 0,0-2 0,0-1 0,1-2 0,-1 0 0,0-3 0,0-1 0,0 1 0,0 5 0,0 2 0,0-1 0,0-4 0,0 1 0,0-4 0,0-1 634,0 11 1,0-3-635,0-9 0,0-4 0,0 11 0,0-21 5457,0 3-5457,-3-22 0,2 0 0,-1-14 0</inkml:trace>
  <inkml:trace contextRef="#ctx0" brushRef="#br0" timeOffset="331249">9887 3353 24575,'0'49'0,"0"7"0,0-4 0,0-4 0,0-27 0,0-11 0,0-8 0,0-4 0</inkml:trace>
  <inkml:trace contextRef="#ctx0" brushRef="#br0" timeOffset="332048">12248 3522 24575,'0'37'0,"0"1"0,0 8 0,0 8 0,0-3 0,0 8 0,0 6 0,0 0 0,0-2-1967,0-6 1,0-1 0,0 1 0,0 1 0,0 3 1753,0-3 0,-1 3 0,1 3 0,-1 1 1,1-1-1,1-1 0,0-3-78,0 2 1,2-2 0,0-1 0,0-1 0,0-1-1,-1-3 291,0 13 0,0-3 0,0-1 0,2 2 0,1-6 0,1 2 0,1 0 0,0-1 0,0-3 0,-2 1 0,0-3 0,-1 0 0,2 1 262,-1-2 0,1 2 0,0 0 0,0 0 0,-1-4-262,-1 3 0,-1-2 0,0-2 0,0-4 0,1 1 0,0-3 0,-1-7 0,-3 15 0,0-41 0</inkml:trace>
  <inkml:trace contextRef="#ctx0" brushRef="#br0" timeOffset="332881">14470 3459 8191,'3'35'0,"0"16"1105,-3 9 0,0 8-1105,0-19 0,0 1 0,0 4 0,0-5 0,0 2 0,0 3 0,0 4-141,0-5 0,0 5 0,0 2 1,0 1-1,0-1 0,0-1 141,0 5 0,0-2 0,0 0 0,0 1 0,0 3 76,0-10 0,0 1 1,0 2-1,0 0 1,0 1-1,0-2 1,0 0-77,0 4 0,0-1 0,0-1 0,0 0 0,0 1 0,0-1 0,0 2 0,0 0 0,0 0 0,0 0 0,0-1 0,0 0 304,1-5 1,-1 0 0,1-1 0,0 0 0,0-1 0,1-1-305,0 8 0,-1-1 0,2-1 0,-1-3 0,0-3 517,0 6 1,1-6-1,0-3-517,3 7 0,0-9 0,-5 4 0,2-32 0,-3-17 0</inkml:trace>
  <inkml:trace contextRef="#ctx0" brushRef="#br0" timeOffset="746219">9147 9891 24575,'-23'28'0,"1"0"0,-1 2 0,0 1 0,-3 6 0,1 3 0,-4 4 0,1 0 0,6-13 0,2-1 0,0 2 0,2-2 0,-6 17 0,11-7 0,2 2 0,8-6 0,3-13 0,0 3 0,0-5 0,0 5 0,3 1 0,20 16 0,1-11 0,16 8 0,8-8 0,3-2 0,-18-13 0,3-1 0,-2-3 0,1-2 0,1-2 0,1-2 0,4-2 0,-3-2 0,19 1 0,3-4 0,-4 0 0,-14 0 0,18-4 0,-17-7 0,-5-2 0,-1-6 0,-10 0 0,-5 4 0,0-4 0,-3 1 0,2-1 0,-5-3 0,3-5 0,12-25 0,-10 3 0,-4 18 0,-1-2 0,-1-9 0,-3 0 0,-2 7 0,0-1 0,0-26 0,-2-2 0,-2 20 0,-4 1 0,-12-16 0,-5 3 0,1 22 0,-3 3 0,-14-10 0,-5 3 0,0 11 0,0 3 0,5 2 0,-2 2 0,-10-2 0,-1 3 0,11 10 0,-1 2 0,-12-5 0,0 2 0,9 6 0,2 2 0,0 0 0,2 0 0,-22 2 0,5 0 0,2 0 0,6 0 0,4 3 0,2 5 0,8 1 0,-4 8 0,3 0 0,4 2 0,8-6 0,11-7 0</inkml:trace>
  <inkml:trace contextRef="#ctx0" brushRef="#br0" timeOffset="749203">8853 4823 24575,'-41'0'0,"-9"15"0,10 1 0,-5 7 0,4 5 0,-1 5 0,-1 3-1119,4-3 0,0 2 0,0 3 0,0 2 1119,4-2 0,0 2 0,0 2 0,2 0 0,1 2 0,2 0 0,2 2 0,1 1 0,1 0 0,2 1 0,-2 12 0,1 1 0,4 0 0,2-1-676,6-9 1,2-1 0,2-1 0,1 0 675,0 10 0,3-2 0,2-2 0,2 9 0,2-3 442,1-3 1,6 1-443,8-6 0,6 1 0,0-2 0,3 7 0,6-1 0,0-13 0,6 3 0,2-1 0,-3-5-609,-2-6 1,-2-4-1,3 0 609,6 8 0,3 0 0,3-1 0,-7-12 0,2-2 0,1 0 0,1-1 0,1 0 0,0 0 0,2-1 0,1 0 53,8 3 0,3 0 0,1-2 0,0-2-53,-1-2 0,0-3 0,1-1 0,-2-2 0,-5-2 0,-1-1 0,0-3 0,0-1 436,0-2 0,0-1 1,0-2-1,-1-1-436,12-1 0,-1-1 0,-2-3-9,-6-2 1,-1-3 0,-1-3 8,1-5 0,-2-4 0,-2-3 0,-10-1 0,-2-2 0,-1-2 0,0 0 0,0-2 0,-2 0 406,4-12 0,-3 1-406,-4 5 0,-3-1 0,0-5 0,-1-2 0,0 4 0,0-1-11,3-9 0,-2-2 11,-2 5 0,-1 1 0,0-1 0,0 1 0,-6 1 0,0 1 13,-1 0 0,0-1-13,-1 1 0,-1-2 0,-4-2 0,-1-2 0,1-1 0,-3-3 0,-4 4 0,-4-4 0,0-1 0,-2-3 0,-1-2 0,-6-1-213,-4 6 1,-5-2 0,-4 0 0,-2 3 212,-3 5 0,-3 1 0,-3 2 0,-3 2 0,-4 2 0,-4 2 0,-3 3 0,-1 4 0,-2 4 0,-2 4 0,-2 3 0,0 3 0,1 2 0,-1 3 0,0 3 0,-1 1 0,-2 1 0,-2 3 0,1 1 0,1 2 0,-9 1 0,2 1 0,1 2 0,4-2 0,2 1 0,-1 4 0,8 3 0,-1 4 0,1 1 0,2 0 0,-2 1 0,1 0 0,-1 2-333,2 3 0,-3 1 1,1 1-1,4 1 333,1 0 0,3 1 0,1-1 0,-14 9 0,2 1 207,2-2 1,4 0-208,15-5 0,2 0 97,-7 2 1,3 0-98,-6 18 0,15-20 0,0 1 0,-18 23 0,21-21 0,5-6 0</inkml:trace>
  <inkml:trace contextRef="#ctx0" brushRef="#br0" timeOffset="758652">20320 9520 24575,'0'58'0,"0"0"0,0 1 0,3-10 0,2 7 0,0 4 0,1 5 0,2 3 0,-1 3 0,1 0 0,0 1 0,0-1-757,-1-14 1,0 1 0,0 1 0,0 0 0,1 0 0,0 2-1,0 1 1,0 0 0,1 2 0,-1 2 0,1 0 0,0 3-1,0 1 689,-2-14 0,1 1 0,0 2 1,0 1-1,0 1 0,1 1 1,-1 2-1,1 0 0,0 0 0,0 2 1,-1 0-1,1 0 0,0 0 1,0 1-1,0-1 0,0 1 1,-1-1-1,1 0 0,-1-1 0,0 0 1,0-1-1,-1-1-35,1 1 0,-1 0 1,0 0-1,0 1 1,0-1-1,0 0 0,0 0 1,-1 0-1,1 0 1,-1 0-1,1 0 0,-1 0 1,0-1-1,0 0 1,1-1-1,-1 1 1,0-2-1,0 1 0,0-1 1,0 0-1,0-1 103,1 6 0,1-1 0,-1 1 0,0-2 0,0 1 0,1-1 0,-1-1 0,0 0 0,0 0 0,0 0 0,-1-1 0,1 0 0,-1 0 0,-1-1 0,0 0 0,0 0 0,-1 0-43,0 4 0,-1 0 0,0 2 1,-1 0-1,0-1 0,0 1 0,-1-1 1,0-1-1,0-2 0,-1-1 1,1-2-1,-1-2 0,1-3 0,-1-4 1,1-2 42,-1 18 0,1-7 0,-2-5 0,1-2 0,0 0 0,0 2-82,0 6 0,0 1 1,0 1-1,0-2 1,0-4-1,0-7 82,0 6 0,0-7 0,0-5 0,0 0 0,0-6 2909,0 10-2909,0-19 4350,0-5-4350,0 6 5771,-6-15-5771,4 7 1577,-9-10-1577,9 3 0,-4-6 0,6-3 0,0 0 0,0-3 0</inkml:trace>
  <inkml:trace contextRef="#ctx0" brushRef="#br0" timeOffset="759702">22752 10329 13281,'3'3'0,"-1"28"2360,-2 31-2360,0-10 0,0 9 0,0-10 0,0 7 0,0 3 0,0-1-670,0 4 0,0 0 0,0 1 0,0 0 670,0-11 0,0-2 0,0 2 0,0 3 0,0 3-195,0-4 1,-1 4-1,1 4 1,-1 1-1,1 0 1,0 0-1,1-2 1,0-4 194,2 4 0,2-3 0,0-3 0,0 2 0,0 2 0,-1 6 0,-1-14 0,-1 3 0,0 2 0,0 2 0,-1 1 0,1 2 0,0 0 0,0 0 0,0-1 0,1-1 0,0-1 0,1 2 0,0 0 0,1 0 0,1 0 0,-1 0 0,0-1 0,0 0 0,0 0 0,0-1 0,-1 0 0,-1 2 0,0-1 0,0 0 0,-1-1 0,0 0 0,0 0 0,0 1 0,0-1 0,0 1-43,0 2 1,0 1 0,0 0 0,1 1 0,-1-1 0,-1-1 0,1-1 0,-1-3 0,0-2 42,0 8 0,-1-3 0,0-1 0,0-3 0,-1-2 0,1 0 21,0 12 1,0-2 0,0-2 0,0-2-22,0-8 0,0-1 0,0-3 0,0-4 1359,0 13 0,0-4-1359,0-10 0,0 2 0,0-4 0,0 3 0,0-3 2411,2 7 0,1-2-2411,-1-9 0,1-1 0,2-5 0,-1 0 0,1 5 0,0-2 0,4 14 4202,-1-2-4202,-3-6 1433,-1-4-1433,-4-2 287,3-5-287,-2 1 0,6 18 0,-2 5 0,1-18 0,0 0 0,0-4 0,0-1 0,9 22 0,-6-18 0,-3-19 0,-6-8 0</inkml:trace>
  <inkml:trace contextRef="#ctx0" brushRef="#br0" timeOffset="762836">21778 10002 24575,'0'-35'0,"0"-6"0,5-3 0,3-3 0,-1 11 0,2 0 0,2-12 0,3 3 0,12-9 0,-3 1 0,2 15 0,1-5 0,-5 5 0,2 5 0,-2 2 0,3 6 0,1-4 0,12-1 0,-6 8 0,22-10 0,-22 18 0,2 2 0,0 2 0,2 0 0,10-1 0,1 2 0,-8 5 0,-1 3 0,0-1 0,0 0 0,26 2 0,-10 6 0,-8 12 0,0 22 0,-12 3 0,-15-16 0,1 4 0,4 12 0,-1 2 0,-3-7 0,1 2-911,7 14 1,0 1 910,-5-8 0,-1-3 0,-5-11 0,-1 1 0,5 6 0,0 1 0,-4-3 0,1 0 0,1-4 0,-1 1 0,-1-1 0,-1 0 0,-2-1 0,-1 0 0,5 28 0,-6-11 0,0 2 0,-2-5 0,-1 1 0,2 13 0,-1 2 0,0-9 0,0-2-349,-2-6 0,0-3 349,0-6 0,-1-1 1716,-2 25-1716,0-19 0,-4 14 0,0-11 0,0-15 0,0 15 0,0-23 764,0 18-764,0-15 39,0 11-39,0-14 0,0-5 0,0 4 0,0-7 0,0 7 0,0-3 0,0 17 0,-3 4 0,2 19 0,-6 0 0,3 5 0,0 0 0,0-14 0,4-8 0,0-2 0,0-13 0,0 5 0,0-14 0,0-4 0,0-3 0,0-1 0,0-3 0,0 0 0,-7-43 0,-15-19 0,9 12 0,-1-3 0,-7-2 0,-2 1 0,6 9 0,0 2 0,1 6 0,1 4 0,-2-11 0,5 21 0,9 8 0,-3 6 0,1 0 0,9 22 0,20 28 0,-4-9 0,2 3 0,2 6 0,0-1 0,-1-5 0,-1-3 0,-9-6 0,-1-2 0,11 17 0,-9-12 0,0-4 0,-5-11 0,-5-9 0,2 0 0,-6-5 0,3-15 0,9-24 0,-1 0 0,0-4 0,1 2 0,-1 0 0,0 1 0,0-1 0,0-5 0,0 3 0,3-9 0,-6 12 0,1 0 0,6-4 0,-7 15 0,1 3 0,-5 5 0,-1 10 0,-3-3 0</inkml:trace>
  <inkml:trace contextRef="#ctx0" brushRef="#br0" timeOffset="794352">2708 2703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7:06:50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16429 12654 24575,'0'-31'0,"0"2"0,0-4 0,0-2 0,0-7 0,0-14 0,0 29 0,0 4 0,0 38 0,-4 15 0,-1 9 0,3 4 0,2 8 0,-1 2-638,-1-1 0,0 3 0,-1 3 0,1 0 638,1-5 0,1 2 0,1 0 0,-1 1 0,0 0 0,0 1 0,0 0 0,0 0 0,0 0 0,0 1 0,0 2 0,0 0 0,0 0 0,0 0 0,0-1 0,0-5 0,0-1 0,0-1 0,0 1 0,0 1 0,0 3 0,0 0 0,0 2 0,0-2 0,0 0 0,-1-2 0,0-1 0,0-1 0,-1 0 0,1-2-870,1 6 0,0-1 0,0-2 1,-1 0 869,-4 11 0,-2-1 0,3-5 0,2 3 0,1-6-630,-4-12 1,-1-1 629,6 14 0,0-3-564,0 4 564,0-11 0,0 2 0,0-9 0,0-1 0,1-4 0,-2 3 779,1 21 1,0 3-780,2-3 0,1 2 0,0-15 0,0 2 0,1 0 0,2 3 0,1 0 0,0-2 0,2 16 0,2-3 0,0-8 0,0-2 1708,-2-9-1,-1-1-1707,-2 0 0,0-2 1680,2 12-1680,-6-17 0,0-1 862,1 14-862,-2 1 338,5-1-338,-5-19 0,5-2 0,-5-16 0,2 5 0,0-9 0,-3 2 0,3-3 0,-3-3 0,0 0 0</inkml:trace>
  <inkml:trace contextRef="#ctx0" brushRef="#br0" timeOffset="2416">16518 12588 24575,'37'0'0,"-1"0"0,2 0 0,3 0 0,18 0 0,3 0 0,-13 0 0,4 0-477,5 0 1,5 0-1,-3 0 477,2 0 0,-2 0 0,-13 0 0,1 0 0,-2 0 232,9 0 1,-3 0-233,-5 0 0,-1 0 118,-5 0 1,0 0-119,-1 1 0,-2-2 0,11-6 0,-4 6 0,-14-6 728,-3 0-728,21 5 0,-21-4 0,17 3 0,-27 2 0,-2-2 0,7 3 0,-1 0 0,4 0 0,-3 0 0,-7 0 0,-4 0 0,-4 0 0,-2 0 0,2 0 0,1 0 0,0 0 0,3 0 0,-2 0 0,3 0 0,4 0 0,-6 0 0,5 0 0,-9 0 0,5 0 0,-5 0 0,2 2 0,-3-1 0,-3 4 0,0 8 0,-3 37 0,0 1 0,0 10 0,-3-4 0,-1 5 0,0 7-1077,2-19 1,0 6 0,1 1 0,-1 2 0,1-3 0,-1-3 1076,-1 6 0,-1-5 0,1 1 0,0 3 0,1 2 0,0 4 0,1 1 0,0-1 0,0-4-928,0 1 0,1-3 0,1-1 0,-1-1 928,0-4 0,0-1 0,0 0 0,0 2-253,0 10 1,0 2 0,0 0 0,0-1 252,0-8 0,0 0 0,0-1 0,0-3 0,0 3 0,0-2 0,0 0-383,0 7 0,0 2 0,0-6 383,0 0 0,0-5 0,0-4 0,0-1 1452,0 3 0,0 0-1452,0-7 0,0 1 0,0 6 0,0 0 0,0-15 0,0-1 1990,0 5 0,0 3-1990,0 7 0,0 1 0,0-1 0,0 1 0,0-6 0,0 3 0,0-3 0,0 8 0,0-3 816,0-5 1,0 0-817,0-6 0,0-2 2348,0 24-2348,0-16 1462,0-11-1462,0-9 0,0-9 0,0 2 0,0-7 0,0-3 0,0 0 0,0-1 0,0 3 0,0-1 0,0 1 0,0-2 0,0 0 0,0-1 0,0 1 0,0-1 0,0 1 0,0-1 0,2 1 0,-1-1 0,2 1 0,-3 0 0,2 0 0,-1 2 0,2-1 0,2 4 0,-1-5 0,1 0 0,-2-3 0</inkml:trace>
  <inkml:trace contextRef="#ctx0" brushRef="#br0" timeOffset="4149">16696 12060 24575,'0'34'0,"0"-1"0,0 11 0,0 3 0,0 10 0,0 2-2034,0 2 0,0 1 2034,0-10 0,0 3 0,0-6 0,0 3 0,0 0 7,0 2 1,0 1 0,0 1-8,0-7 0,0 1 0,0 1 0,0-1 0,0 14 0,0-1 0,0 0 0,0-2 0,0 0 0,0 0 0,0 0 0,0 0 0,0 0 0,0-2 0,0 0 0,0-1 0,0-2 0,0 0 0,0-1 0,0 0 0,0 0 0,0 1 0,0-1 0,0 1 0,0 0 0,0 4 0,0 1 0,0 1 0,0-12 0,0 0 0,0 1 0,0-2-598,0 7 1,0-2-1,0 0 598,0 2 0,0-1 0,0-4 0,0-5 0,0-3-426,2 9 0,1-2 426,0-17 0,0 0 0,2 23 0,0 1 0,0-21 0,0-2 0,-3 10 0,1-2 1614,5 11-1614,-7-9 0,7 4 0,-7-5 0,6-1 860,-6-4-860,6 17 3024,-6-5-3024,3 13 1192,-4-10-1192,0-9 0,0-9 0,0-8 0,0-5 0,0-6 0,0-3 0,0-1 0,0-5 0,0 5 0,0-5 0,0 5 0,0 4 0,3 8 0,0 7 0,4 8 0,3-3 0,-5-2 0,4-7 0,-9-8 0,3-6 0,0-5 0,-2-2 0,1 0 0,7-15 0,4-30 0,0 6 0,2-5 0,-1 1 0,0-5 0,1-4-801,0-5 0,0-5 1,0-4-1,0-1 801,0 5 0,1-2 0,0-2 0,-1-3 0,-1-4-636,-4 12 0,-1-3 0,-1-3 0,0-2 0,0-2 1,0 0-1,-1 0 0,0 0 0,-1 2 636,1 2 0,-2 0 0,1 1 0,-1-1 0,0 1 0,0-1 0,-1-1 0,1-1 0,-1-1 0,-1 5 0,0-3 0,0-2 0,0-1 0,-1 0 0,1 0 0,-1 1 0,0 2 0,-1 3 0,1 2 0,-1 4 0,0-11 0,-1 5 0,0 2 0,-1 3 0,1 1 0,0 1 0,0-12 0,0 1 0,0-1 0,0 1 0</inkml:trace>
  <inkml:trace contextRef="#ctx0" brushRef="#br0" timeOffset="6950">16743 12109 11131,'18'-3'0,"6"0"4968,24 3-4968,1 0 2340,6 0-2340,-8 0 0,4 0 0,5 0 0,3 0 78,-3 0 1,3 0-1,1 0-78,4 0 0,0 0 0,1 0 0,-13 0 0,0 0 0,1 0 0,0 0 0,1 0 0,0 0 0,0 0 0,0 0 0,-1 1 0,1-1 0,-2 0 0,-2-1 0,9 0 0,-2-2 0,-3 0 0,-8 0 0,-2 0 0,-2-1 0,4-2 0,-3-2 0,19-6 4180,-6 5-4180,-9 4 0,-4-2 0,4 2 0,-16-2 0,6 3 1415,-22-2-1415,1 5 306,-7-2-306,-3 3 0,0 0 0,-6 0 0,0 5 0,-12 2 0,-4 5 0,-8 1 0,-10-2 0,-1-1 0,1-6 0,6-1 0,5-3 0,12 0 0,-4 0 0,9 0 0,0 0 0,1 0 0,-1 0 0,1 0 0,-1 0 0,0 0 0,3 2 0,1 4 0,2 12 0,0 4 0,0 40 0,0-12-319,0-10 1,0 7 318,0 3 0,0 5 0,0-3-1346,0 0 1,0 1 1345,0 6 0,-1 6 0,2-5 0,1-4 0,1-1 0,2 0 0,1 4 0,0-2 0,0-10 0,1-2 0,0 1 0,2 8 0,1 0 0,-1 0 0,-1-5 0,-1 0 0,1-3 0,0 9 0,1-1 0,-1 10 0,-1 1-324,-1-1 1,-1 0 323,-3-19 0,0 0 0,-1 2 0,1 12 0,0 4 0,-1-2 0,-1-5 0,0-2 0,0 1 0,0 3 0,0 0 0,0-3 0,0-8 0,0-3 0,0-2 0,0 13 0,0-4 0,0-11 0,0 0 0,0 6 0,0-2 0,0 21 0,0-16 0,0 1 0,0-11 0,0-2 0,0 1 0,0 0 0,0 28 0,0-30 0,0 0 0,4 21 0,1 5 0,5-1 0,-1-6 0,-2-21 0,0-1 0,3 20 0,-1-20 0,1 0 0,4 16 0,-1 1 0,-3-17 0,-1 0 0,0 9 0,0 2 0,0 1 530,4 14-530,-4-15 0,-1 2 1336,-1-11 1,-1-1-1337,5 25 772,-7-3-772,0-15 0,-4-4 0,0-10 0,0 0 0,0-4 0,0 5 0,0-1 0,0-4 0,0 1 0,0-7 0,0-4 0,0-3 0,0 2 0,0-5 0,0 8 0,0-5 0,0 8 0,0-5 0,0-3 0,0-5 0</inkml:trace>
  <inkml:trace contextRef="#ctx0" brushRef="#br0" timeOffset="8815">16984 11685 12876,'0'15'0,"0"29"0,0 14 426,0-5 0,0 5 0,0 6-426,0-8 0,0 4 0,0 4 0,0 2 0,0 0 0,0-5 0,0 3 0,0 1 0,0 0 0,0 1 0,0-1-194,0-2 1,0 1 0,0-1 0,0 1-1,0 1 1,0 2 193,0-8 0,0 1 0,-1 1 0,0 2 0,1-1 0,0-1 0,1-1 0,0-2 0,2 8 0,1-2 0,1-2 0,-1 1 0,1-1 0,-1 3 0,-1-5 0,-1 2 0,0 1 0,0 0 0,0-2 0,1-2 0,1-3 0,1 3 0,2-2 0,1-3 0,-1-2 0,-1 0 0,-1 5 0,0-1 0,-1-2 0,0-3 0,1 2 0,-2-3 0,2-2 341,4 13 0,-1 0-341,-5-14 0,-1 1 0,2 0 0,4 16 0,-1-1 0,-3 0 0,-1 2 0,1-10 0,0 3 0,0-2 594,-1-9 0,1-2 0,-1 2-594,-1 11 0,0 1 0,0-3 0,0 10 0,-1-4 879,0-6 0,-2-2-879,1-9 0,0-4 2030,0-5 0,0-3-2030,0 20 2474,0-10-2474,0-14 825,-2-6-825,1-10 0,-2-4 0,3 0 0,0-3 0,0-3 0,0 0 0</inkml:trace>
  <inkml:trace contextRef="#ctx0" brushRef="#br0" timeOffset="10048">17030 11883 24575,'0'0'0</inkml:trace>
  <inkml:trace contextRef="#ctx0" brushRef="#br0" timeOffset="11700">16987 11677 24575,'39'0'0,"-7"-2"0,4-1 0,21 3 0,6-1-1771,-12 0 1,2-1 0,-2 1 1770,-6 1 0,-2 0 0,1 0 0,20 0 0,-1 0 0,-1 0 0,-2 0 0,-10 0 0,0 0 798,8 0 1,0 0-799,-7-2 0,-4-1 0,14 2 198,-22-5 1,-2-1-199,7 5 0,-11-5 0,1-1 0,8 2 0,18-2 0,-22-3 2780,4 9-2780,10-6 0,-7 8 0,7-4 0,5 3 0,3-6 537,4 3-537,-2-4 0,-20 4 0,-7 1 0,-16 3 0,-4 0 0,-6 0 0,0 0 0,-1 0 0,-1 0 0,1 0 0,1 0 0,0 0 0,3 0 0,-3 0 0,-1 0 0,-4 2 0,-2 2 0,-2 8 0,4 37 0,-3 9-291,2-12 1,-1 6 290,-2-3 0,0 3 0,0 0-1568,0-6 1,0-2 0,0 6 1567,0 6 0,0 6 0,0 2 0,0-2 0,0-5 0,0-2 0,0 1 0,0-1 0,0 1 0,-1 0 0,1-1 0,1 1 0,0 0 0,0 0 0,1-1 0,0-3 0,0 3 0,0-3 0,1 0-630,1 3 0,1 0 1,-1 0 629,0-4 0,0 0 0,1 3 0,1-2 0,2 4 0,0-1 0,0-2 0,1 1 0,0-2 0,1 4-503,0 4 1,2 6 0,0 0-1,1-2 503,-1-11 0,0-1 0,0-1 0,2 4 0,-1-2 0,0 3 0,1 1 0,0 0 0,0 0 0,-1 0 0,0 0 0,0 0 0,1 1 0,-1 0 0,1 4 0,1 0 0,-1 1 0,0-1 0,-1-1 0,-2-5 0,-1 0 0,0-1 0,-1 0 0,1 0 0,0 1 0,0 1 0,0 0 0,-1-1 0,0-3 0,0 0 0,-1-3 0,-1-1 0,1 0 0,3 11 0,1-1 0,0 1 0,-2-11 0,1 1 0,-1-1 0,0-3 0,-1 0 0,0-3 0,1 3 0,4 14 0,2 4 0,-1-2 0,-4-8 0,0 0 0,-1-4 0,5 3 0,-1 0-268,-3-1 1,0 3 0,-2-9 267,3 8 3247,-1 6-3247,-9-40 1951,-1-10-1951,2 2 0,-3-9 0,0 0 0</inkml:trace>
  <inkml:trace contextRef="#ctx0" brushRef="#br0" timeOffset="15216">17722 11142 24575,'0'22'0,"-9"41"0,3-24 0,1 4 0,-5 15 0,0 1 0,2-13 0,1-2 0,2-8 0,1-4 0,0 5 0,4-29 0,0-7 0,0-15 0,-5 1 0,-9-10 0,-6-1 0,-4 1 0,5 4 0,3 3 0,7 7 0,3 8 0,4 2 0,2 8 0,0 2 0,0 4 0,0 11 0,0-7 0,0 4 0,2-13 0,-1 2 0,4-2 0,1 0 0,1-5 0,1-2 0,0-3 0,2 0 0,12 0 0,-7-3 0,7-3 0,-3-5 0,-4-2 0,1 3 0,-1-6 0,-8 9 0,5-3 0,-6 5 0,6-1 0,-4-1 0,3-2 0,-2 3 0,1-1 0,4-2 0,-1 1 0,6-7 0,9 0 0,-6-2 0,-1 6 0,-16 5 0</inkml:trace>
  <inkml:trace contextRef="#ctx0" brushRef="#br0" timeOffset="17682">16506 11336 24575,'4'20'0,"3"2"0,13 24 0,-2-6 0,6 12 0,1 4 0,-7-5 0,1-6 0,-11-11 0,-2-14 0,-6 1 0,7 5 0,-7-2 0,9 3 0,-7 4 0,7-5 0,-6-6 0,7-1 0,-6-12 0,4 5 0,-5-3 0,1-3 0,-2 3 0,1-6 0,-2 2 0,1-2 0,1 3 0,-2 0 0,4 5 0,-4-1 0,5 9 0,-3-7 0,1 3 0,-2-5 0,1-4 0,-3-6 0,-6-6 0,-1-4 0,-9-2 0,7 5 0,3-1 0,1 5 0,11 14 0,4 5 0,10 13 0,-1-5 0,5-1 0,-12-8 0,3 1 0,-9-7 0,0-3 0,0-3 0,-3-5 0,0-5 0,-3-11 0,0 4 0,0-9 0,3-1 0,1 1 0,-1-1 0,4 7 0,-4 4 0,1 3 0,-1-3 0,-1 6 0,-1-2 0,2 3 0,-3 0 0,0 1 0,0-1 0,0 0 0,0 5 0,0 4 0,0 4 0,0 1 0,0 4 0,0-4 0,-3 6 0,-1-7 0,-2 6 0,-1-4 0,1 1 0,-1 3 0,-1-4 0,-2 4 0,1-2 0,-3-1 0,3-4 0,-3-4 0,-7-2 0,-5-6 0,2-2 0,-5-6 0,3-10 0,4 11 0,-3-10 0,7 10 0,5 3 0,-1-2 0,6 8 0,3-1 0,0 2 0,11 0 0,3 8 0,5 1 0,-3 5 0,-1-4 0,-5-1 0,4 3 0,-1-2 0,0 1 0,2-1 0,-2 2 0,-3-5 0,-1 2 0</inkml:trace>
  <inkml:trace contextRef="#ctx0" brushRef="#br0" timeOffset="24950">18786 11209 24575,'0'-23'0,"0"-12"0,4-6 0,4-9 0,1 17 0,14-22 0,-9 18 0,6-9 0,-6 20 0,-6 5 0,8-3 0,-2 2 0,9 3 0,4 2 0,7 6 0,6 4 0,-1 4 0,0 3 0,-8 0 0,-3 0 0,-8 10 0,11 9 0,-13 4 0,10 6 0,-9-6 0,2 4 0,-1-3 0,-3 4 0,-4-10 0,-2 2 0,9 8 0,0-3 0,2 6 0,-1-3 0,-3-3 0,-2-1 0,0-6 0,-10-6 0,2-3 0,-7 0 0,2-3 0,-3-1 0,-3-2 0,0-3 0,-3-1 0,-2-4 0,-2 4 0,0-4 0,-2 1 0,5-2 0,-5 0 0,-1-3 0,-1 1 0,1-1 0,4 3 0,3 0 0,-3-3 0,3 5 0,-3-4 0,3 8 0,3-6 0,3 8 0,3-1 0,6 5 0,1 5 0,3-3 0,-3 4 0,5-3 0,-5 1 0,5 2 0,-6-6 0,-1 2 0,-2-7 0,0 4 0,-1-4 0,-2 4 0,2-5 0,-2 5 0,2-4 0,1 1 0,-1-2 0,4-12 0,-2 0 0,3-13 0,0-10 0,-1 9 0,1-9 0,-3 17 0,-3 1 0,2 7 0,-6-3 0,6 9 0,-6-4 0,3 4 0,-3-1 0,2 1 0,-1-1 0,1 5 0,-2-3 0</inkml:trace>
  <inkml:trace contextRef="#ctx0" brushRef="#br0" timeOffset="35499">17266 5295 24575,'-5'47'0,"0"1"0,-5 10 0,-4 6 0,1 0 0,0-6 0,1-1 0,-2 3-715,4-10 1,-1 3-1,0 2 1,1-2-1,0-3 715,-3 12 0,2-3 0,-1 1 0,1-6 0,0 1 0,0 0 0,1-5 347,1-2 1,0-4 0,-1 0-348,-4 27 0,1-18 602,5-40-602,7-38 0,7-30 0,1-6 0,-1 8 0,1-4 0,1-5 0,0-1 0,1 1-1025,-1 7 1,0-2 0,1 0 0,-1 0 0,1 0-1,0 1 1025,0 0 0,-1-1 0,1 1 0,0 0 0,1 3 0,-1 4 0,3-4 0,1 3 0,-1 3 0,-1 0 296,-1-10 1,-2 2 0,2-2-297,1 5 0,2-2 0,-1 0 0,0 3 0,-3-2 0,0 3 0,0-1 0,1-13 0,2 0 0,0 33 40,3 44-40,3 40 0,2 18 0,-7-27 0,1 2 0,1 2 0,1 3-738,1 2 0,2 5 0,1 1 0,0-1 0,-1-4 738,1-1 0,-1-3 0,0-2 0,0 0 0,3 10 0,0-1 0,-1-2 1091,-3-8 0,0-2 1,-3-4-1092,-3-7 0,-1-1 174,8 17 0,-1 0-174,2 8 0,-7-26 0,0 2 0,-10-25 5076,0-3-5076,0 2 2136,-3 2-2136,6 7 0,-5-3 0,5 3 0,-5 1 0,4-3 0,-4 3 0,2-6 0,-3-1 0,2-4 0,-1 1 0,2-5 0,-3 3 0,2 0 0,1-1 0,1 1 0,1 0 0,-2 0 0,3 0 0,-3 0 0,0-3 0,-3-1 0</inkml:trace>
  <inkml:trace contextRef="#ctx0" brushRef="#br0" timeOffset="36099">17264 5881 17614,'3'-3'0,"11"1"3120,6-5-3120,16-7 1193,-7 1-1193,11-3 628,-12 5-628,8-1 2020,-3-3-2020,-6 6 0,-7 3 0,-11 6 0,-7 0 0</inkml:trace>
  <inkml:trace contextRef="#ctx0" brushRef="#br0" timeOffset="37367">17898 5088 24575,'0'49'0,"0"1"0,0-1 0,2 6 0,2 0 0,1 0 0,4-3 0,1-2 0,0 0-316,-1-2 1,0 0 0,0 1 315,2 10 0,1 3 0,-2-8 0,-3-9 0,-1-6 310,-2 23-310,-9-77 0,-7-17 0,-1-10 0,1-7 0,-1-4-152,0 8 0,-2-3 0,1 1 152,5-1 0,1 0 0,1 2-819,-5-9 0,1 2 819,4-7 0,2 4 0,2 20 0,2 3 425,1-23-425,0 17 0,0 2 0,0 15 575,9-2-575,7 11 1730,21-5-1730,11 5 0,6-3 0,-1 8 0,-12 5 0,-11 3 0,-10 0 0,-8 10 0,-6 25 0,-3 17 0,-3 8 0,0-3 0,0-19 0,-11 12 0,3-14 0,-13 8 0,1-20 0,-8-2 0,1-8 0,-3 3 0,6-5 0,8 1 0,7-4 0,6 0 0,3-4 0,0 1 0,3 0 0,21 4 0,3 1 0,28 15 0,-20-7 0,12 11 0,-18-6 0,9 3 0,-4 2 0,-5-4 0,-5-6 0,1 6 0,-8-5 0,6 4 0,0 1 0,-3-5 0,0 0 0,-10-10 0,-4-4 0</inkml:trace>
  <inkml:trace contextRef="#ctx0" brushRef="#br0" timeOffset="37967">18719 5629 20964,'4'0'0,"-2"0"0</inkml:trace>
  <inkml:trace contextRef="#ctx0" brushRef="#br0" timeOffset="38418">18725 5291 24575,'0'0'0</inkml:trace>
  <inkml:trace contextRef="#ctx0" brushRef="#br0" timeOffset="39598">19616 5454 24575,'3'64'0,"4"-31"0,1-1 0,0 4 0,1-2 0,21 22 0,-11-13 0,3-19 0,-5 5 0,-3-10 0,3 8 0,-9-5 0,5-1 0,-5 1 0,6 4 0,-6-7 0,6 8 0,-7-13 0,-1 1 0,-3-6 0,0-3 0,-3-3 0,3 0 0</inkml:trace>
  <inkml:trace contextRef="#ctx0" brushRef="#br0" timeOffset="40315">19538 6084 24575,'23'-53'0,"-10"21"0,3-1 0,8 3 0,1 0 0,-4 0 0,-1 0 0,16-10 0,-9 2 0,-7 7 0,-1 6 0,-8 6 0,-3 13 0,-2-3 0,-3 0 0,5 2 0,-1-9 0,3 9 0,2-8 0,-5 10 0,2 0 0,0 5 0,-5 0 0,1 0 0</inkml:trace>
  <inkml:trace contextRef="#ctx0" brushRef="#br0" timeOffset="41331">20222 5242 23708,'-9'0'0,"3"0"429,-35 0-429,14 0 145,-11 0-145,13 0 73,11 0-73,-6 0 220,12 16-220,0 37 0,12-6 0,-3-11 0,2 1 0,10 11 0,-3 7 0,3-15 0,0 1 0,-7-8 0,0 1 0,5 5 0,-1 1 0,-3-5 0,-1-2 0,3 15 0,3 12 0,-7-28 0,2 14 0,-6-16 0,2 2 0,-3-12 0,3-9 0,-2 8 0,1-9 0,1 2 0,0-6 0,5-3 0,-1-3 0,4 0 0,12-4 0,-2 0 0,10-3 0,6-3 0,-10 5 0,7-1 0,-18 6 0,-7 0 0,-3 0 0,0 0 0,0 0 0,-3 0 0,0 0 0</inkml:trace>
  <inkml:trace contextRef="#ctx0" brushRef="#br0" timeOffset="42483">20492 5450 12081,'0'23'0,"0"14"2401,0-3 1,0 4-2402,0 0 0,0-1 1086,0-1 1,0-2-1087,0 20 1222,0-18-1222,0-14 4296,0-6-4296,0-7 0,0-1 0,0 2 0,0-1 0,0 5 0,0-4 0,3 2 0,0-3 0,3 1 0,0-1 0,3-3 0,3 0 0,7-3 0,8 0 0,4-3 0,4 0 0,-8 0 0,-6 0 0,-6 0 0,-6 0 0,1 0 0,-4 0 0,-4 0 0</inkml:trace>
  <inkml:trace contextRef="#ctx0" brushRef="#br0" timeOffset="43332">20439 5785 23207,'-6'0'0,"12"0"672,3 0-672,8 0 229,5 0-229,-7 0 116,1 0-116,-1 0 351,-5 0-351,5 0 0,-6 0 0,-1 0 0,1 0 0,-3 0 0,3 0 0,-3 0 0,0 0 0,-3 0 0,0 0 0</inkml:trace>
  <inkml:trace contextRef="#ctx0" brushRef="#br0" timeOffset="44415">20770 5285 24575,'33'0'0,"8"0"0,9 0 0,-8 0 0,-18 0 0,-15 13 0,-6 40 0,-3 9 0,0-27 0,0 2 0,0 15 0,0-2 0,0 10-386,0-10 0,0 0 386,0 2 0,0 0 0,0-19 0,0 3 0,3-12 0,-2 3 0,2-9 0,-3-1 772,0-6-772,0-5 0,-6 0 0,-11 0 0,-8-3 0,5 0 0,5-3 0</inkml:trace>
  <inkml:trace contextRef="#ctx0" brushRef="#br0" timeOffset="44933">21312 5914 17689,'10'0'0,"10"0"3091,3 0-3091,1 0 1180,-9 0-1180,-6 0 0,-6 0 0,-1 0 0</inkml:trace>
  <inkml:trace contextRef="#ctx0" brushRef="#br0" timeOffset="45682">21264 5786 14225,'-2'-3'0,"11"0"4273,11 3-4273,22 0 1793,9 0-1793,-2-2 979,-17 1-979,-12-2 0,-14 3 0,-4 0 0</inkml:trace>
  <inkml:trace contextRef="#ctx0" brushRef="#br0" timeOffset="47131">22040 5812 20976,'-14'18'0,"11"-9"1712,-15 27-1712,10-12 609,3-1-609,-2 6 312,7-5-312,0 12 966,0-3-966,0-1 0,11 0 0,15-8 0,19 6 0,13-18 0,1-1 0,-6-17 0,-8-12 0,-13-12 0,-13-19 0,-10 4 0,-9-12 0,-21 7 0,4 5 0,-23 5 0,10 10 0,-3 9 0,1 1 0,-10 8 0,13 4 0,-7 4 0,9 4 0,1 6 0,-2 15 0,11 9 0,6 22 0,8-3 0,13 9 0,9-9 0,5-14 0,5-7 0,6-13 0,-5-7 0,11-1 0,-14-7 0,-1 0 0,-5-4 0,7-9 0,-9 1 0,4-8 0,-10 1 0,0 5 0,-4-2 0,-3 8 0,-3 2 0,3 24 0,3 4 0,3 18 0,8 1 0,-7-4 0,8 6 0,6 5 0,-2-10 0,4-2 0,-12-21 0,-5-6 0,-3-12 0,-5 3 0,1-3 0</inkml:trace>
  <inkml:trace contextRef="#ctx0" brushRef="#br0" timeOffset="47965">22636 6531 18342,'9'-29'0,"8"-3"0,3-5 1417,2-5 1,1-3-1418,8-12 0,-1 2 0,-11 19 0,-2 3 0,7-16 1064,-17 30-1064,-4 24 558,-3 5-558,0 21 1776,0-6-1776,0 8 0,0-7 0,0 14 0,0-10 0,0 16 0,0-19 0,4 3 0,3 7 0,5-2 0,2 4 0,-4-12 0,-1-8 0,-6-4 0,0-9 0,-3 0 0</inkml:trace>
  <inkml:trace contextRef="#ctx0" brushRef="#br0" timeOffset="48382">23375 6630 24575,'0'0'0</inkml:trace>
  <inkml:trace contextRef="#ctx0" brushRef="#br0" timeOffset="48965">23808 6595 24575,'4'23'0,"4"16"0,15 11 0,-4 0 0,7-8 0,-9-14 0,-2-7 0,0 1 0,1 0 0,0-2 0,4 10 0,-6-15 0,-4 1 0,-7-14 0</inkml:trace>
  <inkml:trace contextRef="#ctx0" brushRef="#br0" timeOffset="49783">23719 6970 24575,'27'-48'0,"1"2"0,-8 14 0,0-2 0,-2 1 0,1 1 0,1 0 0,-1 0 0,7-24 0,-1 20 0,-17 20 0,-2 13 0</inkml:trace>
  <inkml:trace contextRef="#ctx0" brushRef="#br0" timeOffset="50765">24517 6421 24575,'-35'0'0,"9"0"0,-12 0 0,2 0 0,10 0 0,-5 0 0,18 0 0,9 18 0,9 15 0,3-3 0,2 4 0,2 0 0,0 2 0,-3 3 0,0 1 0,1-5 0,-1-2 0,0 27 0,-1-8 0,-2-16 0,-2-2 0,-1-14 0,0-4 0,0-8 0,-3-2 0,3 0 0,0 0 0,0 0 0,2-3 0,4 2 0,0-5 0,9 3 0,13-3 0,6 0 0,15 0 0,-8 0 0,-9 0 0,-5 0 0,-13 0 0,-6 0 0,-2 0 0</inkml:trace>
  <inkml:trace contextRef="#ctx0" brushRef="#br0" timeOffset="51516">24891 6642 8191,'4'5'0,"-2"2"5063,-2 32-5063,0 16 0,0-6 0,0 13 0,0-25 2818,0 6-2818,8-1 0,4 10 0,4-20 1719,3 11-1719,1-22 6784,6 9-6784,2-9 0,6-1 0,-6-13 0,2-1 0,-7-6 0,-9 0 0,-5 0 0</inkml:trace>
  <inkml:trace contextRef="#ctx0" brushRef="#br0" timeOffset="52316">24860 6862 24575,'22'0'0,"4"0"0,14 0 0,-9 0 0,-10 0 0,-10 0 0,-8 0 0,0 0 0</inkml:trace>
  <inkml:trace contextRef="#ctx0" brushRef="#br0" timeOffset="52848">25311 6960 24575,'25'0'0,"-6"0"0,17 0 0,-4 0 0,-7 0 0,-2 0 0,-14 0 0,-6 0 0,0 0 0</inkml:trace>
  <inkml:trace contextRef="#ctx0" brushRef="#br0" timeOffset="53615">25730 6947 24575,'0'-12'0,"7"-8"0,14-24 0,-6 12 0,16-20 0,-11 11 0,0 7 0,-1-3 0,-13 33 0,-3 10 0,-3 35 0,0 8 0,0-13 0,0 3 0,0-2 0,0 1 0,1 4 0,2-1 0,0-5 0,2-1 0,-1-1 0,1 0 0,6 15 0,-4-19 0,-4-11 0,3-11 0,-6-1 0,3-1 0,-3-3 0</inkml:trace>
  <inkml:trace contextRef="#ctx0" brushRef="#br0" timeOffset="54681">25872 6468 19286,'2'-3'0,"14"0"2447,3 3-2447,15 0 901,-7 0-901,-3 0 467,-8 0-467,-8 0 1474,-2 0-1474,-1 0 0,1 0 0,6 0 0,-5 0 0,8 0 0,-8 3 0,6 7 0,-2 9 0,1 8 0,2 5 0,-1 4 0,0 1 0,-6 3 0,-2 5 0,-2 2 0,-1 2 0,1-7 0,0 3 0,-1 0 0,-2 1 0,0 0 0,1-2-581,3 5 1,0-3 580,-2 1 0,1-2 0,5 18 0,0-7 0,-3-2 0,0-14 0,-4-16 0,2-7 1161,-3-6-1161,0-4 0,0 1 0,0-2 0,-13 4 0,-4-3 0,-8 3 0,-24-2 0,7-1 0,3-2 0,16-2 0</inkml:trace>
  <inkml:trace contextRef="#ctx0" brushRef="#br0" timeOffset="55581">26764 7320 8191,'4'-3'0,"8"0"5063,-3 3-5063,15 0 2818,12 0-2818,8 0 1719,4 0-1719,1 0 6784,-17 0-6784,2 0 0,-14 0 0,6 0 0,-6 0 0,-6 0 0,-5 0 0</inkml:trace>
  <inkml:trace contextRef="#ctx0" brushRef="#br0" timeOffset="56282">27022 7155 24575,'0'21'0,"0"5"0,0 22 0,-1-9 0,2 2 0,2 0 0,1 0 0,-1 5 0,0-1 0,3-9 0,1-3 0,1 15 0,0-16 0,-2-8 0,-3-12 0,0-9 0,-3-1 0</inkml:trace>
  <inkml:trace contextRef="#ctx0" brushRef="#br0" timeOffset="57281">27760 7292 24575,'0'23'0,"0"2"0,0 6 0,0 30 0,7-13 0,2 15 0,11-21 0,9-15 0,11-9 0,4-8 0,3-10 0,-13-16 0,-10-22 0,-14-14 0,-11 15 0,-6 0 0,-21-17 0,4 22 0,-3 3 0,-26-2 0,-4 2 0,19 21 0,2-3 0,4 9 0,9-5 0,1 7 0,9 0 0,3 0 0,4 22 0,3 8 0,22 33 0,-3-26 0,5-1 0,5-1 0,5-3 0,7-1 0,2-5 0,-1-9 0,0-8 0,-2-10 0,-2-6 0,-2-5 0,-4-5 0,10-27 0,-16 12 0,-10 6 0,-7 39 0,1-5 0,-3 21 0,6-2 0,-3-2 0,6-1 0,-1-6 0,-3-9 0,-3-3 0,-3-3 0</inkml:trace>
  <inkml:trace contextRef="#ctx0" brushRef="#br0" timeOffset="58215">28431 7580 24575,'11'0'0,"-2"0"0,0 14 0,-6-5 0,-1 15 0,-2 8 0,0-2 0,-3 6 0,-8 4 0,-7-9 0,-5 12 0,3-15 0,6-5 0,8-8 0,3-6 0,3-1 0,20-4 0,3-2 0,26-2 0,-15 0 0,1 0 0,25 0 0,-23-1 0,1-2 0,-1-1 0,-1-1 0,13-4 0,8-3 0,-31 7 0,-6-1 0,-5 5 0,-6-2 0,-7 3 0</inkml:trace>
  <inkml:trace contextRef="#ctx0" brushRef="#br0" timeOffset="58702">28979 7285 24575,'0'0'0</inkml:trace>
  <inkml:trace contextRef="#ctx0" brushRef="#br0" timeOffset="59382">29223 6867 24575,'0'16'0,"0"-4"0,0-4 0,0-2 0,0 0 0,10 9 0,18 12 0,22 9 0,-15-9 0,3 0 0,0-6 0,2-1 0,3 8 0,1-1 0,-5-6 0,-1-2 0,-4-2 0,-2 0 0,19 16 0,-23-18 0,-7 3 0,-14-6 0,5-7 0,-8 6 0,3-9 0,-4 4 0</inkml:trace>
  <inkml:trace contextRef="#ctx0" brushRef="#br0" timeOffset="60094">29698 6830 15238,'-3'-3'0,"-3"8"3963,3 4-3963,-8 13 1613,-2 16-1613,-8 0 0,1 22 870,1-24-870,6 0 0,0-1 0,-4-2 2891,-6 14-2891,14-20 0,4-12 0,5 0 0,0-3 0,0-8 0,0 2 0</inkml:trace>
  <inkml:trace contextRef="#ctx0" brushRef="#br0" timeOffset="60948">30049 6550 24575,'-18'0'0,"-17"0"0,-20 0 0,-5 0 0,2 0 0,27 0 0,11 26 0,28 6 0,8 4 0,-1 4 0,2 2-1147,7 15 1,4 1 1146,3-9 0,-1-1 0,-7-1 0,0-1 0,8 7 0,0-3 0,-15-18 0,0-1-427,8 14 0,-2-3 427,-3 1 0,-3-14 0,0 2 0,4 21 0,-3-17 0,-6 4 2185,-8-23-2185,-3-1 962,0-6-962,2-3 0,1-3 0,3-3 0,0 0 0,12 0 0,3 0 0,12 0 0,-2 0 0,1 0 0,-5 0 0,13-4 0,-15 4 0,6-7 0,-20 7 0,-5-3 0</inkml:trace>
  <inkml:trace contextRef="#ctx0" brushRef="#br0" timeOffset="61648">30565 6573 24575,'0'13'0,"0"10"0,0 16 0,0 23-2442,0 2 2442,0-20 0,0 1 0,0-5 0,0-1 0,0-3 0,0 0 390,0 0 0,0 0-390,0-1 0,0 0 0,0 30 0,0-10 402,0-28-402,0-18 0,4-5 0,17-2 1260,26-2-1260,10 0 0,2-3 0,-13-2 0,-13-8 0,-15 7 0,-3-3 0</inkml:trace>
  <inkml:trace contextRef="#ctx0" brushRef="#br0" timeOffset="62249">30502 7017 24575,'27'0'0,"4"0"0,-8 0 0,21 0 0,-13 0 0,6 0 0,-10 0 0,-18 0 0,2 0 0</inkml:trace>
  <inkml:trace contextRef="#ctx0" brushRef="#br0" timeOffset="62783">31036 7017 19500,'10'0'0,"4"0"2357,20 0-2357,-5 0 863,8-7-863,-7 2 448,-7-2-448,3 0 1407,-9 6-1407,0-2 0,-10 3 0,-2 0 0</inkml:trace>
  <inkml:trace contextRef="#ctx0" brushRef="#br0" timeOffset="63665">31350 6639 24575,'34'0'0,"11"0"0,-12 0 0,3 0 0,1 0 0,0 0 0,19 0 0,-11 0 0,-21 17 0,-14 35 0,-6-12 0,-2 3 0,-1 5 0,-2 0 0,-3 3 0,-4-1 0,-2-11 0,-1-1 0,0-4 0,-2-3 0,-14 17 0,5-7 0,7-21 0,-3 7 0,9-18 0,5 1 0,2-4 0,2-1 0,21-1 0,28-2 0,-16-6 0,4-3 0,11 0 0,0-1 0,-8-4 0,-3-1 0,-1 2 0,-2 1 0,7-5 0,-15 5 0,-13 7 0,-4 0 0,-6 3 0,-1 0 0</inkml:trace>
  <inkml:trace contextRef="#ctx0" brushRef="#br0" timeOffset="64548">31941 6380 24575,'7'0'0,"12"0"0,44 0 0,-2 0-521,-23 0 1,-1 0 520,17 0 341,-11 0-341,-5 0 173,-7 0-173,-8 0 0,-10 0 0,-4 0 527,-5 32-527,-3 0 0,0 5 0,-1 11 0,0 6 0,4-4 0,1 4 0,1-1-300,-3-6 1,1 0 0,1 2 299,6 8 0,2 2 0,-1-2 0,-5-11 0,0-1 0,0-1 0,3 2 0,0 0 0,-1-2 0,0 5 0,-1-4 0,-1-8 0,0-3 0,1 8 0,-5-17 0,-3-11 0,0 3 0,0-4 0,-6 0 898,-11 4-898,-2-6 0,-8 5 0,5-8 0,0 2 0,-9 4 0,-4 2 0,11-4 0,4-3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43:59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6389 9033 24575,'0'37'0,"0"0"0,-4 18 0,-2 8 0,3-15 0,-1 5 0,1 4 0,-1 6-1229,0-14 0,0 5 0,0 2 0,-1 3 1,1 1-1,-1 2 0,1-1 0,1 1 1067,0-2 1,1 0 0,0 2 0,0 0 0,1 1 0,-1 1 0,1 0 0,-1 0 0,1 2-37,-1-8 0,0 3 1,0 0-1,0 0 0,0 2 1,0-1-1,0 0 0,0-1 1,0-1-1,1 0 0,0-3 198,0 5 0,1-1 0,0-1 0,0-1 0,0 0 0,0-2 0,1 0 0,-1-2 0,0-1 101,0 14 1,0-2 0,0-1 0,0-2-1,0-2 1,0 0-102,0 1 0,0 0 0,0-3 0,0-1 0,0-3 0,0 0 0,0-2 0,0-2 0,0 1 0,1 5 0,0 2 0,0-1 0,1-7 0,1 15 0,1-6-304,-1-8 0,0-2 304,0 1 0,-1-4 3040,-2 19-3040,0-27 0,0 0 0,0 20 0,0-25 0,0 1 2493,0 5 1,0 0-2494,0 23 1522,1-30 1,-2-1-1523,-2 12 1567,3-17-1567,-3-5 815,3 0-815,0 1 0,0 0 0,0-3 0,0-4 0,0 0 0,0-6 0,0 2 0,0-6 0,0 0 0,0 0 0,0-3 0,0-1 0</inkml:trace>
  <inkml:trace contextRef="#ctx0" brushRef="#br0" timeOffset="1901">6432 8925 8191,'39'4'0,"2"-3"0,12 0 0,5-1 0,-10 0 0,4 0 0,3 0 0,1 0 0,-1 0 0,4 0 0,1 0 0,0 0 0,1 0 0,1 0 294,-7 0 1,0 0-1,1 0 1,0 0-1,2 0 1,1 0-295,-1 0 0,2 0 0,1 0 0,1 0 0,-1 0 0,-1 0 0,-3 0 0,9 0 0,-4 0 0,0 0 0,1 0 0,2 0 0,-9 0 0,4 0 0,1 0 0,0 0 0,-2 0 0,-2 0 0,-6 0 0,9 0 0,-4 0 0,-4 0 0,-1 0 0,10 0 0,-2 0 0,-5 0 1076,7 0 0,-5 0-1076,-5 0 0,-5 0 3970,18 0-3970,-15 0 5936,-13 0-5936,-13 0 2559,-11 0-2559,-4 0 0,-2 0 0,9 0 0,0 0 0,13 0 0,-1 0 0,9 0 0,13 0 0,-8 0 0,11 0 0,5 0 0,-5 0 0,3 0 0,-23 0 0,-17 0 0,-9 16 0,-3 2 0,-3 27 0,0 10 0,0 7 0,0-5 0,0 4-899,0-1 1,0 4 0,0 6 898,0-14 0,0 4 0,0 2 0,0 0 0,0-3-1473,0 5 0,0-3 0,0 2 1,0 3 1472,0-7 0,0 4 0,0 2 0,0 0 0,0-2 0,0-2-513,0-1 1,-1-4-1,0 0 1,2 2-1,0 4 513,1-3 0,2 5 0,0 3 0,1 0 0,0 0 0,0-2 0,1-3-516,-1-3 1,1-2 0,0-2 0,0 0 0,1 1 0,0 3 515,2 2 0,-1 2 0,2 2 0,-1 0 0,2-1 0,-1-1 0,1-5-163,2 7 0,0-2 0,1-3 1,0-3-1,-1-1 163,0-2 0,-1-4 0,1 0 0,1 4 221,-1-1 1,0 3-1,2 2 1,-1 1-1,2-2 1,-1-3-222,5 10 0,0-4 0,1-1 0,0 5 131,-5-10 1,0 3 0,0 1 0,1 1 0,-1-2 0,0-4-132,5 11 0,-1-4 0,0-2 0,-2-1 1134,-1 10 1,-3-3 0,0-5-1135,0 1 0,-1-4 1775,-5-4 1,-2-5-1776,6 14 2917,-8-13-2917,0-14 2456,-4-8-2456,0 0 606,0-12-606,0 7 0,3-3 0,-2 0 0,2-2 0,-3 3 0,0-1 0,0 1 0,0-1 0,0-2 0,0 3 0,3 3 0,-3 1 0,6 7 0,-2-2 0,3 5 0,-3-11 0,2 0 0,-5-3 0,2-4 0,-3 4 0,0-9 0,0 2 0,0-5 0,0 5 0,0-6 0,0 5 0,0-4 0,0 1 0,0-5 0,0-1 0</inkml:trace>
  <inkml:trace contextRef="#ctx0" brushRef="#br0" timeOffset="3835">8380 8939 24575,'0'31'0,"0"20"0,0 10 0,0-3 0,0 6-1395,-1-15 1,1 4 0,0 3 0,1 3 1394,0 1 0,1 3 0,0 2 0,1 3 0,3 1-686,-1-10 0,2 1 1,2 1-1,-1 2 0,1 1 1,1 1-1,-2 1 686,0-6 0,0 2 0,-1 1 0,1 0 0,0 2 0,0 0 0,0 1 0,1-1 0,0 1-186,0-8 0,0 0 1,1 1-1,0 0 1,0 1-1,0-1 1,0 1-1,0 0 1,-1-1-1,0 0 1,-1 0 185,0 3 0,-1 1 0,0-1 0,0 0 0,-1 0 0,0 0 0,-1-1 0,1 0 0,0-1 0,-1-1 0,2 8 0,0-1 0,-1-1 0,1-1 0,-1 0 0,0-1 0,-1 1 0,-1-1-175,-1-2 0,-1 1 0,-1 0 0,0-1 1,-1 0-1,1-3 0,-1-2 0,1-2 175,1 5 0,-1-4 0,1-2 0,-1 0 0,0 1 0,-1 4 0,1 3 0,-2-1 0,1-3 0,0-7 0,0-2 0,0-5 0,0 0 0,0 23 0,0-3 341,0-17 1,0-4-342,0-9 0,0-1 3300,0 32-3300,0-23 5274,0-14-5274,0-1 3341,-3-8-3341,3-2 0,-3-9 0,3-2 0</inkml:trace>
  <inkml:trace contextRef="#ctx0" brushRef="#br0" timeOffset="6167">8562 8776 24575,'34'0'0,"-1"0"0,8-2 0,3-1 0,9 5 0,4 0-2185,-10-1 0,3-1 0,-1 2 2185,2 3 0,0 2 0,6 0 0,-6-2 0,5-1 0,3 1 0,3 1 0,-2-1 0,-4 0-933,0 2 0,-2-1 0,-1 1 1,1-1-1,4 1 933,-3-1 0,2 0 0,3 0 0,1-1 0,0 1 0,0 0 0,-2-1 0,1 0 0,0 0 0,-1 0 0,1-1 0,-1 1 0,0 0 0,-2-1-100,5 2 0,-3 0 0,0 0 0,0-1 0,2 1 0,3-2 100,-5 0 0,2-2 0,2 1 0,1-1 0,0 0 0,0 0 0,-2-1 0,-2 1 0,-1 1 0,-1-1 0,-1 0 0,-1 1 0,0-1 0,0-1 0,-1 1 0,9-1 0,0-1 0,0 0 0,-1-1 0,-1 1 0,-3 0-179,1 0 0,-2 0 0,-2 0 0,0 0 0,-2 0 179,9 0 0,-2 0 0,-2 0 0,-4 0 477,-5 0 0,-3 1 1,0-2-478,7-3 0,0 0 0,-5 0 0,-7 1 0,-4-2 0,-1-3 0,-1-1 0,-1 3 0,-3 0 0,10-4 4556,13-2-4556,-23 5 4181,-5 2-4181,-1-2 2067,-8 7-2067,-1-4 478,-5 2-478,1 1 0,-9-2 0,-13 3 0,-7 4 0,-38 11 0,16 4 0,8-7 0,-2 1 0,3 5 0,1 0 0,-14 2 0,12 1 0,2 0 0,0-4 0,-1 4 0,12-8 0,4-5 0,0 4 0,3-3 0,4-5 0,4-1 0,7-9 0,-1-2 0,4 1 0,-1-8 0,-1 5 0,-3-5 0,3 3 0,-6 3 0,1 51 0,1 29 0,1-16 0,0 6-941,-1-16 1,0 5 0,0 4 0,2 3 0,2 0 940,2-4 0,1 2 0,2 2 0,1 1 0,1 1 0,0 2 0,0-1-654,0 0 1,0 0 0,0 2-1,1 0 1,0 1 0,0 1 0,1 1-1,0 2 654,-2-10 0,0 1 0,1 1 0,0 2 0,0 0 0,0 0 0,0 0 0,0 0 0,0-1 0,0 0 0,-1-2 0,1 6 0,1-2 0,-1 1 0,0-2 0,-1 1 0,1-1 0,-2-1 0,1 1 0,-1 0-238,-1-3 0,0 2 0,0 0 0,-1 0 0,0-1 0,0-1 0,-1-2 0,-1-2 0,0-2 238,2 16 0,-1-3 0,-1-4 0,-1 0 0,0 0-151,0-1 1,0 0 0,-1 0 0,0-3 0,0-2 150,2 11 0,-1-3 0,-1-3 0,-1-6 0,-1-2 0,-1-4 0,2 3 0,-1-3 0,-1-8 0,-2-3 1982,0 26-1982,8 1 0,-7-28 0,1-2 0,6 17 4775,-1-5-4775,1-3 0,1-9 0,0 1 0,2 14 0,-2-16 0,0-1 0,-2 1 3673,0 3-3673,3 10 1774,-5-2-1774,1 9 617,-5-13-617,2-6 0,6-8 0,-3-9 0,-1 2 0,0-4 0,-3 0 0,1 4 0,-1-2 0,-3 1 0,0 3 0,0 1 0,3 4 0,-2-4 0,3 9 0,3 15 0,1-18 0,12 21 0,-5-30 0,8 9 0,3 5 0,2 2 0,2 6 0,-9-6 0,-10-10 0,-5-12 0,-6-8 0</inkml:trace>
  <inkml:trace contextRef="#ctx0" brushRef="#br0" timeOffset="10700">6751 8911 24575,'0'40'0,"0"-1"0,0 13 0,0 8 0,0 8 0,0-12 0,0 6 0,0 4 0,0 3 0,0-1 0,0-3-1639,0-5 1,0-1-1,0 0 1,0 1 0,0 0-1,0 2 1426,0 1 0,0 2 0,0 2 0,0 0 1,0-1-1,0-2 0,0-3-218,1 4 0,1-4 0,-1-1 0,1 0 0,0 1 431,0 2 0,-1 0 0,1 1 0,0-1 0,0 0-71,0-1 0,0 1 1,0-1-1,0-2 1,0-3 70,0-2 0,0-3 0,0 0 0,-1 2 0,0-1 0,-1 2 0,-1 1 0,1-2 0,0-3 0,0 9 0,0-4 0,0 2-195,0-2 1,0 3-1,0 2 1,0 0 194,0-8 0,0 2 0,0 0 0,0-1 0,0 0 0,0 7 0,0-1 0,0-1 0,0 0 0,0 2 0,0-1 0,0 0 0,0-1 631,0-5 0,0 0 0,0-2 0,0-4-631,-1 18 0,-2-2 1358,1-17 1,-1 1 0,-1-3-1359,-2 6 0,-2-3 2352,-2-4 1,-1-2-2353,5-7 0,-1-2 2276,-11 16-2276,13-13 890,-4-16-890,9-8 136,-3-3-136,3-3 0,0 3 0,0-3 0,-3 0 0,2 2 0,-1-1 0,-1 1 0,3-5 0,-3 0 0</inkml:trace>
  <inkml:trace contextRef="#ctx0" brushRef="#br0" timeOffset="13816">6847 8979 24575,'52'0'0,"-1"0"0,-6 0 0,2 0 0,6 0 0,-2 0 0,4 0 0,4 0 0,2 0 0,0 0-1218,-3 0 1,2 0 0,2 0-1,0 0 1,-1 0 0,1 0 1217,-2 0 0,0 0 0,0 0 0,0 0 0,1 0 0,2 0 0,-2 0 0,1 0 0,2 0 0,0 0 0,-1 0 0,-1 0 0,-3 0 0,8 0 0,-2 0 0,-2 0 0,-1 0 0,1 0-49,2 0 0,-1 0 1,1 1-1,-2-1 1,-2-1 48,3-2 0,-2-1 0,-2 0 0,-4 0 0,-3-1 0,-5 0 0,0-2 0,-2-1 0,0-1 0,-5-2 0,-1-3 0,-3-1 406,4 2 1,1 0-407,-3 0 0,-1-1 0,3-1 0,0 0 0,-3 5 0,1-1 0,2-4 0,1 0 0,1 3 0,-3 2 0,21-10 0,-26 12 0,1 1 0,-2-1 0,2 0 1695,6 0 1,2 0-1696,2-1 0,0 0 1133,-3 2 1,-1 2-1134,18 0 1076,-7 1-1076,-18 4 0,-12 0 0,-3 0 0,12 0 0,11 0 0,5 0 0,4 0 0,-10 0 0,0 0-490,16 0 1,-2 0 489,4 0 0,-24 0 0,-1 0 0,17 0-247,5 0 247,-3 0 0,-6 4 0,-10 0 0,-1 3 0,-11 1 0,0-1 0,11 11 966,13 11-966,-22-9 0,0 1 130,1 0 0,-2-1-130,15 14 0,-8-13 0,-8-8 0,1-7 0,-1-3 0,-6-3 0,-1 0 0,-6 0 0,-3 0 0,0 0 0,14 0 0,8 0 0,15 0 0,1 4 0,-1 1 0,3 4 0,5 0 0,-6 0 0,4-1 0,-13 0 0,-1-1 0,-12 3 0,-2 0 0,-2 3 0,0 0 0,3 0 0,-9-1 0,1-5 0,-8 1 0,2-5 0,-6 1 0,3-2 0,-3 1 0,0 0 0,0 3 0,0 7 0,1 6 0,1 13 0,4 5 0,-2 17 0,7 3 0,-7-17 0,1 3-1120,3 13 1,3 8 1119,-3-14 0,1 4 0,2 3 0,-1 4-812,-3-8 1,0 3-1,0 2 1,0 2-1,0 2 1,0 1 811,-1-6 0,-1 1 0,1 2 0,0 0 0,0 2 0,0 1 0,-1 0 0,-1 1-397,0-8 1,-1 1-1,0 2 1,-1 0 0,1 0-1,-1 1 1,0-1-1,-1 0 1,0-1 0,0-1 396,-1 3 0,0-2 0,-1 0 0,0 0 0,0-1 0,-1 1 0,1-1 0,-2 1 0,1-1 0,0 9 0,0 0 0,-1 0 0,0 1 0,0-2 0,-1-1 0,0-1 0,0-3-209,-1 3 1,0-1-1,-1-2 1,0-2-1,-1-1 1,0 0 208,-1 3 0,-1-1 0,0-2 0,0-2 0,0-2 0,1 13 0,1-5 0,-4-6 0,-5-4 0,-3-5 308,2 2 1,-1-4-309,-4 6 1583,4-16 0,0-2-1583,3 0 5030,-5-5-5030,6-5 2603,-2-5-2603,3-4 856,-2 6-856,1-2 51,-1 9-51,0-6 0,1 9 0,-4-5 0,1 10 0,1-3 0,-4 7 0,6-2 0,1-3 0,4-6 0,3-5 0,0-5 0,-3 0 0,2 0 0,-2-3 0,3 3 0,0-4 0,0-3 0,0 3 0,0-7 0,0 3 0,0 0 0,0 0 0,0 1 0,0-2 0,0-2 0,0-1 0,0 3 0,3-1 0,0-1 0,0-4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43:4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7950 24575,'5'0'0,"0"0"0,1 0 0,-1 0 0,3 0 0,1 0 0,17 0 0,12 0 0,16 0 0,9 0 0,0 3 0,-5-2 0,0 6 0,-1-3 0,7 4 0,-14-4 0,-4 3 0,-11-7 0,-11 7 0,7-6 0,-13 2 0,9-3 0,-12 0 0,8 0 0,-10 0 0,0 0 0,0 0 0,1 0 0,1 0 0,2 0 0,-1 0 0,-1 0 0,-3 0 0,-1 0 0,1 0 0,-3 0 0,0 0 0,-3 0 0,-3-3 0,-1 0 0,-2-2 0,0-1 0,-2 0 0,-4 0 0,-4-2 0,-8-5 0,-6-4 0,-7-6 0,6 8 0,2-4 0,10 9 0,3 0 0,1 4 0,6 1 0,0 6 0,17 14 0,10 12 0,12 15 0,1-1 0,-8-8 0,-10-10 0,-6-11 0,-4-3 0,-4-3 0,-4-3 0,-4-1 0,-6-2 0,-7 0 0,0 6 0,-6 1 0,4 3 0,3-1 0,-1 0 0,6-2 0,-3 2 0,1 0 0,4 1 0,-4 0 0,8-3 0,-2-4 0</inkml:trace>
  <inkml:trace contextRef="#ctx0" brushRef="#br0" timeOffset="1367">6013 8052 24575,'4'17'0,"1"-1"0,25 21 0,-7-7 0,7 4 0,-2-4 0,-15-15 0,6 4 0,-13-15 0,-5 2 0,-26-37 0,0 7 0,-1-5 0,-1-3 0,-12-11 0,2 2 0,12 12 0,7 6 0,8 11 0,1-3 0,5 9 0,2 0 0,-1 0 0,3 0 0,-3 1 0,3-1 0,3-2 0,13-5 0,6-7 0,7 4 0,-2-3 0,1 4 0,-9 4 0,0-2 0,-6 6 0,-7 1 0,4 0 0,-4 0 0,-1 3 0,1-3 0,0 3 0,0-3 0,1-3 0,1-4 0,2-1 0,2-4 0,0 8 0,4-5 0,-9 11 0,2-2 0</inkml:trace>
  <inkml:trace contextRef="#ctx0" brushRef="#br0" timeOffset="65166">7442 4345 24575,'61'0'0,"3"0"0,-11 0 0,1 0 0,-13 0 0,-1 0 0,3-2 0,-4 4 0,4 21 0,-17 21 0,-19-5 0,-3 4 0,-1 0 0,-2 1-682,-7 3 0,-2 1 682,-2-6 0,-2-1 0,-6 1 0,-1-1 0,-2 1 0,0 0 0,-1 0 0,2-1 0,5-10 0,0-1-81,-4 4 0,0-2 81,-4 8 0,-8 5 0,9-8 0,-2-7 0,11-4 0,-2-7 1352,8-4-1352,4-3 174,3-6-174,19 0 0,7-6 0,14-2 0,5-1 0,19-2-612,-11-2 0,0-1 612,5-6 0,-21 4 0,-2 0-42,16-4 42,5 1 0,-13 0 0,-11 5 0,-10 0 0,-6 2 0,-6 5 0,-4-1 0,-3 2 0</inkml:trace>
  <inkml:trace contextRef="#ctx0" brushRef="#br0" timeOffset="66448">18453 5289 8191,'4'-14'0,"-1"14"5063,-3 24-5063,0 23 0,0-14 0,0 3 690,0 8 0,0 4-690,0 5 0,0 4 0,1 0 0,0 5 0,2-1 420,1-11 0,2-1 1,-1 2-421,-1 12 0,0 3 0,1-6 2922,4-5 1,-1-5-2923,-4-5 0,-2-6 0,1 2 0,-3-8 0,0-21 0,0 4 0</inkml:trace>
  <inkml:trace contextRef="#ctx0" brushRef="#br0" timeOffset="67251">18929 5795 24575,'0'35'0,"0"0"0,-1 19 0,2 5 0,3-12 0,1 2 0,0 0-1121,0 1 0,1-1 1,1-2 1120,3 6 0,4-4 527,8 1 0,2-6-527,11-1 275,-7-10 1,3-4-276,15-5 0,11-14 0,-21-10 1757,10-15-1757,-7-11 0,-6-10 0,3-4 0,-16 12 0,-5 1 0,-4 1 0,-4-6 0,-3 4 0,-4-7 0,0-9 0,-8 4 0,-5-11 0,-12 18 0,-9-4 0,1 4-238,1 1 0,-3 1 238,-12-8 0,-7-4 0,3 8 0,4 8 0,0 7 0,-3 1 0,0 5 0,10 5 0,2 6 0,-7 14 0,7 5 0,14 23 0,14-19 0,-3 4 0</inkml:trace>
  <inkml:trace contextRef="#ctx0" brushRef="#br0" timeOffset="68183">19743 5896 8191,'-7'8'0,"2"4"5063,5 18-5063,0-2 2818,0 4-2818,0-2 0,0 26 0,15-16 0,4 19 0,15-26 0,3-7 0,-3-4 1719,7-3-1719,11-2 6784,8-4-6784,-26-4 0,1-2 0,-1-4 0,0-2 0,0 1 0,0 0 0,26-6 0,-5-6 0,-18-12 0,-15-5 0,-12-6 0,-7-4 0,-3 5 0,-22-20 0,6 20 0,-5 7 0,-3 2 0,-7-3 0,-12-1 0,4 7 0,-21 1 0,7 5-226,13 6 0,0 1 226,-24 2 0,20 2 0,-2 1 0,8 2 0,-2 0 0,-14-1 0,-2 2 0,2 4 0,2 2 0,6-2 0,3 1 0,-16 8 0,40-7 0</inkml:trace>
  <inkml:trace contextRef="#ctx0" brushRef="#br0" timeOffset="69099">20723 5826 24575,'0'43'0,"0"14"0,0-1 0,2-22 0,2 0 0,15 22 0,-1-28 0,4-4 0,5-4 0,3-3 0,2-2 0,1-2 0,21-1 0,-4-5 0,-12-7 0,0 0 0,-10-3 0,-6 0 0,-9-7 0,-3 0 0,0-7 0,-3-1 0,-3-8 0,-1-1 0,-3 3 0,0-5 0,-23-15 0,-9 0 0,0 9 0,-6 1 0,3 10 0,-3 4 0,-8-2 0,-1 3 0,6 7 0,0 4 0,3 2 0,1 3 0,-21 3 0,22 33 0,15-2 0,14 20 0,7-18 0,0 0 0,0 5 0,4 19 0,-4-41 0,4-6 0</inkml:trace>
  <inkml:trace contextRef="#ctx0" brushRef="#br0" timeOffset="73799">18305 7148 8191,'18'-3'0,"21"1"0,14 1 589,-10 1 0,6 0 0,5 1 1,1-2-590,-3 0 0,2-1 0,2-1 0,2 0 0,2 1 0,1-1 0,0-1 0,3 1 0,0-1 0,2 1 0,1-1 0,0 0 0,0 0-2,-5 1 0,1-1 0,1 1 0,0 0 1,0-1-1,0 1 0,-1-1 0,-1 1 2,5 0 0,-1-1 0,0 0 0,0 1 0,-2-1 0,-1 1 0,-2 1-51,1 0 0,-1 0 0,-1 1 0,-3 0 0,-1 0 1,-2 0 50,8 1 0,-4 0 0,-2 0 0,-3 0 0,5 0 0,-4 0 0,-3 0 1172,4 0 1,-2 0-1173,2 0 0,-3 0 1447,10 0-1447,-7 0 0,-12 0 3344,-6 0-3344,-6 0 5335,-4 0-5335,-5 0 1519,-2 0-1519,-7 0 357,3-5-357,-10 1 0,0-3 0,-6 5 0</inkml:trace>
  <inkml:trace contextRef="#ctx0" brushRef="#br0" timeOffset="75367">20084 7657 24575,'0'-5'0,"0"-1"0,3 0 0,0-2 0,6-5 0,11-10 0,20-16 0,12 5 0,-15 13 0,1 1 0,14 4 0,8 3 0,-22 10 0,-5 3 0,-9 0 0,-8 0 0,-9 2 0,3 9 0,-4 0 0,-2 9 0,-1 16 0,-3-5 0,0 25 0,-12-25 0,-5 3 0,-5 17 0,-5 3-202,4-17 0,-2 1 0,-1 0 202,-1 5 0,-2 1 0,1-2 0,-8 9 0,2-4 0,6-9 0,3-5 0,-11 12 0,22-26 0,6-10 0,28-6 0,7-5 0,31-7 0,-28 0 0,3-2 0,21-3 0,4-2 0,-12 1 0,1 0 0,16-2 0,-2 1 303,-20 4 0,-5 2-303,20-7 0,-24 10 0,-14 4 0,-6 3 0,0-3 0,-5 3 0,-2-3 0</inkml:trace>
  <inkml:trace contextRef="#ctx0" brushRef="#br0" timeOffset="78235">22310 6903 24575,'13'-23'0,"3"1"0,11 0 0,-2 8 0,-3 12 0,-3 2 0,-3 0 0,6 5 0,-4-3 0,0 9 0,2-9 0,-9 7 0,10-9 0,-7 3 0,3-3 0,0 0 0,-3 0 0,12 0 0,-10 0 0,1 0 0,-11 0 0</inkml:trace>
  <inkml:trace contextRef="#ctx0" brushRef="#br0" timeOffset="79101">22234 6782 24575,'28'-4'0,"6"-9"0,3 0 0,-7-2 0,-11 6 0,-6 9 0,-3-3 0,0 3 0,-1 0 0,0 0 0,1 0 0,0 0 0,2 0 0,-6 0 0,3 0 0,2 0 0,3 0 0,12 0 0,-5 0 0,5 0 0,-10 0 0,-6 0 0,-4 0 0</inkml:trace>
  <inkml:trace contextRef="#ctx0" brushRef="#br0" timeOffset="79866">23308 6519 24575,'0'25'0,"0"-5"0,0 34 0,0-9 0,0 14 0,0-14 0,3-18 0,9-14 0,9-8 0,14-5 0,5 0 0,-10 0 0,1 0 0,-11 0 0,3 0 0,-1 6 0,-10 2 0,-4 2 0,-8 6 0,-14 9 0,-32 9 0,16-13 0,-3-2 0,-14-2 0,-3-3 0,9-1 0,0-2 0,3-5 0,1-2 0,-13 3 0,23-7 0,15 0 0</inkml:trace>
  <inkml:trace contextRef="#ctx0" brushRef="#br0" timeOffset="80432">23422 6556 24575,'49'0'0,"13"0"0,-24 0 0,0 0 0,0 0 0,-1 0 0,27 0 0,-22 0 0,-14 0 0,-9 0 0,-11 0 0,1 0 0</inkml:trace>
  <inkml:trace contextRef="#ctx0" brushRef="#br0" timeOffset="81132">23995 6886 24575,'0'12'0,"0"1"0,3 0 0,17-1 0,11-8 0,13-1 0,-2-3 0,-10 0 0,4-10 0,-18-2 0,7-3 0,-13-15 0,-5 17 0,-1-18 0,-6 13 0,0-3 0,-6-1 0,-10 3 0,-13 0 0,-3 3 0,-10 3 0,-9-6 0,0 13 0,-11-5 0,13 14 0,2 27 0,13 0 0,14 4 0,10-15 0</inkml:trace>
  <inkml:trace contextRef="#ctx0" brushRef="#br0" timeOffset="81933">24431 6658 24575,'0'36'0,"0"1"0,5 4 0,2 1 0,2-1 0,2-2 0,2-2 0,2-4 0,16 6 0,-2-12 0,-9-14 0,3-4 0,-4-9 0,-4 0 0,2-3 0,0-13 0,-11-4 0,9-23 0,-14 4 0,3-21 0,-4 3 0,0 5 0,0-13 0,-7 25 0,-3 1 0,-2-1 0,-15-18 0,8 23 0,-1 3 0,-19-8 0,3 19 0,-11 14 0,6 4 0,-4 24 0,21-16 0,7 16 0</inkml:trace>
  <inkml:trace contextRef="#ctx0" brushRef="#br0" timeOffset="85149">7615 5668 11215,'-3'-3'0,"1"-3"4956,2 0-4956,-21 0 2325,6 4-2325,-36 2 1325,28 0-1325,-16 0 4754,19 2-4754,5 4 0,3 4 0,9 2 0,11-6 0,13-7 0,11-17 0,2 1 0,-5-12 0,-12 12 0,-7 3 0,-6 4 0,-2 13 0,-4 9 0,2 11 0,0 2 0,2 2 0,8-7 0,6-11 0,4-3 0,-1-6 0,-7 0 0,-8 0 0,-7 3 0,-4 3 0,-2 4 0,5 3 0,-2 0 0,5-3 0,-2 3 0,3-7 0,0 3 0,0-3 0,0 0 0,3-2 0,3-2 0,0-2 0,0-2 0,-3-1 0,-8 0 0,-16 0 0,1 10 0,-12 5 0,9 7 0,0 5 0,6-2 0,3 1 0,7-2 0,2 1 0,2-4 0,3-1 0,0-4 0,6 0 0,5-2 0,21-5 0,7-3 0,6-9 0,-12-7 0,-13-9 0,-13-1 0,-24 0 0,-8 12 0,-9-2 0,6 13 0,12-4 0,6 4 0,4 3 0,3 0 0,6 0 0,0-1 0,3-8 0,0-5 0,-2-13 0,-1-1 0,-3 1 0,-2 11 0,1 13 0,-1 4 0,2 5 0,0-1 0,0-1 0,2-1 0,1-4 0,6-2 0,1 0 0,0 0 0,-1 0 0,-3 0 0,0 0 0,3 0 0,-5 0 0,1 0 0</inkml:trace>
  <inkml:trace contextRef="#ctx0" brushRef="#br0" timeOffset="86499">8403 5638 16377,'3'8'0,"-1"22"3578,-2 25-3578,0-22 0,0 1 705,3 0 1,1-2-706,6 13 751,7-23-751,9-10 2458,-1-12-2458,0-10 0,-8 2 0,-7-19 0,-4 15 0,-3-10 0,0 15 0,-3-5 0,-5 8 0,-6-1 0,-2 5 0,-14 0 0,9 0 0,-2 2 0,10 4 0,8 1 0,7-1 0,-2-4 0,3-4 0,-3-1 0,-3-3 0,0 0 0,0-3 0,-9 2 0,-3-3 0,-18 6 0,7 1 0,-7 3 0,20 12 0,1 6 0,15 17 0,12-1 0,11-1 0,7-14 0,-1-9 0,-11-7 0,-8-3 0,-4-9 0,-8 4 0,2-6 0,-6 2 0,0 2 0,-5 1 0,1 3 0,-5 3 0,3 0 0,0 0 0,3 3 0,3-3 0,6 3 0,0-3 0,3 0 0,-6-3 0,-1 3 0,-2-3 0</inkml:trace>
  <inkml:trace contextRef="#ctx0" brushRef="#br0" timeOffset="87582">9401 5923 24575,'0'25'0,"0"8"0,0 12 0,0-12 0,8-12 0,-1-16 0,6-5 0,-8-3 0,-2 0 0,-3-6 0,0 2 0,-5 1 0,4 15 0,-1 9 0,15 10 0,1-4 0,6-8 0,-8-10 0,-3-3 0,-5-5 0,-12 1 0,5-1 0,-7 2 0</inkml:trace>
  <inkml:trace contextRef="#ctx0" brushRef="#br0" timeOffset="89016">5991 6804 24575,'50'0'0,"0"0"0,0 0 0,7 0 0,4 0 0,4 0 0,3 0 0,-13 0 0,3 0 0,3-1 0,2 1 0,0 0 0,0 0 0,-1 1-1289,0 0 1,0 0-1,0 0 1,0 0-1,1 1 1,1 1-1,1 1 1289,-2 1 0,3 1 0,1 0 0,1 2 0,-1-1 0,-2 1 0,-4 0 0,-3 0-522,6 1 1,-4-1-1,-3 1 1,-1 1 0,0 2 521,3 1 0,0 3 0,-1 0 0,-2 0 0,-4-1 0,7 3 0,-5 0 0,-1-3 303,-6-6 0,-2-2 1,-1 0-304,21 7 0,-6-3 0,-22-10 0,-5-2 0,17 1 3287,-12 0-3287,-8 0 5262,-8 0-5262,-4-4 2168,-3 4-2168,3-10 0,-7 9 0,2-8 0,-2 5 0,6-2 0,7-4 0,5-1 0,15 0 0,6-3 0,5 2 0,-1-3 0,-13 3 0,-9 2 0,-15 7 0,-4-3 0,-6 5 0,-3-4 0,0 2 0,-22-9 0,-5 0 0,-14-6 0,6 5 0,-2 1 0,-24-10 0,20 7 0,1 1 0,-10-5 0,18 7 0,28 6 0,27 19 0,17 12 0,7 3 0,3 3-1160,4-1 0,0 2 1160,-17-7 0,1 2 0,-5-4 0,-2-4 0,-3-1-209,0 4 0,-1 0 209,23 11 0,-20-7 0,-9-10 0,-7-6 0,-7-4 2266,-4 0-2266,-3 0 472,-3 0-472,-29 1 0,-16 4 0,3 0 0,-3 0 0,-3-2 0,2 1 0,5 3 0,3-1 0,-19 3 0,33-7 0,15-3 0,6-5 0</inkml:trace>
  <inkml:trace contextRef="#ctx0" brushRef="#br0" timeOffset="90150">5951 6849 24575,'28'0'0,"17"14"0,1-3 0,5 3 0,0 8 0,2 1 0,-10-6 0,3-1 0,-4 1 0,1 5 0,-2-1 0,-2-6 0,-6-3 0,-8 1 0,-34-37 0,-9 5 0,-4-6 0,-3-2 0,-16-6 0,4-3 0,10 13 0,0 0 0,-14-7 0,-11-9 0,19 17 0,14 9 0,13 5 0,8 2 0,14-4 0,17-3 0,8-4 0,5-2 0,-7 5 0,1-1-574,8-4 0,-1 0 574,-6 4 0,-3 1 0,15-10 0,-20 12 0,1-1 0,1-2 0,-1 1 0,24-2 0,-8 0 0,-25 13 0,-20 3 0</inkml:trace>
  <inkml:trace contextRef="#ctx0" brushRef="#br0" timeOffset="91116">8453 7384 24575,'0'16'0,"0"6"0,0 2 0,0-7 0,0 16 0,0-17 0,0 10 0,0-12 0,0 2 0,0-6 0,2-2 0,8-2 0,9-6 0,0 0 0,10 0 0,-5 0 0,17 0 0,-7 3 0,13 9 0,-18 5 0,8 8 0,-12-1 0,3 0 0,-12-1 0,5 5 0,-16 1 0,5 10 0,-43 14 0,6-19 0,-6-1 0,-13 2 0,-5-2 0,14-10 0,-1 0 0,-1-3 0,-12 3 0,1-4 0,10-3 0,2-2 0,-14 2 0,25-9 0,10-4 0,3-3 0,1 0 0,0 0 0,0 0 0,5 0 0,2 0 0</inkml:trace>
  <inkml:trace contextRef="#ctx0" brushRef="#br0" timeOffset="91832">8616 7395 24575,'37'0'0,"1"0"0,19 0 0,4 0 0,-15 0 0,0 0 0,2 0-299,7 0 0,2 0 0,-3 0 299,9 0 0,-4 0 147,-9 0 0,-4 0-147,16 0 0,-36 0 0,-14 0 0</inkml:trace>
  <inkml:trace contextRef="#ctx0" brushRef="#br0" timeOffset="93982">20417 7484 12121,'0'25'0,"0"35"2003,0-5 1,0 7-2004,0-14 0,0 2 0,0-1 0,0 0 0,0-1 0,0-2 0,0 11 0,0-3 0,0-12 0,0-4 0,0 6 2334,0 3-2334,0-19 1331,0 3-1331,0-13 4143,0 2-4143,0-9 639,0 8-639,0-9 0,0 2 0,0-3 0,2-6 0,9-4 0,3-6 0,12-1 0,1-7 0,21 1 0,-2 1 0,15-1-594,0 5 594,1 4 0,-28 2 0,0 1 0,1 2 0,-1 0 0,1 0 0,-2 0 0,19 0 0,-16 6 0,0 3 0,17 14 0,-24-8 0,-1 2 0,10 16 0,-22-13 594,-9-1-594,-5 0 0,-30 7 0,-1-6 0,-5 2 0,-7-2 0,-5 2 0,1-1-881,4-3 1,1 1 0,-2-1 880,-6 2 0,-2 0 0,4-1 0,-6 1 0,4-2-459,10-6 0,2-2 459,-8 0 0,1 0-283,-9 3 283,18-8 0,0 1 0,-10 6 0,6-7 0,12-1 2463,8-4-2463,1 0 1036,7 0-1036,1 0 85,0 0 1,5 0 0,-1 0 0</inkml:trace>
  <inkml:trace contextRef="#ctx0" brushRef="#br0" timeOffset="94899">20526 7466 11363,'-1'4'0,"24"-2"4932,10-2-4932,27 0 0,-9 0 0,9 0 0,-11 0 0,-14 0 0,-1 0 0,14 0 2299,3 0-2299,-29 0 1308,-5 0-1308,-4 0 4673,-4 0-4673,0 0 0,-4 0 0,7-3 0,-8 2 0,4-2 0</inkml:trace>
  <inkml:trace contextRef="#ctx0" brushRef="#br0" timeOffset="101316">22967 6632 12106,'11'-18'0,"-3"11"4798,19-19-4798,-3 16 2169,8-10-2169,5 0 1218,-5 3-1218,10 0 4284,14 5-4284,5 7 0,-24 3 0,0 0 0,26 6 0,-17 12 0,-13 10 0,-13 6 0,-9 14 0,-4-5 0,-4 2 0,-3-2 0,0-9 0,-8 4 0,-16 17 0,-7 0 0,-2-3 0,-2-6 0,9-10 0,-9 1 0,4 4 0,3-10 0,-7 10 0,7-11 0,-5 7 0,14-12 0,6-4 0,4-4 0,5-3 0,2-3 0,4-3 0,13-3 0,15-3 0,14 0 0,11 0 0,-16 0 0,2 0 0,-8 0 0,1 0 0,6 0 0,1 0 0,-5 0 0,-3 0 0,24 0 0,-10 0 0,-13 0 0,-26-2 0,-38 1 0,-4-4 0,-6-1 0,-4 5 0,-2 0-859,-12-6 1,1 0 858,13 6 0,3 1 0,1-5 0,2 1-296,0 3 0,2 1 296,-26-9 0,5 8 0,22-3 0,1 0 0,-2 3 0,-6-2 0,23 3 1662,8 0-1662,2-3 647,7 0-647,2-12 0,22-21 0,0 5 0,5-5 0,2 0 0,3-2 0,0 1-843,-2 1 1,0 1 0,-1-1 842,2-1 0,0-1 0,-3 1 0,8-15 0,-5 3-446,-9 14 1,-1 0 445,2-4 0,-2 2 0,5-11 0,-1-4 0,-7 16 0,-4-1 0,-7 20 2401,-3 4-2401,-2 3 1017,-2 1-1017,0 3 0,0 0 0,-5 2 0,-11 2 0,-26 2 0,-15 0 0,18 0 0,-1 0 0,2 0 0,1 0 0,1 0 0,2 0 0,-11 3 0,14-2 0,18 4 0,3-4 0,1 5 0,13-6 0,34 3 0,-4-3 0,3 0 0,7 1 0,3 2 0,5-1 0,-2 4 0,-10 5 0,-3 2 0,-5-1 0,-3 4 0,10 25 0,-15-4 0,-16 1 0,-1-5 0,-7 0 0,-12 4 0,-6-10 0,-4 1 0,2-3 0,-2 0-229,-7 2 0,1-1 229,-14 19 0,2-12 0,0 3 0,0-6 0,-8 6 0,5 2 0,17-14 0,0 0 0,-17 23 0,5-5 458,9-7-458,8-7 0,8-6 0,4-6 0,5-4 0,2-3 0,2-3 0,0 2 0,5-4 0,3 3 0,18-2 0,3 2 0,14 2 0,5 0 0,-15-3 0,3 0 0,8 3 0,2 1 0,2-1 0,0 0 0,2-1 0,-3-2 0,-9-1 0,-2-2 0,-1-3 0,-2 0 0,25 0 0,-5 0 0,-18 0 0,-12 0 0,-11 0 0,-5 0 0,2 0 0,-10 0 0,-36 0 0,5 0 0,-6 0 0,-22 0 0,-6 0 0,1 0 0,0 0 0,21 0 0,-1 0 0,3 0 0,-8 0 0,4 0 0,-16 0 0,28 0 0,22-8 0,9 3 0,3-14 0,12-1 0,2-12 0,12-13 0,6-6-798,-17 18 1,0-2 797,5 1 0,0 0 0,-7 2 0,0 0-32,6-3 0,1 0 32,0-16 0,-4 20 0,1-1 0,2-23 0,-6 23 0,-1 1 0,6-26 0,-2-1 0,-9 14 1589,-4 6-1589,-3 7 70,0 7-70,0 8 0,0 7 0,-2 1 0,-5 1 0,-3-2 0,-35-5 0,20 8 0,-29-8 0,31 10 0,-3 0 0,5 1 0,3 3 0,4 0 0,5 0 0,3 0 0,2 0 0,2 0 0</inkml:trace>
  <inkml:trace contextRef="#ctx0" brushRef="#br0" timeOffset="122799">6705 4805 24575,'36'0'0,"24"0"0,-14-8 0,9-4 0,4-1-1884,-11 2 0,2-1 0,3 0 0,3-3 0,4-2 1884,-11 1 0,4-2 0,2-2 0,1-1 0,3-1 0,0 0 0,0-1 0,-1 2 0,0 0-347,0 0 1,1 1 0,-1 0-1,1 0 1,0 1 0,0-2-1,0 1 1,1-1 0,0 0 346,-4 0 0,1 0 0,0-1 0,0 0 0,1 0 0,-1-1 0,1 1 0,0 0 0,1 0 0,-1 1-122,4 0 1,1-1 0,1 0 0,1 1 0,-1 0-1,0 0 1,-2 1 0,-1 0 0,-4 2 0,-3 1 121,7-3 0,-5 3 0,-3 1 0,-1 0 0,3 0 0,4-2-248,-5 2 0,2 0 0,3-1 1,1-1-1,1 1 0,1 0 1,-1 1-1,-1 0 0,-2 2 248,2 1 0,-1 1 0,0 1 0,0 0 0,-1 2 0,0-1 0,-1 1 0,-1 0-68,9-2 1,-3 1-1,0 1 1,0 0 0,2 0-1,4 0 68,-10 1 0,2 0 0,2 0 0,2-1 0,0 2 0,0-1 0,1 2 0,-2 0 0,0 2 0,-3 1 0,0 2 0,1 0 0,-1 1 0,0 1 0,0 0 0,-2 0 0,-1-1 0,-1 0 0,3-1 0,-3-1 0,-1 1 0,-1-1 0,2 1 0,1 0 0,3 0 0,-4 0 0,4 1 0,1 0 0,2 0 0,1 0 0,0 0 0,-2 0 0,-2 0 0,-2 1 0,-5-1 0,6-1 0,-6 1 0,-2-1 0,0 1 0,2 0 0,6 2 0,-6 0 0,3 1 0,3 0 0,2 1 0,1 1 0,1-1 0,0 1 0,0 0 0,-1 0 0,-2 0 0,4 0 0,0-1 0,-1 1 0,0 1 0,0-1 0,1 0 0,-1 1 0,1 1 0,1-1 0,-3 1 0,1 0 0,0 1 0,1 0 0,0 0 0,-1 0 0,1 1 0,0-1 0,0 0 0,-1 0 0,-1 0 0,1 0 0,0 0 0,0 0 0,-1-1 0,1 1 0,-2 0 0,0 0 0,0 0 0,-2 0 49,8 1 0,-2 0 0,-1 0 0,0 0 1,-1 0-1,0 0 0,0 0 0,-1 0-49,0 1 0,0-1 0,0 0 0,-1 1 0,0-1 0,0 1 0,-2 1 0,0-1 182,1 2 0,0 0 1,-1 1-1,-1 0 1,-2 0-1,-2 0 1,-2 1-183,4 1 0,-3 0 0,-3 0 0,-2 1 0,-2 1 0,11 6 0,-5 2 0,-6 0 0,-3 0 0,-8 0 2856,6 16-2856,-18-23 0,26-2 0,9-21 1038,-7-3 1,7-2-1039,-9 1 0,3 0 0,6-2-157,-5 1 1,6-2-1,2 0 1,-1 0 0,-2 1 156,0 0 0,-3 1 0,1 0 0,5 0 0,-4 0 0,5 1 0,3-1 0,0 0 0,-1 2 0,-4 0-440,-2 2 1,-4 1 0,0 1 0,1-1 0,1 1 439,0 0 0,-1-1 0,2 0 0,2 1 0,1 0 0,3 0 0,-9 2 0,2 0 0,1 1 0,1 0 0,2 0 0,0 1 0,0-1 0,1 0 0,-2 0-285,3 0 1,-1 0 0,1 0 0,0-1 0,0 1 0,1 0 0,0 1 0,2-1 0,1 1 284,-4 1 0,1-1 0,1 1 0,1 0 0,1 0 0,0 0 0,0 1 0,0 0 0,0 0 0,-1 0 0,-1 1-77,-2-1 1,1 1 0,-1 1-1,0-1 1,0 1 0,-1 0-1,0 0 1,0 0 0,-1 0-1,-1 1 1,-1-1 76,5 1 0,-1 0 0,-1 0 0,0 0 0,-1 1 0,-1-1 0,-1 1 0,-1 0 0,-1 0 291,5 1 1,1 1 0,-2 0-1,-1 0 1,-3 0 0,-3 0-1,-4-1-291,20 3 0,-7-1 0,-1-2 0,-13-3 0,0-1 0,1-1 0,4-1 84,0 0 1,4-1-1,2 0 1,3 0-1,1-1 1,0 1-85,-7 0 0,0 0 0,1 0 0,1 0 0,1 0 0,2 0 0,2 0 0,2 0 0,-8 0 0,2 0 0,2 0 0,2 0 0,1 0 0,1 0 0,0 0 0,0 1 0,-1-2 0,-1 1 0,-2 0 0,-2 0 0,6 0 0,0-1 0,-2 0 0,-1 1 0,-1-1 0,0 0 0,-1 0 0,0 1 0,1-1 0,4 1 0,1 0 0,0 0 0,-1 1 0,-1-1 0,-2 0 0,-3-1 0,-3 0 467,7-2 0,-4 0 1,-3 0-1,-3-1 0,-2 2-467,10 0 0,-5 0 0,-5-1 0,0-3 0,-7-1 0,11-1 0,-27 0 0,-9 1 3547,4 3-3547,-6-2 6318,2 2-6318,11 0 0,30 1 0,-12 3 0,7 0 0,0 0-1793,-5 0 1,-1 0 0,8 0 1792,-3 0 0,8 0 0,5 0 0,2 0 0,0 0 0,-3 0 0,-1 1 0,-1 1 0,1-1 0,-1 1 0,0-1 0,0 0-757,0 0 1,-1-1 0,0 0 0,0 0 0,0 0 0,0 1 756,3 0 0,2 1 0,0-1 0,-2 1 0,-3-1 0,-4 0-500,1-1 1,-5 0-1,-2 0 1,-1 0 499,10 0 0,-3 0 0,1 0-121,3 0 1,1 0 0,-3 0 120,-12 0 0,-2 0 0,1 0 0,1 0 0,1 0 0,-1 0 1122,0 0 1,0 0 0,-4 0-1123,2 0 0,-3 0 2518,-10 0 1,-1 0-2519,1 0 0,0 0 2121,1 0 0,-1 0-2121,31 0 1033,-17 0-1033,-16 0 0,-9 0 0,-6 0 0,5 0 0,-2 0 0,-3 0 0,4 0 0,-3 0 0,3 0 0,5 0 0,-3 0 0,7 0 0,-3-4 0,5 0 0,-1-4 0,14-3 0,9 1 0,-18 6 0,2 0 0,4 2 0,2 1 0,-2 0 0,2 2 0,4-2 0,0 2 0,-5 0 0,0 1 0,3 2 0,-1 1 0,-7 1 0,-1 0 0,21 4 0,-20-3 0,-13-7 0,-14-10 0,2 8 0,0-8 0,6 10 0,18 0 0,2 3 0,1-2 0,-7 2 0,-2-3 0,-16 0 0,0 0 0</inkml:trace>
  <inkml:trace contextRef="#ctx0" brushRef="#br0" timeOffset="166499">23636 5933 24575,'-40'0'0,"-2"4"0,-7 12 0,-2 6 0,14-5 0,-1 2-1578,1 2 0,-4 2 0,2 1 1578,-11 10 0,0 2-834,11-10 0,-2 2 0,0 1 834,-3 3 0,0 1 0,0 1 0,2 0 0,0 1 0,1 0 415,5-5 0,2 0 1,1 1-416,1 3 0,1 2 0,2-1 0,-12 13 0,3 2 0,12-7 0,2 3 0,3-1 0,-4 16 0,6 1 0,7-15 0,4 1 0,3 0 0,4-2 0,5 0 0,2 0 0,3 3 0,4 0 0,0 0 0,1-6 0,0 0 0,3-1 0,5 3 0,3 0 0,1-3 0,0-4 0,2-3 0,0-2-594,8 10 1,1-4 593,6-1 0,3-4 3,1-6 0,3-5-3,3-1 0,3-2-43,-9-1 0,3 0 0,1 0 43,0-4 0,1 0 0,2 1 0,-9-1 0,2 1 0,1 0 0,0-1 0,3 1 0,0-2 0,0 1 0,-1-1 0,10 4 0,-2-2 0,1 0 0,-9-3 0,1 0 0,1-1 0,-4-1 0,5-1 0,-3-2 0,0 1 0,7 0 0,0 1 0,-2-2 0,-5 0 0,-2-2 0,0-1-64,7 0 0,0-3 0,-2-2 64,-8-4 0,-2-4 0,0-1 0,5-2 0,0-2 0,-4-6 0,-4-9 0,-5-5 0,-3-2 0,7-16 0,-5-4 0,-12 10 0,-1-3 0,-4 0 0,-2-1 0,-3 0 0,-1 1 0,-2 2 0,-1 0 0,-1 2 0,-1-13 0,-1 3 579,0 11 1,-2 0-580,-2-7 0,-2-1 0,1 13 0,0-2 335,1-20 0,-2 0-335,-5 16 0,-3 2 0,-1-11 0,-4-2 479,-8-1 1,-4 0-480,7 16 0,-1 0 0,-1-1 0,-2-2 0,0-2 0,-2 1 0,-2-2 0,-1 0 0,-1 0 0,-1 0 0,-1 0 0,1 0 0,0 4 0,0 1 0,-1 2 0,-2 1 0,-2 3 0,-2 1-251,-4-2 1,-4 2 0,-2 3 250,-6 4 0,-3 4 0,-1 1 0,1 0 0,0 1 0,-2 5 0,8 6 0,-2 4 0,0 2 0,3 2-208,0 2 0,1 3 0,0 2 208,-10 5 0,-2 3 0,2 5 0,5 4 0,2 5 0,3 0-305,-5 3 0,3 2 305,-4 7 0,4 0 0,15-13 0,2-1 850,4-2 1,0 0-851,-3 4 0,1-1 1254,-18 16-1254,22-15 0,-13 11 181,16-12 0,10-7 1,3-4-1</inkml:trace>
  <inkml:trace contextRef="#ctx0" brushRef="#br0" timeOffset="261517">9430 8614 8191,'3'9'0,"0"33"2531,-3-11 1,0 3-2532,-1 16 0,2 2 1409,0-12 0,1-1-1409,-2-2 0,1-3 1719,5 7-1719,-5-21 6784,6-13-6784,1-15 0,10-12 0,7-14 0,3-11 0,2 8 0,-12 5 0,2-2 0,18-12 0,-19 16 0,0 2 0,10-7 0,-16 22 0,-4 7 0,0 18 0,1 19 0,2 7 0,-1 9 0,4 3 0,-3-13 0,6 3 0,-8-20 0,-4-8 0,0-9 0,-3 0 0,2-3 0,1-3 0,3-17 0,7-25 0,-4 12 0,0-2 0,3-5 0,0-1 0,0 5 0,-1 2 0,12-16 0,-8 18 0,-8 19 0,-5 7 0</inkml:trace>
  <inkml:trace contextRef="#ctx0" brushRef="#br0" timeOffset="262067">10221 8624 24575,'0'41'0,"0"-3"0,0 7 0,0-14 0,0-14 0,0-5 0,0-7 0,0-1 0,0-2 0</inkml:trace>
  <inkml:trace contextRef="#ctx0" brushRef="#br0" timeOffset="262518">10237 8594 24575,'4'-65'0,"0"15"0,-4 23 0,0 17 0,0 4 0</inkml:trace>
  <inkml:trace contextRef="#ctx0" brushRef="#br0" timeOffset="263565">10368 8142 8191,'-10'0'0,"4"0"0,4 0 0</inkml:trace>
  <inkml:trace contextRef="#ctx0" brushRef="#br0" timeOffset="265219">10470 8351 24575,'0'12'0,"0"-4"0,0 21 0,0-15 0,0 20 0,0-5 0,0-1 0,0 3 0,0-9 0,0-1 0,6-3 0,12 6 0,15-8 0,-1-2 0,7-4 0,7-9 0,0 3 0,13-7 0,-10-15 0,-14-22 0,-12-13 0,-19 16 0,-8-1 0,-11 7 0,-6 2 0,1 2 0,-3 4 0,-31-6 0,17 15 0,15 9 0,1 2 0,7 3 0,-3 0 0,4 0 0,-13 34 0,3 18 0,-3 7 0,17-27 0,2 1 0,2 24 0,2-5 0,3 3 0,0-20 0,12-16 0,14-9 0,36-4 0,-26-16 0,1-7 0,8-7 0,-3-6 0,-7-10 0,-6-4 0,-4 4 0,-4-2-204,-8 4 1,-3 2 203,3-14 0,-9 7 0,0 7 0,-4 3 0,0 9 0,0 1 0,0 10 407,0-1-407,-6-5 0,2-1 0,-3 0 0,4 4 0,3 7 0,0 4 0,0-4 0,0 3 0,0-3 0,0 4 0,0 13 0,0 2 0,0 14 0,0 2 0,0 1 0,0 19 0,0-2 0,0 9 0,0-5 0,7-5 0,1 9 0,11 2 0,-7-22 0,-1-1 0,7 18 0,3-8 0,-10-10 0,0-14 0,-2 4 0,-3-14 0,-2 2 0,1-3 0,-2-3 0,3 0 0,-3-3 0,-1 0 0</inkml:trace>
  <inkml:trace contextRef="#ctx0" brushRef="#br0" timeOffset="267384">11247 8137 18305,'0'4'0,"0"28"1424,0 0 1,0 6-1425,0 6 0,0 3 536,0 8 0,0-1-536,0-12 0,0-1 280,0-3 0,0-2-280,0 13 1789,0-16-1789,0-13 0,0-5 0,0-8 0,0 5 0,0-6 0,0-19 0,-12-38 0,6 17 0,1-4 0,-6-11 0,0 1 0,3 10 0,0 4 0,-8-21 0,3 30 0,3 13 0,2 9 0,2 3 0,1 3 0,1 3 0,2 2 0,4 1 0,28-3 0,28-4 0,-15-1 0,3-2 0,4-1 0,-1-4 0,3-3 0,-2-4 0,-8-1 0,-2-3 0,-1-3 0,-2-2 0,12-11 0,-12 6 0,-18 5 0,-2 8 0,-3-7 0,-3 7 0,-1-3 0,-4 7 0,1-3 0,-4 7 0,0-4 0,-3 4 0,0-3 0,0-1 0,-3 0 0,-9-5 0,-6 4 0,-8-5 0,0 8 0,-1 2 0,1 6 0,-1 6 0,5 33 0,14-3 0,2 5 0,1 3 0,3 2-531,1 2 1,2-1 530,-1-6 0,0-2 0,0 26-308,0-31 0,0 1 308,0 25-22,3-15 22,1-8 0,0-11 0,3-2 1026,-7-6-1026,3 0 648,-3-6-648,0 0 25,0-3-25,0-1 0,0-2 0,3-3 0,0 0 0,2-3 0,1 0 0,0-6 0,3-1 0,2-10 0,3-1 0,10-11 0,-2 7 0,8-8 0,0 12 0,1 1 0,4 10 0,0 4 0,-4 3 0,-4 0 0,-11 0 0,-4 0 0,-6 3 0,-3 3 0,3 10 0,-6 2 0,3 2 0,-3 1 0,4-3 0,-4 0 0,7 12 0,-6-14 0,5 11 0,-6-17 0,6-1 0,-3 0 0,3-3 0,3 0 0,6-3 0,9-3 0,7-4 0,0-5 0,-1-3 0,-13-1 0,-1 1 0,-13 8 0,0-2 0</inkml:trace>
  <inkml:trace contextRef="#ctx0" brushRef="#br0" timeOffset="269119">11255 7882 24575,'0'22'0,"0"4"0,0 22 0,0 1 0,0 12 0,0-15 0,0 18 0,0-18 0,0 15 0,0-27 0,0 0 0,0 2 0,0 0 0,0 1 0,0 1 0,0-1 0,0-1 0,0 18 0,0-5 0,0-17 0,0-3 0,0-9 0,0-1 0,0-3 0,0-6 0,0 2 0,0-2 0,0 0 0,0-1 0,0-3 0,0 0 0,0 0 0,0 0 0,0-3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9:08:40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5628 8749 8191,'8'4'0,"19"2"5063,27 14-5063,-14-7 0,3 2 0,-6 4 0,2 4 0,-1 0 672,3 3 1,1 0-1,-1 4-672,4 5 0,0 4 0,1 2 129,-5-4 0,0 2 0,0 0 1,1 1-130,-2-2 0,1 1 0,-1 0 0,-1 0 0,-1-1 0,-1 1 0,0-1 0,-2-1 0,4 3 0,-2-2 0,-4-1 0,0 5 0,-4-3 2668,-6-9 1,-2-1-2669,12 21 0,-12-20 0,-1-1 0,8 9 0,-7-5 0,1 0 0,15 10 0,-3 3 907,1-7-907,-2-9 2010,3-2-2010,4 2 533,-4-9-533,-6-4 0,-7-7 0,3 0 0,1-1 0,0-1 0,1 2 0,-8-3 0,6 3 0,-10-6 0,10 5 0,-12-5 0,16 0 0,19-1 0,-2-3 0,-12 0 0,3 0 0,9 1 0,0-2 0,-5-3 0,1-1 0,12-2 0,3-3 0,-1-5 0,0-5-246,-15 4 0,1-2 0,0 0 246,2 0 0,1-1 0,0 0 0,2-3 0,1 0 0,-4 1 0,5-3 0,-2 2 0,-3 3 0,-4 2 0,6-2 0,-16 12 0,-18 4 0,-5 3 738,-2 0-738,9 9 0,-6-1 0,26 38 0,-17-19 0,1 1 0,1 3 0,1 1 0,6 4 0,-1 0 0,-3-5 0,-1-1 0,0-2 0,1-1 0,3 5 0,1-1 0,0-5 0,2 0 0,4 0 0,3 0 0,4 1 0,4-1 0,10-1 0,3-3 0,-8-4 0,1-3 0,14-3 0,0-4 0,-12-3 0,-3-2-255,-5-2 1,-4-2 254,22-6 0,-30-6 0,-2-4 0,15-23 0,-16 11 0,-2-1 0,-7 2 0,-3-1 0,11-26 0,-16 25 0,0-1 0,2-3 0,0-1 0,-4 1 0,1-2-16,3-10 0,0-2 16,0 2 0,0-1 0,3-7 0,3 0 0,10-2 0,5 2 0,-1 5 0,5 1-234,-4 14 1,3 1 0,1 1 233,-1 3 0,0 2 0,2-1 0,3-1 0,1 0 0,0 1 0,12-4 0,-1 0 0,1-1 0,-4 2 0,-18 14 0,-1 1 0,-3-2 0,-1-1-61,26-6 61,-17 7 0,12-5 489,-19 15-489,30-4 0,-17 7 0,18 2 31,-9 3-31,-22 3 358,2 6 0,1 5-358,5 21 0,7 0 66,-21-8-66,2-10 0,4 1 0,10 8 0,6 4-376,-8-7 1,4 3-1,2 0 1,-1-1 375,12 5 0,0-1 0,2-2 0,-10-6 0,2 1 0,-1-3 0,-3-3 0,1-3 0,-3-3 0,-2-2 0,12 1 0,-4-3 0,-15-3 0,-3-2 0,19-1 0,-15-3 0,8-5 0,-17-4 0,15-15 0,-8 9 751,9-11 0,4-7-751,-11 5 0,1-4 0,1 0 0,2-4 0,-1-3-440,-5 0 0,-3-2 1,0-2 439,4-6 0,-2-2 0,-1 1 0,-6 4 0,-2 0 0,0 0-166,2-2 1,-1-1-1,-1 3 166,0-9 0,-1 3 0,1 3 0,1 4 0,-3 10 0,2 3 0,7 1 0,1 5 0,18-6 0,-16 19 0,1 3 0,20 0 0,-3 9 0,2 3 0,-11-2 0,0 1 0,16 2 0,3 0 0,1 3 0,1 4-669,-20 1 0,0 3 0,0 0 669,0-1 0,1 2 0,-2 0 0,19 10 0,-4 3 187,-14-3 1,-1 2-188,4 0 0,-1 1 0,1 4 0,-2 1 0,-6-4 0,-4 0 0,9 12 0,-13-27 0,1-4 0,12 8-559,-5-10 1,9 1 558,1 2 0,9 2 0,1 0 0,-7-1-1540,10 2 0,2-1 1540,-16-4 0,6 2 0,3-1 0,0-1 0,-5 0 0,16-1 0,-4-1 0,-2-1 0,-4 0 0,-2-1 0,2 1 0,-7-2 0,2 1 0,0-1 0,-5 0 1113,17 0 0,-2-2-1113,-16 2 0,1-1 0,-1-1 0,7-3 0,-2-1-504,0 3 0,-2-2 504,-12-6 0,-2 1 0,20-2 493,-22 3 0,1-1-493,-2 1 0,0-1 1804,4 1 1,0-1-1805,-3-3 0,0 0 192,3 0 0,-1 0-192,-1-2 0,-1-1 0,26-11 0,-4 2 0,1 3 0,-11 7 0,5-5 0,10 2 0,-19 4 0,-6 0 0,1 0 0,3 3 0,18-13 0,-19 10 724,-1 3 0,2-2-724,-2 0 0,2-1 0,9 0 0,1-1 0,-4 1 0,-3-2 0,-10 1 0,-4 1 0,10-1 0,-3 2 0,6-2 0,7-3 0,7-2 0,6-2-1009,-8 4 0,5-2 1,4 0-1,2 0 0,2-1 1009,-14 4 0,3 0 0,1 0 0,1-1 0,1 0 0,0 1 0,0 0 0,0 0-531,-1 1 0,0-1 1,0 1-1,1 1 0,-1-1 1,1 1-1,1 0 1,0 1 530,-2 1 0,0 0 0,2 1 0,0 0 0,0 1 0,0-1 0,-1 2 0,-2-1 0,0 1 0,6-1 0,-2 1 0,0 0 0,-1 1 0,-1 0 0,-1 0 0,-1 1 0,0 0 0,-1 0 0,0 0 0,-2 1 0,-2 1 0,-3-1 0,8-1 0,-3 1 0,-4 0 0,-4 1-387,13-1 1,-7 0 386,-15 1 0,-1 0 0,6 2 0,-1 0-45,23-5 45,-10 7 0,-2-7 0,-17 7 3390,5-2-3390,-18 3 5221,4 0-5221,11 18 0,-9 9 0,0 9 0,1 4 0,1 6 0,-1 3-101,-6-6 0,-1 1 0,0 2 0,0 1 101,3 4 0,0 2 0,0-1 0,-3-1 0,2 6 0,-3-2 0,-1-1-102,0-3 1,0-1 0,-1-3 101,4 9 0,-1-5 0,-3-12 0,0-2 0,-1-5 0,1-3 0,21 11 0,-12-7 0,8 5 0,-18-19 0,-5-5 0,12 5 0,3 7 0,6 6-865,-3-5 0,2 2 0,3 3 865,-1 1 0,2 2 0,2 3 0,2 0 0,4 3 0,2 2 0,3 1 0,-1 1 0,0-1-995,-2 0 0,0 0 0,-1 0 1,1 0-1,-1 0 995,-1-2 0,0 0 0,1-1 0,-3 0 0,-1-2 0,0 3 0,-1-2 0,-2-2 0,-3-2-41,-2-1 1,-2-4 0,-3-1 40,5 2 0,-2-2 0,0 1 0,1-1 0,5 0 0,2 0 0,7 4 0,4 4 473,-13-10 0,3 3 0,0 0 1,0 0-474,9 8 0,-2 0 0,1 1 0,-10-8 0,1 0 0,-1 0 0,-4-2 0,12 11 0,-5-3 0,-9-7 0,-2-4 6181,11 1-6181,-17-9 214,6-4-214,-10-5 0,1-6 0,0-1 1606,17-3-1606,6 0 0,18 0 0,0 0 0,-1-14 0,-24 2 0,-1-3 0,-7-1 0,1-1 0,10-6 0,1 0 0,-9 6 0,0 1 0,6-1 0,1 1 0,-1 4 0,1 2 0,8 3 0,1 2 0,-11 3 0,-1 1 0,1 0 0,-1 2 0,4-2 0,-3 2 0,13 3-221,-10-2 0,0 1 221,8 5 0,-6 1 0,-2-1 0,-8 0 0,-1 0 0,-2 0 0,-7-1 442,3 1-442,-5-1 0,3 3 0,0 0 0,-1 3 0,-4-6 0,-3 1 0,-7-7 0,-3 2 0,-4-3 0</inkml:trace>
  <inkml:trace contextRef="#ctx0" brushRef="#br0" timeOffset="5299">5787 4370 24575,'50'-22'0,"0"-1"0,0 1 0,0 0 0,1-1 0,0-3 0,1-1 0,1-3 0,1 1 0,1-1 0,1 2 0,-5 3 0,0 1 0,2 1 0,-1-1 0,2 0 0,-1 0 0,1-1-1405,5-3 1,2-2 0,1 0-1,0 0 1,-3 1 0,-3 1-1,-4 4 1032,5-3 1,-6 3-1,-2 2 1,1-1 372,7 0 0,2 0 0,-3 2 0,-9 2 851,-7 3 1,-4 1-852,10-2 0,1 1 0,6 1 0,-2 2 0,-14 7 0,0 1 0,11-1 0,1 2 0,-7 3 0,0 2 0,3-1 0,2 0 0,7 0 0,0 0 0,-3 0 0,-1 0 0,-5-1 0,-2 2 0,-3 0 0,0 2 933,7 1 0,0 2-933,-1-1 0,2 0 0,16 0 0,1 0 0,-10-1 0,1 0 0,-12-2 0,1-1 0,0 1-248,3 3 1,1 0-1,1 0 248,12 1 0,3 0 0,0 0 576,-12-2 1,1 0 0,-1 0 0,-1 1-577,8 1 0,-2 0 0,-2-2 0,-10-1 0,-1-1 0,-2 0 36,18 3 0,-5-1-36,4-2-257,-11 0 0,0 0 257,0-2 858,-6 0-858,-2 0 0,-5 0 0,2 0 0,25 0 0,-16 0 0,5 0 0,9 1 0,7 3 140,-14 2 1,4 0 0,4 3 0,1 3-141,-11 0 0,1 2 0,1 2 0,2 1 0,-1 0 0,2 1-351,-5-3 1,1 1 0,1 0-1,1 1 1,-1 0 0,0 1-1,0 2 351,3 2 0,1 2 0,0 1 0,-1 1 0,0 0 0,-1 0 0,-2-2 0,0 1 0,-1-1 0,0 0 0,-2 0 0,-1-1 0,-1 0-90,3 1 1,-1-1-1,-2 0 1,-1-1 0,-2-2 89,17 9 0,-4-3 0,-6-3 0,-3-5 0,-5-3 0,-11-4 0,-1-1 2570,15-2-2570,-27-5 4116,-6-3-4116,-7 0 1423,-1 0-1423,1 0 0,-2 0 0,2 0 0,12 0 0,23-15 0,-6 9 0,6 0 0,-1-1 0,4-1 0,3 2-483,-3 2 0,4 2 1,1 0-1,1 0 483,4 1 0,2-1 0,0 1 0,1 1 0,4-1 0,1 1 0,0 1 0,-2-1 0,-3 0 0,-1 0 0,-2 0 0,-1 0 0,6 0 0,-2 0 0,-3 0 0,10 0 0,-7 0 0,-20 0 0,-3 0 0,21-7 0,-26-1 0,4 0 0,8 2 0,10 0 0,-2-1 0,7-1 0,9-2-768,-19 4 0,5 0 0,4-1 0,3 0 0,3 1 0,2-1 0,2 0 0,0 1 768,-13 1 0,1 1 0,1-1 0,1 1 0,2 0 0,0-1 0,2 1 0,1 0 0,0 0 0,2 0 0,0 1 0,1-1 0,1 0-181,-8 1 1,1 0 0,2 0-1,0 0 1,0-1 0,2 1-1,0 0 1,1 0 0,1 0-1,-1 1 1,2-1 0,-1 1 0,1-1-1,1 1 1,-1 0 0,1 1-1,-1-1 1,1 1 180,-4 0 0,1 0 0,0 1 0,1 0 0,1-1 0,0 1 0,0 0 0,1 1 0,0-1 0,0 1 0,0-1 0,0 1 0,0 0 0,-1 0 0,0 1 0,0-1 0,-2 0 0,0 1 0,0 0 0,-2-1 0,-1 1-179,5 1 1,-2-1-1,-1 0 1,0 1-1,-1 0 1,-1 0-1,1 0 1,-2 0 0,1 1-1,-1-1 1,0 1-1,0 0 1,0-1-1,1 1 1,-1 1 0,2-1-1,-1 0 179,2 1 0,2 0 0,1-1 0,1 1 0,0 1 0,0-1 0,1 0 0,-1 1 0,-1-1 0,0 1 0,-2 0 0,-2 0 0,-1 0 0,-2 0 0,-3 1 0,-3-1 0,-2 0-290,21 5 0,-6 0 0,-5 1 1,-3-1-1,0 1 0,0-2 0,2 1 290,5-2 0,3 1 0,0-1 0,-1 0 0,-3-1 0,-4-1 0,-7 0 413,16 2 1,-10-1-1,-4-3-413,1-1 0,-4-1 1194,-3 0 0,2-1-1194,1-1 0,3-2 0,0 1 0,-8 0 0,0 0 0,3 0 449,2 0 0,4 0 0,3 0 0,3 0-449,-8 0 0,4 0 0,1 0 0,2 0 0,2 0 0,1 0 0,-8 0 0,2 0 0,2 0 0,0 0 0,1 0 0,0 0 0,-1 0 0,-1 0 0,4 0 0,0 0 0,-1 0 0,0 0 0,1 0 0,0 0 0,2 0-194,-8 0 0,1 0 0,0 0 1,1 0-1,1-1 0,-1 1 0,0 0 1,-1 1-1,-1-1 194,4 1 0,-1-1 0,-1 1 0,0 0 0,0 0 0,-1 0 0,0 0 0,-1 1-344,2 0 1,0 0-1,-1 1 1,-1-1 0,1 1-1,-1 0 1,1-1 343,1 0 0,0 0 0,0 0 0,0 0 0,0 0 0,-2 1 0,0 1 0,2 2 0,0 0 0,0 2 0,-3 0 0,-2-1 0,-5 0 381,14 2 1,-7 0 0,4 0-382,2-2 0,6 1 0,-2 0 0,-5-2 0,-9 0 0,-3-1 0,2-1 171,2-2 1,4 0 0,0-1-1,-2 0-171,7 2 0,-1-1 0,5 1-73,-14-1 1,3 1 0,4 0 0,1-1 0,-1 1 0,-2 0 72,5 0 0,-2 1 0,0 0 0,1-1 0,1 0 187,-5-1 1,1 0 0,1 0 0,0-1 0,1 0 0,1 1-188,-6-1 0,1 1 0,0 0 0,1-1 0,-1 1 0,1-2 0,-2 0 0,8 0 0,0-2 0,0 0 0,-1 0 0,-1-1 0,-1 0-189,4 0 0,-1-1 0,-2 0 0,0-1 0,-1-1 189,-3-1 0,1 0 0,-2-1 0,-2-1 0,-4-1 746,6-3 0,-4-1 1,-2 0-747,-6 0 0,-2 1 0,-2 0 2276,8-2 0,-4 0-2276,-9 3 0,-2 0 3875,20-11-3875,-18 8 2394,-9-2-2394,-10 4 468,-5-1-468,1-5 0,-5 5 0,0-7 0,0 3 0,0 0 0,3-3 0,4-3 0,14-2 0,14 0 0,-4 15 0,5 3 0,7 3 0,2 2 0,10 0 0,2 2-153,-18 1 0,-1 2 0,1 0 153,17 2 0,0 1 0,-5-2 0,-3 0 0,-17 2 0,-3-1 0,20-4 0,-36 0 0,2 0 0,-11 0 0,-4 0 0,-3 0 0</inkml:trace>
  <inkml:trace contextRef="#ctx0" brushRef="#br0" timeOffset="10616">27357 10688 24575,'38'-41'0,"2"-1"0,-13 12 0,1 1 0,16-16 0,-1 0 0,-19 17 0,-6 10 0,-8 7 0,-3 29 0,-5 16 0,9 30 0,-5-27 0,2 1 0,4-5 0,0-1 0,5 22 0,-3-22 0,-4-16 0,-6-6 0,1-2 0,-2-2 0,-3 6 0,3-8 0,-3 5 0</inkml:trace>
  <inkml:trace contextRef="#ctx0" brushRef="#br0" timeOffset="11800">31519 3931 24575,'32'0'0,"10"0"0,5 0 0,1 0 0,-22 0 0,-7 0 0,-16 9 0,0 17 0,-3 19 0,1-12 0,-2 3-573,-5 2 1,-2 1 572,2 6 0,-2 0 0,-5 2 0,-1-1 0,1-6 0,1 0 0,5-2 0,-1-2 0,-11 9 0,14-8 0,-6-15 0,5 1 0,2-9 0,1 2 1145,17-10-1145,28-4 0,-7-1 0,3-2 0,9 1 0,1 0 0,-5 0 0,-2 0 0,-3 0 0,-1 0 0,1 0 0,-2 0 0,18 0 0,8 0 0,-26 0 0,-18 0 0,-4 0 0</inkml:trace>
  <inkml:trace contextRef="#ctx0" brushRef="#br0" timeOffset="15949">5516 8430 24575,'0'33'0,"0"1"0,-1 12 0,1 8 0,1 5 0,-1-12 0,0 4 0,1 2 0,0 3 0,3 2-1405,2-4 1,1 5 0,1 1-1,1 2 1,1-1 0,-1 0-1,0-3 1156,0 2 1,0-2 0,-1 0 0,1-1-1,1 1 1,2 1-13,1-3 0,1 1 0,1 2 0,1-2 0,0 0 1,-2-4-1,0-4 261,0 7 0,0-6 0,-1-1 0,1 1 357,3 7 1,2 0-1,0 0 1,-3-3-358,-3 2 0,-1-2 0,1-1 0,3 0 0,1-2 0,-3 1 0,-5-4 0,-3-1 0,1-5 0,3-7 0,-3-3 0,-5 23 0,5-28 4341,-7-8-4341,0-6 5828,0-7-5828,0-11 774,0-23 0,0-10-774,1-8 0,-2-8 0,-3 3 0,-3-8 0,-1-2 0,1 0-801,1 3 0,1 1 0,0-3 1,-3-2 800,1 5 0,-2-4 0,-1-3 0,0 1 0,0 3 0,1 3 0,-1-5 0,1 4 0,0 2 0,0-1 0,0-6 0,1-1 0,-1 2 0,1 8 0,-4-4 0,0 6 0,3-7 0,0 4 0,1 22 0,0 0 0,-2-17 0,1 3 0,0 11 0,-7-25 0,7 31 0,-6-6 0,6 10 0,-5 3 3203,6-3-3203,-5-2 0,2-1 0,-3-6 0,-4-3 0,0-6 0,-13-10 0,15 24 0,-1-1 0,-1 1 0,0 0 0,-13-11 0,8 6 0,6 14 0,3 3 0,7 2 0,-4 4 0,9 6 0,-6 0 0,10 3 0,45 3 0,-3-4 0,8-2 0,-2 2 0,6-1 0,5 0 0,0-1-851,-4-1 1,1-1 0,1 0 0,3 0-1,1-1 851,-7 1 0,1 0 0,1 0 0,2-1 0,0 1 0,1-1 0,1 0-593,-3 1 0,0-1 1,2 0-1,0 0 1,1 0-1,0 0 1,0 0-1,0 1 593,-5 0 0,1 0 0,1 1 0,-1 0 0,1-1 0,-1 1 0,0 0 0,-1 1 0,-1-1-544,11-1 1,0 0-1,-1 1 1,0-1-1,-2 1 1,-1 1-1,-2 0 544,-2 1 0,-3 1 0,-1 0 0,0 0 0,1 1 0,3 0 0,1 0 0,4 0 0,2 1 0,0 0 0,-2 0 0,-3 1 0,-6-1-546,7 1 1,-7 1-1,0 0 1,5 0 545,-3-1 0,5-1 0,2 1 0,0 0 0,-3-1 0,-6 2 0,0-1 0,-4 1 0,-3 0 0,0 1 82,7-1 0,-1 0 0,0 0-82,4 0 0,0 0 0,-3 0 790,11 0 1,-3 0-791,-6 0 0,-3 0 1512,-14 0 1,4 0-1513,2 0 0,6 0 0,4 0 0,-2 0 0,-3-2 0,0 0 0,1 0 0,4 0 228,-6 1 1,4-1-1,1 1 1,2-1 0,0 0-1,0 1-228,3-1 0,0 1 0,1-1 0,0 1 0,0-1 0,0 1 0,-1-2 0,-1 0 0,1 1 0,-1-1 0,1 0 0,1 2 0,3-1 0,1 2 0,1 0 0,-1 0 0,-2 0 0,-3 0 0,-4-2 0,-2 1 0,-2-1 0,-1 1 0,-2-1 215,5 2 0,-2 0 1,-2 0-1,-6 0-215,4 1 0,-4-2 679,-4 0 1,-3-2-680,17-1 0,4-2 0,4 3 0,-18-1 0,4 3 814,-6-3-814,1 4 3443,-6 0-3443,-1 0 2280,-4 0-2280,-5 0 0,-1 0 0,-6 0 0,1 0 0,-6 0 0,-2 0 0,-5 0 0,-2 0 0,2 3 0,8 7 0,2 1 0,12 11 0,13 10 0,-5-4 0,15 9 0,-14-12 0,3 1 0,1-1 0,-6-4 0,1 4 0,3-5 0,-10 0 0,1-6 0,-10 2 0,-3 13 0,-7 2 0,-1 7 0,-1 21 0,-3 8-618,-3-10 1,-1 4-1,0 2 618,-2-8 0,1 1 0,-1 2 0,-1 0-543,1 4 0,-1 2 1,0 0-1,-1-1 543,2 1 0,-1 1 0,0-1 0,-1-2 0,1-7 0,-1-2 0,0-1 0,0 0-161,-1 0 0,-1 1 1,1-2-1,-2-4 161,0-1 0,-1-3 0,0-1 0,-2 12 0,-1-3 0,1-10 0,1-4 0,-3 7 0,0 4 0,1-6 0,-1 20 0,1-15 0,-1 9 0,5-19 1572,0-6-1572,1 10 2295,-1-2-2295,-4 1 800,-1-9-800,2-12 0,-8-4 0,-14-5 0,-24 0 0,-10-6-757,22-2 1,-1-1 756,1 0 0,-3-2-965,1 1 1,-4 0 0,0 0 964,3 0 0,0 0 0,-4 0-943,0 0 1,-4 0 0,-1 0 0,0 0 942,-11 2 0,0 1 0,-1-1 0,10 0 0,-1 0 0,-1 0 0,1 0 0,-1 2 0,0-1 0,1 1 0,1 0 0,-5 1 0,3-1 0,-2 1-617,9-2 0,-2 1 0,1-1 0,2 1 617,-3 0 0,2 0 0,-1 1 15,-7-1 0,-1 0 1,-2 1-16,10 0 0,-1-1 0,-1 1 0,0-1 0,2 0 0,0 0 0,-1-1 0,-4 0-67,-3 0 0,-4 0 0,-2-1 0,-1 0 0,0 0 67,11 0 0,1-1 0,-1 0 0,-1 0 0,-1-1 0,-1 1-44,-3-1 0,-1 0 0,-1 0 0,-2 0 0,0 0 0,0 0 1,0 0 43,8 0 0,-1 0 0,0 0 0,0 0 0,0 0 0,-1 0 0,0 0 0,-1 0-122,3 0 1,-1 0 0,0 0 0,-1 0 0,0 0-1,0 0 1,0 0 0,0 0 0,1 0 121,-1 0 0,1 0 0,-1 0 0,0 0 0,1 0 0,-1 0 0,0 0 0,0 0 0,0 0 0,0 0 0,-1 0 0,-1 1 0,1-1 0,0 0 0,0 0 0,0 0 0,1 0 0,1-1-287,-3-1 1,0 0-1,1 0 1,0-1-1,0 0 1,2 0-1,0 1 1,1-1 286,-9 0 0,1 1 0,1-1 0,2 0 0,0 0 0,2-1 111,-2-2 0,1-2 0,1 1 0,2-1 0,2 1-111,0 0 0,2 0 0,2 1 0,2-1 0,-4 0 0,2 0 0,2 1 0,1 2 0,2 0 0,4 1 0,-1 0 0,3 1 1121,-3 2 1,0 0-1122,4 0 0,1 0 0,5 0 0,1 0 3621,-22 0-3621,10 11 6081,-4-2-6081,-10 10 2122,1-4-2122,1-6 0,3-3 0,4-3 0,7-2 0,18 2 0,6-3 0,13 3 0,4 0 0,2 3 0,8 0 0,-5-3 0,5 0 0</inkml:trace>
  <inkml:trace contextRef="#ctx0" brushRef="#br0" timeOffset="18268">11968 8283 24575,'0'-51'0,"-1"17"0,2-8 0,0 1 0,0-8 0,1-5 0,2-4 0,2-1-1229,1 7 0,3-4 0,1-2 0,1-1 1,1-3-1,0 1 0,0-1 0,0 1 1119,-2 3 1,1 0 0,-1 0 0,0 0 0,1-1 0,0 0 0,2-2 0,0 0 0,1-2 109,-1 7 0,2-2 0,0-2 0,1 0 0,1-2 0,0 1 0,0-1 0,1 2 0,-1 0 0,1 1 0,-2 2 0,1 2 0,1-4 0,0 1 0,0 2 0,0 2 0,0 0 0,0 0 0,1 0 0,-1 0 0,1 0 0,1-2 0,-1-1 0,1-1 0,0 1 0,1 0 0,-1 1 0,0 1 0,0 2 0,0 1-4,6-11 0,-1 3 0,1 1 0,-1 2 0,1 1 0,0 0 4,-3 4 0,1 0 0,0 2 0,0 0 0,1 2 0,0 0 0,5-4 0,2 2 0,-1 1 0,1 1 0,-1 3 0,0 0 0,-1 3 0,0 1 0,2 1 0,9-11 0,2 2 0,0 3 0,-7 10 0,1 3 0,-1 1 0,-2 0 0,0 1 0,3 0 0,2 1 0,4-1 0,1 0 0,-2 3 0,1-1 0,-2 2 0,2 1 0,11-6 0,2 0 0,-2 4 419,-14 8 0,-3 3 1,3 0-420,14-4 0,4-1 0,-4 3 0,6-2 0,1 2 0,-9 2 0,4 0 0,0 2 0,-4 3 0,1 3 0,0 1 0,1 1 0,0 1 0,1 0 0,7 0 0,1 0 0,-1 1 0,-5 3 0,0 0 0,-3 1-52,-8 1 0,-3-1 0,0 2 52,20 4 0,-3 2 0,-8 1 0,-3 2 2447,-6 4 0,-2 2-2447,-4-2 0,-3 1 0,15 9 3263,-6-5-3263,-6 6 1284,-8-3-1284,8 8 294,-15-6-294,12 15 0,-12-9 0,-2-2 0,-1 0 0,-5 6 0,11 14 0,-13-5 0,4 1 0,-3-5 0,0 2 0,-4-3 0,-1-1 0,5 8 0,-1 0 0,-8-8 0,-1-4 0,3 12 0,-7-17 0,0-18 0,-12-17 0,-2-9 0,-12-10 0,2 2 0,-4 0 0,-6-6 0,-3-2 0,7 5 0,7 4 0,17 14 0,0 0 0,11 8 0,3 9 0,9 7 0,2 8 0,5 5 0,0-3 0,2 8 0,-3-9 0,-2 4 0,3 0 0,-9-6 0,4 1 0,-7-11 0,-3-6 0,0-3 0,-4-3 0,2-12 0,2-7 0,2-21 0,4 9 0,-4-5 0,-1 18 0,0 1 0,-3 4 0,3 0 0,-1 0 0,-1-4 0,4 3 0,-4-3 0,-1 9 0,-5 2 0</inkml:trace>
  <inkml:trace contextRef="#ctx0" brushRef="#br0" timeOffset="19399">16383 4247 11490,'3'-1'0,"0"1"4912,6 6-4912,2-3 2277,16-1-2277,-6-2 1292,3-3-1292,-9 0 4604,-8-3-4604,-2-2 0,-11-2 0,-1-2 0,-10 5 0,-3-2 0,1 9 0,0-3 0,7 3 0,-1 0 0,6 5 0,2-2 0,10 6 0,2-6 0,3-1 0,5-2 0,-5 0 0,3 0 0,-4 0 0,-3 0 0,-3-2 0,0-1 0,-5 0 0,-8 0 0,0 3 0,-5 0 0,6 2 0,3 4 0,3 1 0,3-2 0,0-2 0</inkml:trace>
  <inkml:trace contextRef="#ctx0" brushRef="#br0" timeOffset="21083">14188 4102 16167,'-3'5'0,"0"-1"3652,3 8-3652,0 2 1448,0 4-1448,0-4 773,0 6-773,0-2 2535,0-3-2535,0 0 0,0-9 0,0 0 0,12-3 0,0 0 0,11-6 0,-7-1 0,-1-2 0,-8-5 0,-4 3 0,-9-4 0,-12 9 0,-1 0 0,-36 3 0,22 0 0,-23 3 0,23 10 0,5 3 0,-2 23 0,12-4 0,10 2 0,3 4 0,3-7 0,4 1 0,9 12 0,7-1 0,-1-9 0,5-5 0,10-3 0,4-6 0,-4-9 0,1-4 0,31 1 0,-10-28 0,-23 7 0,-7-18 0,-14 4 0,-5 5 0,1-4 0,-6 13 0,-6-3 0,-2 6 0,-18 1 0,9 3 0,-9 3 0,7 0 0,4 0 0,2 2 0,10-1 0,16-14 0,6-15 0,6-17 0,-6 6 0,-8 7 0,-8 5 0,-3 15 0,-2-7 0,-5 13 0,-16 2 0,6 1 0,-13 3 0,12 0 0,-1 10 0,1 21 0,10 14 0,3-11 0,3 0 0,8 22 0,19-5 0,11-25 0,9-12 0,-6-17 0,-17-8 0,-7-7 0,-11-9 0,0 11 0,-10-4 0,-8 11 0,0 5 0,-5-2 0,5 6 0,4 0 0,1 0 0,6 2 0,0 1 0,3 0 0,0 0 0</inkml:trace>
  <inkml:trace contextRef="#ctx0" brushRef="#br0" timeOffset="23282">31371 4041 24575,'24'-8'0,"5"1"0,-6-1 0,16 1 0,-4 3 0,21 1 0,-5 3 0,12 0 0,-16 12 0,-6-3 0,-15 10 0,-15-3 0,-2 7 0,-9 17 0,0 1 0,-4 6 0,-19 13 0,6-23 0,0-6 0,-1-2 0,1 4 0,-7 0 0,3-1 0,-5-3 0,6 0 0,0-5 0,3-2 0,0-4 0,1 4 0,0-6 0,7-1 0,3-3 0,3-3 0,29-3 0,5-4 0,26-2 0,-24-2 0,2-1 0,6-1 0,1-1 0,-3 0 0,1-1 0,4 2 0,0-1 0,2-2 0,1 1 0,-6 3 0,-1 0 0,7-2 0,-1 1 0,-9 1 0,-2 2 0,19 1 0,-2 0 0,-12 0 0,-9 0 0,-7-3 0,-12 2 0,0-2 0,-6 3 0,0-2 0,-3 1 0,-3-1 0</inkml:trace>
  <inkml:trace contextRef="#ctx0" brushRef="#br0" timeOffset="31985">18058 7810 24575,'0'-8'0,"0"-1"0,0-3 0,0-1 0,0 4 0,0-9 0,0 6 0,0-7 0,2 9 0,2-8 0,2-3 0,1-5 0,0-1 0,0 1 0,1-1 0,4-34 0,-1 17 0,2-5 0,-1 3 0,3-4 0,-1-2-448,3-9 0,-1-2 0,2 0 448,1 4 0,1 1 0,-1-1 0,0-3 0,-1-2 0,-1 4 0,-2 14 0,0 3 0,0 1 0,3-15 0,-1 4 0,-4 15 0,0 2-212,1 1 1,1 3 211,4-10 0,-2 6 0,0 0 0,4-19 0,2-2 0,-2 0 0,-5 19 0,0-12 0,0 10 0,-2-9 0,-6 17 0,0-2 657,0-5 1,0-3-658,1-10 0,0-3 226,0 0 0,1 0-226,-2 7 0,1 3 0,-3 9 0,1 5 0,1-12 0,-3 23 0,-4 8 0,2 6 0,-3-3 0,3-6 0,-3 6 0,6-9 0,-5 8 0,2 0 0,0-2 0,-2 5 0,1-2 0,1-3 0,-2 1 0,1-5 0,2-10 0,0-4 0,0-10 0,2 1 0,-5 11 0,5 2 0,-2 4 0,2-2 0,0 3 0,1 1 0,-1 1 0,-2 5 0,1-2 0,-1 3 0,-1 6 0,0-2 0,-3 3 0,0 1 0,-3 6 0,-6 10 0,-5 3 0,-9 15 0,0-9 0,-6 13 0,-10-1 0,2 3 0,-7-3 0,16-7 0,-14 5 0,6-2 0,-10 3 0,7 1 0,11-14 0,5-2 0,10-7 0,9-8 0,5-2 0,5-5 0,6-6 0,-5 5 0,8-9 0,-5 6 0,13-8 0,1-3 0,10-8 0,-4 3 0,18-18 0,-15 12 0,11-9 0,-5 2 0,-7 7 0,-1-2 0,-8 10 0,-11 12 0,0 3 0,-3 3 0,0 0 0,-4 3 0,-2-2 0,2 4 0,-1-2 0,1 3 0,1 0 0,-3 5 0,6 20 0,-1 9 0,7 19 0,3-4 0,-3-5 0,2-9 0,-6-5 0,-2-13 0,-5 1 0,1-2 0,-1-2 0,2 5 0,-2-6 0,2 10 0,1 2 0,-3 0 0,6 2 0,-7-7 0,7 8 0,-2 3 0,4 0 0,-4-1 0,1-7 0,-3-4 0,-3-7 0,3-3 0,-6 0 0,6-3 0,-6 3 0,3-3 0,-1-3 0,-1 2 0,2-5 0,-3 3 0</inkml:trace>
  <inkml:trace contextRef="#ctx0" brushRef="#br0" timeOffset="41166">24881 8508 14156,'-3'5'0,"0"-1"4293,3 7-4293,0 2 1806,0 1-1806,0-2 986,0 0-986,0-5 3334,0 2-3334,0 0 0,2-5 0,18 1 0,20-5 0,24-9 0,-30-1 0,-1-4 0,3-2 0,-3-4 0,-9-5 0,-2-2 0,16-12 0,-19 3 0,-10 19 0,-6 5 0,-3 6 0,-5 3 0,-6 0 0,-25 3 0,-19 0 0,19 6 0,1 3 0,-27 6 0,11 9 0,16 10 0,7-7 0,9 21 0,10-7 0,9 6 0,3-14 0,13-5 0,14-15 0,6-6 0,15-3 0,-3-8 0,-2-4 0,1-9 0,-19-3 0,0-5 0,-8 2 0,-2 1 0,-7 4 0,0-3 0,-8 3 0,1-5 0,-14-2 0,-20-1 0,-20 8 0,11 11 0,-3 2 0,4 1 0,-1 4 0,-1 9 0,2 4 0,-12 16 0,18 23 0,21-13 0,7 7 0,4-7 0,14 10 0,5-3 0,18-6 0,2-11 0,22-7 0,-18-6 0,-8-10 0,1-3 0,14 0 0,-18-11 0,-1-6 0,18-19 0,-29 6 0,-4-3 0,3-29 0,-11 6 0,-42 5 0,5 25 0,-6 5 0,-12 4 0,-1 4 0,2 1 0,2 2 0,6 6 0,2 2 0,-23-1 0,17 3 0,6 3 0,22 11 0,7 1 0,4 6 0,3-3 0,18 9 0,0-10 0,18 6 0,14-3 0,-18-14 0,3-3 0,8 3 0,2-2 0,2-4 0,-1-6 0,4-11 0,-5-9 0,-10-3 0,-6-5 0,-1-12 0,-7-6 0,-8-3 0,-9 0 0,-11 9 0,-4 4 0,-5-17 0,-39 22 0,7 32 0,-14-7 0,19 7 0,0 4 0,11 8 0,2 2 0,-32 3 0,18 30 0,22-16 0,-5 14 0,11-9 0,4 2 0,7-4 0,2-1 0,3 2 0,20 1 0,4-8 0,29 0 0,6-18 0,5-5 0,-32-13 0,-2-6 0,14-27 0,-19-10 0,-14 1 0,-14 11 0,-8 19 0,-8-2 0,-4 20 0,-8 0 0,9 4 0,-4 0 0,3 11 0,1 15 0,2 9 0,9 14 0,4-13 0,10-5 0,13-10 0,10-8 0,17-6 0,-1-13 0,-3-9 0,-17-6 0,-10 5 0,-9 4 0,-5 8 0,-2 2 0,-2 4 0,3 2 0,0 2 0,3 3 0,0-3 0,0 4 0,3-7 0,0 0 0,-5-3 0,1 2 0,-8-1 0,6 4 0,0-2 0,3 0 0,0 0 0</inkml:trace>
  <inkml:trace contextRef="#ctx0" brushRef="#br0" timeOffset="44483">27043 5259 13779,'-3'26'0,"1"24"2199,7-18 0,4 1-2199,-1 6 0,5-3 1873,30 9-1873,13-18 1027,-1-17-1027,7-13 3498,-19-17-3498,-10-8 0,-12-15 0,-13-19 0,-6 14 0,-23-12 0,-7 30 0,-6 3 0,3 7 0,-2 1-451,-12-6 1,-1 4 450,12 11 0,0 4 0,-7 1 0,0 2 0,8 2 0,0 2 0,-30-1 0,11 14 0,26 1 0,0 25 0,23 11 0,16-22 0,6 0 450,4 4 1,5-3-451,9-4 0,5-4 0,3-3 0,2-3 0,-1-6 0,-1-3 0,-3-4 0,-2-5 0,-4-9 0,-4-5 0,8-21 0,-17-3 0,-14-18 0,-6 27 0,-6-13 0,-13 13 0,-10 6 0,-8 0 0,-7 4 0,-16 13 0,1 0 0,23 12 0,1 6 0,-11 17 0,20 11 0,13 14 0,10-7 0,16-1 0,12-8 0,22-9 0,-6-12 0,-3-8 0,5-13 0,-23-1 0,14-10 0,-24-3 0,-5 2 0,-2 2 0,-11 10 0,-16 3 0,-32 15 0,20 6 0,-1 4 0,-11 8 0,0 4 0,8 5 0,5 3 0,4-5 0,5 0 0,-1 18 0,23-16 0,21-17 0,5-5 0,7-14 0,1-2 0,2 3 0,29-12 0,-19-17 0,-7-3 0,2-12 0,-24 7 0,-5 6 0,-7 4 0,0 6 0,-4 4 0,-6 3 0,-15 4 0,-9 3 0,-6 3 0,11 5 0,13 5 0,9 3 0,6 2 0,17-9 0,15 0 0,1-10 0,9-8 0,-13-28 0,-8 1 0,-5-18 0,-15 14 0,-12 1 0,-8 11 0,-14 3 0,-7 11 0,-2 9 0,-2 2 0,-20 1 0,15 14 0,2 9 0,16 3 0,5 7 0,6 9 0,4 3 0,4-2 0,3-1 0,6 27 0,19-18 0,19-20 0,22-12 0,-5-11 0,0-7 0,-10-18 0,-14 3 0,3-15 0,-23 12 0,-4-5 0,-4 7 0,-6-3 0,-11 9 0,-12 6 0,-36 1 0,0 11 0,18 6 0,2 4 0,-16 11 0,11 18 0,28-18 0,9-3 0,13-13 0,12-3 0,0-3 0,40-3 0,-17-8 0,20-9 0,-22-18 0,-8-23 0,-9 6 0,-8-9 0,-27 7 0,-2 24 0,-24-4 0,-9 29 0,-5 1 0,4 13 0,17 12 0,23 8 0,9 7 0,3-9 0,2-10 0,2-6 0,7-5 0,-3-2 0,4-2 0,-7-2 0,1 3 0,-3-3 0,0 3 0</inkml:trace>
  <inkml:trace contextRef="#ctx0" brushRef="#br0" timeOffset="59216">25273 8560 24575,'3'-46'0,"13"-13"0,1 11 0,5-5 0,-1 8 0,2-4 0,1-2-1171,-1 5 0,2-2 0,0-2 1,0-1 1170,-3 3 0,0-2 0,0 0 0,1-2 0,0 0-487,2-6 1,1 0-1,0-1 1,0-1 0,-1 0 486,-3 8 0,-1-1 0,0 0 0,0 0 0,0 0 0,1 0 0,1 0 0,1-1 0,-1 0 0,1 1 0,-1 2 0,0 1 0,4-11 0,-1 2 0,-1 2 0,1 2 0,-3 6 0,0 1 0,-1 2 0,0 3 0,-1 0 0,0 3 0,-1 1 188,3-9 1,-1 1-189,5 0 0,-2 2 0,-7 10 0,-1 2-56,15-18 56,-6 3 1897,2 1-1897,-1 3 3267,-1 4-3267,-2 2 1546,-4 10-1546,4-5 84,-4 5-84,0 1 0,-4 5 0,-4 2 0,-2 7 0,-1-2 0,0 2 0,-2 3 0,2-6 0,0 4 0,-2 1 0,2-1 0,-3 9 0,0-5 0,0 6 0,-3-6 0,2 5 0,-2-3 0,3-3 0,3-3 0,0-4 0,7-3 0,-3 3 0,2 0 0,-6 7 0,-1 0 0,1 6 0,-5-2 0,1 1 0,-2 1 0,-2-2 0,4 4 0,-5-4 0,3 1 0,-6 1 0,-9 0 0,-9 3 0,-14 4 0,-9 0 0,-5 7 0,-4 1 0,4 2 0,11-2 0,7 1 0,7-2 0,6 3 0,-1-4 0,5-1 0,1-2 0,3-1 0,-2 4 0,5-4 0,-6 4 0,7-4 0,-6 3 0,2 0 0,4 0 0,0 0 0,25-6 0,-8-1 0,23-2 0,-1-3 0,0-1 0,4-4 0,-11-2 0,-4 2 0,-5-3 0,0 1 0,-3 3 0,-5 0 0,1 2 0,-4 4 0,-1-4 0,1 4 0,-5-2 0,-11 9 0,-1-1 0,-17 13 0,-16 10 0,6-4 0,10-6 0,0-1 0,-6 5 0,-9 8 0,4-3 0,-1 3 0,2-4 0,4-1 0,5-4 0,-5 7 0,15-14 0,-5 8 0,8-12 0,3 3 0,0-1 0,5-5 0,4-5 0,2-5 0,4-3 0,20-14 0,5 1 0,17-12 0,13-2 0,-11 6 0,-11 7 0,1 0 0,-7 3 0,-1 0 0,22-13 0,-8 3 0,-25 16 0,0-2 0,2 0 0,2-1 0,-1-2 0,-2 3 0,-6 3 0,0 1 0,-2 3 0,-2 3 0,-2 0 0,0 3 0,-3 3 0,-1 9 0,-2 21 0,0 14 0,0-6 0,0 4 0,0-1 0,0 2 0,0 9 0,0 2 0,0-4 0,0-2 0,0-4 0,0-2 0,0-11 0,0-2 0,0 18 0,0-5 0,0-14 0,-3 9 0,-1-9 0,-3-11 0,3 7 0,-2-14 0,5-3 0,-5 2 0,6-5 0,-3 2 0,0-3 0,2 0 0,-1-17 0,2-9 0,0-37 0,2 13 0,0-1 0,0 9 0,1 0 0,2-11 0,0-2 0,-1 4 0,1 2 0,4-22-229,-4 22 0,-1 2 229,4 3 0,-3 2 0,-1 12 0,-1-3 0,-3 13 0,3-2 0,-3 8 458,0-1-458,0 2 0,0-4 0,0 5 0,0-3 0,0 3 0,0 1 0,0-1 0,0 1 0,-5 2 0,-12 0 0,-25 3 0,5 9 0,-4 3 0,-12 2 0,-2 3 0,-1 6 0,-1 1 0,16-7 0,0 0 0,2 0 0,-7 5 0,2 0 0,1-3 0,4 0 0,-10 10 0,17-9 0,9-3 0,11-3 0,-6-1 0,11-4 0,-3-3 0,7 0 0,-2-2 0,1-2 0,1-7 0,1-4 0,10-7 0,11-11 0,33-10 0,-23 17 0,1-1 0,13-5 0,1 0 0,-5 5 0,-2 0 0,-8 1 0,0 1 0,20-6 0,-20 2 0,-1 10 0,5-11 0,-14 10 0,4-3 0,-10 4 0,0-1 0,1 1 0,-5 3 0,6-2 0,-4 5 0,-2-2 0,-1 6 0,-5 0 0,3 3 0,-3 3 0,2 9 0,-1 3 0,3 9 0,1 12 0,4 23 0,-2 1 0,-3-21 0,-1 1 0,0 1 0,-2 0 0,-1 1 0,-1 2 0,3 5 0,-1 0 0,-4-5 0,1-2 0,1-9 0,0-1 0,-2 25 0,0-17 0,0-6 0,0-7 0,0-4 0,0-4 0,0-3 0,0 0 0,0 3 0,0-5 0,0 2 0,0-4 0,0 1 0,0-2 0,0 0 0,0-5 0,0 0 0,0 0 0,0-5 0,0-5 0,0-9 0,0-5 0,0-4 0,-1-11 0,2-7 0,0-4 0,2-5 0,0-1 0,1-6 0,0 2 0,1 8 0,0 0 0,0 1 0,0-1 0,0 1 0,1 4 0,0-3 0,0 5 0,-1-14 0,-2 22 0,-3 19 0,0 3 0,-8 6 0,-2 1 0,-28 5 0,-21 22 0,12-6 0,-3 2 0,0 4 0,-2 1 0,11-5 0,-2 0 0,3 0 0,-7 2 0,2-1 0,-1-3 0,3-1 0,-15 9 0,18-16 0,15-1 0,7-7 0,11 0 0,-2-3 0,5 2 0,2 5 0,2-3 0,0 1 0</inkml:trace>
  <inkml:trace contextRef="#ctx0" brushRef="#br0" timeOffset="113116">6110 3474 24575,'0'50'0,"0"-14"0,0 4 0,1 17 0,2 6-1121,3-9 1,1 3 0,2 2 1120,-1-6 0,1 2 0,0 0 0,2 1 0,0 2 0,1 0 0,0 0 0,0-1 0,-1-5 0,0-1 0,-1 0 0,-1-3 0,0 7 0,-1-2 0,-2-5 0,-1-1 0,-2-5 0,1 20 1054,-3-19-1054,3-15 551,-4-6-551,0-12 0,0-1 0,0-47 0,0-28 0,0 22 0,0-3 0,0-7-280,0 1 0,1-7 1,1-6-1,-1-1 0,0 2 1,0 5 279,1 5 0,-1 4 0,0 1 0,1-1 0,-1-4 0,0-4 0,1-5 0,-1-2 0,0 2 0,1 3 0,-1 8-702,1-7 0,0 7 0,-1 1 702,-1 3 0,0 1 0,0 5 0,0 6 0,0 6 0,0 3 0,0 13 0,-3 0 3010,-3 12-3010,-1-2 2530,-5-1-2530,5-1 0,-1-2 0,2 1 0,2-9 0,5-10 0,30-11 0,18-4 0,-14 17 0,4-1 0,5 1 0,7-1-848,-4 5 0,5-1 0,5-1 0,4 0 0,2 0 0,1 1 0,2 2 0,-1 1 848,-11 4 0,2 1 0,0 1 0,2 1 0,1 0 0,0 1 0,1 0 0,0 0 0,1 1 0,0-1 0,0 1-379,-1 0 1,1 0 0,1 0 0,0 0 0,1 1 0,0-1 0,0 2 0,0-1 0,0 1 0,0 1 0,-1 0 0,0 0 378,2 1 0,1 1 0,1 0 0,-1 1 0,0 0 0,0 0 0,-2 1 0,0 1 0,-2 0 0,-1 0 0,-2 1-380,4 0 1,-1 1 0,-1 1 0,-2 0 0,-2 0-1,0 1 1,-1 0 0,-1-1 379,8 0 0,-1 1 0,-2-1 0,-1 1 0,0-1 0,-1 1 0,0-1 0,-1 1 0,1-1 0,-2 1 0,-2-1 0,-2 1 0,8-1 0,-4 1 0,0 0 0,1-1-290,9 0 0,2 0 0,-2-1 0,-6-2 290,-10 0 0,-5-1 0,-1-2 845,21-5 1,-3-3-846,-5-2 0,-2-1 0,-4-1 0,0 0 0,-2 1 0,2 0 0,7-2 0,1 1 0,-8 4 0,-2 1 0,6-3 0,0 2 1589,1 6 0,0 3-1589,-1 1 0,0 1 0,6-1 0,0 0 2435,-6 3 1,-5 0-2436,13 3 3437,-17 4-3437,-24 41 0,-14 11 0,-4 12-1117,-2-16 1,0 6 0,0 2 0,-1 0 1116,0-11 0,0 1 0,0 0 0,0 1 0,0 1 0,1 5 0,0 2 0,0 0 0,1 0 0,0-1-762,1-4 0,1 0 0,0 0 0,0-2 0,1-2 762,0 4 0,0-3 0,1-1 0,0-1-434,3 13 1,-1-1-1,1-5 434,0 4 0,-1-4-436,0 0 0,-1-2 436,-1-10 0,-1-1 1440,1 8 0,-1-1-1440,-3-15 0,0-3 4261,-2 23-4261,0-18 0,0 2 1126,0-1 0,0 0-1126,0 4 0,0-1 969,1 1 0,-2-3-969,-5 23 1455,-12-16-1455,-31-18 0,7-20 0,-9-4 0,-4-2-1696,2-1 0,-3-1 0,-3-2 0,-3 0 1696,11 1 0,-1 0 0,-2 0 0,-2-1 0,-4-1 0,-5-2-379,13 0 1,-3-3 0,-4 0 0,-3-1 0,-1-1 0,-2 0 0,0-1 0,-1 0 0,1 0 0,1 0 0,3 1 0,1 0 378,-7-1 0,3 1 0,1 0 0,1 0 0,0-1 0,-1 1 0,-1-1 0,-3-1 0,-2 0-217,12 1 0,-3-1 0,-2 0 1,-1 0-1,-2 0 0,0-1 1,-1 0-1,0 0 0,1 0 1,1 0-1,1 0 0,2 0 1,2 1-1,3 0 217,-10-1 0,2-1 0,3 1 0,1 0 0,1 0 0,1 1 0,1 0 0,-1 0 0,0 0-254,-4 0 0,-1 1 1,1-1-1,1 1 1,0 1-1,1-1 1,2 1-1,1 0 254,-7-1 0,1-1 0,3 2 0,0-1 0,1 1 0,2 1 252,-4-1 0,3 2 0,0-1 0,1 2 1,-1-1-253,0 1 0,-2 1 0,2-1 0,1 2 0,3-1 0,-13 0 0,3 1 0,0 1 0,13 0 0,-2 1 0,1 0 0,2 1 0,-8-3 0,1 1 0,2 4 766,2 4 0,1 4 0,-1-1-766,-5-1 0,-2 0 0,3 3 0,8 6 0,3 2 0,2 0 1895,-5 2 1,5-1-1896,13-5 0,5 0 5670,-3 7-5670,20-9 0,6-4 0,3-5 0</inkml:trace>
  <inkml:trace contextRef="#ctx0" brushRef="#br0" timeOffset="115082">11038 4505 24575,'22'0'0,"10"0"0,30 0 0,-8 0 0,4 0-3195,-1 0 1,3 0 3194,-1 0 0,3 0 0,0 0 0,-6 0 0,-1 0 0,6 0 0,-4 0 0,6 0 0,2-1 0,0 1 0,-4 1-724,0 2 0,-2 0 0,-1 1 1,2 0 723,-6-3 0,1 0 0,1 0 0,0 3 0,0 2 0,-1 5 0,2 3 0,-2 2 0,-1 2 0,-1 1-30,4 3 1,-2 3 0,-1 1 0,3 3 29,-9-4 0,1 3 0,2 0 0,0 2 0,-1 1 0,-1 1 0,-2-1 0,-1 1 0,0 1 0,-1 1 0,-1 2 0,0 3-326,-4-2 0,0 3 0,-1 2 1,-1 0-1,0 1 0,-1 0 0,0-1 326,4 4 0,-2-1 0,0 0 0,0 0 0,-1 2 0,0 1 0,-2-1 0,0 2 0,0 2 0,-1-1 0,0 0 0,-2-1 0,-1-2 0,4 5 0,-2-2 0,-2-1 0,-1-1 0,0-1 0,2 6 0,-1-1 0,-2-3 0,-1-3 0,1 0 0,-2-4 0,-3-3 733,-3-2 0,-3-3-733,14 20 3127,-11-12-3127,-6-14 2347,-5-6-2347,-4-5 4078,0 0-4078,0 1 664,8 13-664,-2-3 0,17 21 0,-1-3 0,-10-15 0,2 3 0,9 11 0,3 3-347,-11-11 0,1 2 1,2 2 346,6 6 0,3 3 0,-1 0 0,1 3 0,0 1 0,0-2 0,-4-4 0,0-1 0,-1-1 0,0 0 0,0 0 0,-2-2-19,3 10 0,-3-1 19,0-3 0,-1-1 0,-6-8 0,-1-2 0,-1-3 0,-1-3 0,4 10 0,-1-8 0,-8-13 1037,1-4-1037,1-1 41,-1-4-41,-3-3 0,5 2 0,-5-3 0,3 1 0,-12-4 0,-24-21 0,-22-16 0,18 11 0,0-1 0,0 1 0,0-1 0,-4-5 0,2 1 0,-5-5 0,9 8 0,1 0 0,-1-1 0,5 8 0,6 2 0,6 7 0,7 5 0,30 34 0,9 5 0,-5-3 0,3 2 0,-6-8 0,-1-3 0,18 18 0,-15-15 0,-13-16 0,-6-7 0,-5-3 0,1-3 0,-2 0 0,2-10 0,-3 2 0,-2-17 0,2 1 0,-2-3 0,1-3 0,1 3 0,-2-1 0,4-4 0,2 7 0,0 1 0,2 9 0,-5 9 0,-2 3 0</inkml:trace>
  <inkml:trace contextRef="#ctx0" brushRef="#br0" timeOffset="116399">15981 8752 15304,'8'7'0,"13"-2"3942,12-5-3942,-1 0 1601,-5-3-1601,-17-6 863,-5-11-863,-11-4 2865,-11-1-2865,-12 12 0,-7 6 0,3 7 0,9 0 0,-2 0 0,10 6 0,-7 2 0,13 5 0,-2 0 0,7 0 0,-4 6 0,8-4 0,-1 4 0,2-7 0,0 1 0,8-7 0,6-3 0,4-24 0,1-6 0,-11-12 0,-4 4 0,-20 14 0,3 8 0,-14 10 0,7 3 0,5 0 0,0 0 0,11 6 0,2 5 0,2 7 0,0 0 0,0-1 0,3-2 0,6-1 0,4-4 0,6-5 0,-3-5 0,-1-5 0,-5-2 0,-4-2 0,-4 0 0,-2 4 0,0 1 0,0 2 0</inkml:trace>
  <inkml:trace contextRef="#ctx0" brushRef="#br0" timeOffset="131999">12127 2625 11900,'0'38'0,"0"0"0,0 6 0,0 5 0,0 6 0,0-1 0,0 6 0,0 4 0,0-1 0,0-4 0,0 0 0,0-3 0,0 0 0,0 3-141,0 0 1,0 4 0,0 0 0,0-2-1,0-6 141,0-1 0,0-5 0,0 3 0,0 2 0,0 2 0,0 2 0,0-3 778,0 8 0,0-1 0,0-1-778,0-4 0,0-1 0,0-2 1008,0 9 1,0-6-1009,0-21 0,0-2 3123,0 18-3123,0-18 4871,0-7-4871,0-12 1032,0-11-1032,0-51 0,1 6 0,-1-9 0,-1-5-909,0 7 1,-2-4-1,1-3 1,-2-3-1,1-2 909,0 2 0,0-5 0,-1-2 0,0-2 0,0 0 0,0 2 0,0 2 0,0 0 0,-1 2 0,0 0 0,0 1 0,0-1 0,0-2 0,-1 1 0,1-3 0,-1-1 0,1 0 0,-1 2 0,1 4 0,1 6-184,-1-5 0,0 7 1,1 2-1,0 1 184,-1-16 0,-1 1 0,1 9 0,1 14 0,0 8 0,0 0 0,-1 24 0,-1 3 0,-1 3 4333,-1-2-4333,-2 4 945,-3-8-945,-15 3 0,-5-9 0,-21 1 0,8 1 0,-4-1-1001,-1 2 0,-6 0 1001,2 2 0,-8-1 0,-4 1 0,0 2-759,5 3 1,-2 2-1,-1 0 1,-1 1 0,-2 0 758,15-1 0,-2-1 0,0 1 0,-1-1 0,-1 1 0,-1 2 0,-2 0-421,3 2 0,-2 0 0,-2 2 0,-1 0 0,0 0 0,0 1 0,1 0 0,2 1 1,2-1 420,-2 1 0,2 0 0,1 1 0,2 0 0,-1 0 0,-1 1 0,-2 1 0,0 0 0,-2 1 0,-1 0 0,-1 1 0,1 1 0,0-1 0,1 2 0,1-1-328,-2 3 0,1 0 0,1 1 1,0 0-1,1 0 0,1-1 0,0 0 328,-4 0 0,2 0 0,0 0 0,0-1 0,1 0 0,-1 0-370,3 0 1,-1 0-1,0-1 1,1 0-1,1 0 1,0-1 369,-4 0 0,0 0 0,1-1 0,1-1 0,0 0 0,3-2 0,1-1 0,0 0 0,1-1 0,0 0 13,-12 2 0,1 0 0,0-1 0,4 0-13,-7-1 0,3-1 0,0-2 324,-3-1 0,-1-1 0,9-1-324,14 1 0,1 0 529,-3 0 1,-3 0 0,7 0-530,-8 0 4439,-2 0-4439,24 0 3332,-3 0-3332,15 0 2865,4 0-2865,-3 6 845,-4 1-845,-5 6 0,-2 3 0,6 1 0,-4 17 0,16 5 0,0-9 0,1 6-1275,5 12 1,3 7 0,-1-1 1274,-1-6 0,-1 0 0,0 3 0,2 4 0,0 6 0,0-1 0,0-4 0,0-6 0,0-3 0,0 1 0,3 12 0,2 2 0,-1-5-253,2-7 0,1 1 253,3 8 0,2 5 0,0-3 0,2 2 0,0-3 0,-5-16 0,1 1 0,-2-4 0,2 2 0,-2-6 0,3 5 0,-6 0 0,1 12 0,-6 4 3706,0 6-3706,0-9 623,0-10-623,0-17 0,0-12 0,0-8 0,3-5 0,16 0 0,31-3 0,12 0 0,-3 0 0,6 0-1696,-12 0 0,5 0 0,3 0 0,2 0 1696,-11-1 0,3 0 0,1-1 0,1 0 0,-2 0 0,-2 1 0,1-1 0,-3 1 0,0-1 0,2 0 0,4 0-440,0-1 0,5 0 0,2 0 0,1-1 0,0 0 0,-1 0 0,-2 1 440,-1-1 0,-1 0 0,-2 0 0,1 0 0,0 0 0,1 0-291,-3 1 0,0-1 0,1 1 0,0 0 0,1-1 0,-2 1 0,0 1 291,6-1 0,1 0 0,-2 0 0,0 1 0,-1-1 0,-2 1-185,3 1 1,-2-1 0,-2 1 0,-1 0 0,-1 0 184,4 1 0,-2 0 0,-2 0 0,-1 0 0,8 0 0,-3 0 0,-3 0 0,9 2 0,-6 0 0,-12 0 0,-2 2 1621,-2 2 0,-1 1-1621,18 3 1581,-24-4 0,-1 1-1581,20 5 0,-15-3 3340,5 2-3340,-20-3 2091,5-1-2091,-11-3 987,11-1-987,0-3 0,8 0 0,24 0 0,1 0 0,-27-2 0,0 0 0,28 1 0,-7-6 0,-14 6 0,-8-2 0,-10 3 0,-6 0 0,-4 0 0,7 0 0,-4 0 0,13 0 0,-10 0 0,9 0 0,-4 3 0,4 5 0,1 4 0,-5 0 0,-5-1 0,1-1 0,-5 0 0,1-1 0,-1-2 0,-5-2 0,9-4 0,-3 1 0,2-2 0,-2 0 0,-3 0 0,-3 0 0,3 0 0,3 0 0,-4 0 0,4 0 0,-9 0 0,5-2 0,-5 1 0,3-5 0,2 3 0,-2-3 0,3 0 0,2 2 0,-2-1 0,3 1 0,3-5 0,2 2 0,6-6 0,1 2 0,-3-3 0,-4 3 0,-1-5 0,-8 5 0,3-2 0,-8 4 0,0-1 0,-4 4 0,0-7 0,0 6 0,1-5 0,-4 2 0,3-3 0,-2-1 0,2-9 0,1-2 0,2-6 0,-2 4 0,3 5 0,-4 2 0,0 1 0,-2 2 0,-1 5 0,-3-10 0,0 6 0,0-21 0,0-27 0,0 19-208,-1-1 1,-3 2 207,-9 5 0,6-2 0,-4 26 0</inkml:trace>
  <inkml:trace contextRef="#ctx0" brushRef="#br0" timeOffset="138265">27383 5829 9061,'0'-3'0,"0"0"0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8:42:5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 10840 24575,'0'33'0,"0"7"0,0-1 0,0 10 0,0 6 0,0-15 0,0 6 0,0 1 0,6 4 0,21 4 0,18-23 0,-3-21 0,5-8 0,1-14 0,1-10 0,-11 1 0,1-4 0,-4-3 0,6-14 0,-5-5 0,-2-10 0,-7 1 0,-14 18 0,-4 1 0,1-9 0,-8 2 0,-14 11 0,-4 3 0,-17-24 0,6 32 0,-3 4 0,-23-1 0,19 11 0,-1 1 0,-1 0 0,-1 2 0,-4 2 0,1 0 0,-17 2 0,16 16 0,23 25 0,12-8 0,2 2 0,1 8 0,2 1 0,3 4 0,4 0 0,3-9 0,2-1 0,0-3 0,2-4 0,14 5 0,-7-17 0,-4-13 0,-2-2 0,5-5 0,0-23 0,0-4 0,-3-15 0,-4 2 0,-4-1 0,-4 7 0,0 0 0,-4 20 0,0 2 0,-12 7 0,-11 3 0,-22 3 0,-8 26 0,24-8 0,1 4 0,5 7 0,4 3 0,4-1 0,5-1 0,-1 19 0,11-15 0,0-15 0,15-6 0,-1-9 0,27 2 0,-6-14 0,20-19 0,-18-6 0,-12 2 0,-2-3 0,0-17 0,1-9 0,-17 20 0,-19 17 0,-11 11 0,-13 12 0,3 19 0,12 5 0,11 16 0,7-6 0,3-13 0,0-6 0,12-5 0,0-6 0,13 1 0,1-5 0,11-11 0,-6-2 0,3-15 0,-15 4 0,-7-6 0,-1-11 0,-7 0 0,-9-4 0,-13 19 0,-10 14 0,-4 18 0,3 25 0,10 9 0,8 3 0,8-7 0,3-16 0,0-5 0,0-4 0,9-5 0,7-2 0,12-2 0,3-9 0,12-20 0,-1-13-266,-17 15 1,-3-2 265,8-18 0,-5-4 0,-18 17 0,-4 0 0,-4-17 0,-30 2 0,-25 34 0,21 17 0,-1 7 265,-1 5 1,2 6-266,10 2 0,4 3 0,4 7 0,5 1 0,1 14 0,11-8 0,0-13 0,0-10 0,6 1 0,7-6 0,6-5 0,1-2 0,-7-6 0,2 0 0,-7 0 0,3 0 0,-16 0 0,-3 0 0,-7 0 0,2 2 0,4 1 0,6 3 0,0 0 0,3 0 0,0-3 0,0 0 0</inkml:trace>
  <inkml:trace contextRef="#ctx0" brushRef="#br0" timeOffset="3182">4750 10877 24575,'0'53'0,"0"0"0,0-9 0,0 0 0,0 15 0,0-2 0,0 8 0,0-18 0,6-27 0,9-14 0,19-3 0,10-3 0,11 0 0,6-8-532,-29-1 1,0-3 531,1-5 0,-1-1 0,21-13-397,-7-13 397,-8 16 0,-9-16 0,6 3 0,-21 5 0,0 4 0,-29 2 520,-14 14 1,-9 5-521,-10 0 0,-5 2 0,11 3 0,-3 1 0,1 2 0,-23 4 0,4 6 0,14 6 0,4 2 0,11-4 0,5 2 0,-10 30 0,31 8 0,1-13 419,7 22-419,7-27 0,10 5 0,5-6 0,15-1 0,-7-7 0,6-3 0,0-5 0,-3-4 0,8-3 0,11-6 0,-19-10 0,0-5 0,-1-5 0,-3-4 0,3-9 0,-5-5 0,-10-2 0,-4-2 0,-4 4 0,-1 1 0,-1-14 0,-7 20 0,-9 19 0,-7 6 0,-10 7 0,-2 7 0,0 10 0,4 8 0,-2 5 0,5-5 0,5 2 0,5-8 0,7 9 0,1-7 0,12-1 0,9-5 0,15-11 0,7-8 0,0-17 0,-10-9 0,-7-6 0,-15 9 0,-2 7 0,-20 10 0,5 3 0,-9 6 0,9 3 0,3 1 0,2 8 0,1-8 0,3 5 0,0-6 0,3-3 0,13 0 0,2-6 0,12-9 0,-10-6 0,-7-30 0,-10 14 0,-19-17 0,-25 15 0,-6 8 0,16 14 0,-2 3 0,-4 5 0,0 3 0,-12-1 0,-12 4 0,30 0 0,4 6 0,4 2 0,9 9 0,4-3 0,6 3 0,1-7 0,3 3 0,0-4 0,3 7 0,21-1 0,18 2 0,-6-10 0,3-5 0,1-8 0,-1-6 0,1-10 0,-3-8 0,-6-5 0,-5-4 0,-8 2 0,-3 1 0,4-21 0,-11 19 0,-4 18 0,0 1 0,-10 15 0,-5 2 0,0 11 0,-11 9 0,9 14 0,-8 7 0,8 3 0,-3-4 0,7 8 0,1-11 0,5-2 0,3-11 0,3-16 0,3 0 0,3-6 0,0-3 0,-3-6 0,-3 1 0,-3-4 0,-12 9 0,0 1 0,-11 2 0,1 3 0,-2 13 0,1 10 0,5 0 0,8 1 0,7-11 0,3-3 0,0-1 0,0-6 0,0-3 0</inkml:trace>
  <inkml:trace contextRef="#ctx0" brushRef="#br0" timeOffset="5899">6205 11060 8191,'-3'15'0,"0"14"5063,3-2-5063,0 13 2818,0-21-2818,0 6 1719,0-11-1719,0 3 6784,0-7-6784,8-3 0,14-15 0,30-23 0,-26 10 0,0-4 0,8-7 0,-1-1 0,-10 4 0,-4 1 0,10-19 0,-15 18 0,-23 16 0,-8 8 0,-8 5 0,-20 3 0,10 10 0,-13 4 0,10 9 0,8-2 0,1 5 0,10-5 0,2 3 0,7 4 0,6 7 0,1 11 0,15-7 0,7-7 0,21-13 0,9-12 0,1-3 0,-6-23 0,-12-3 0,-11-20 0,-11 9 0,-3 3 0,-7 10 0,0 7 0,0 1 0,-9 5 0,-2 2 0,-2 2 0,-2 0 0,5 0 0,3 11 0,2 4 0,5 15 0,0-6 0,12-1 0,10-6 0,18-10 0,4-7 0,-5-12 0,-11-7 0,-3-13 0,-12 4 0,4-1 0,-13 8 0,-1 10 0,-3 2 0,0 3 0,-3 3 0,-7 0 0,-14 3 0,0 0 0,-35 0 0,12 14 0,12-7 0,1 3 0,-11 19 0,15-4 0,18 0 0,9-5 0,3-4 0,0-4 0,0-3 0,0-3 0,3 0 0,3-3 0,4-3 0,-1 0 0,0 0 0,0 0 0,-2-6 0,3-1 0,-3-10 0,0-6 0,1-4 0,-1-10 0,-3-1 0,-3 9 0,-4 6 0,-7 17 0,-9 3 0,-10 3 0,-7 9 0,-1 13 0,11 12 0,8 0 0,11-7 0,3 0 0,4-12 0,0 8 0,6-10 0,11 1 0,2-4 0,13 1 0,0-7 0,6-7 0,3-19 0,-7-13 0,-12-15 0,-11 5 0,-7 9 0,-10 16 0,-7 11 0,-8 6 0,0 3 0,2 3 0,3 3 0,8 4 0,-3 0 0,10-1 0,-1-3 0,2 0 0,0 0 0,0 0 0,0 0 0,2 0 0,8 0 0,3-3 0,9 0 0,-5-3 0,1-6 0,-8 2 0,-4-6 0,-4-2 0,-2 5 0,-5-5 0,0 9 0,-7 0 0,-1 3 0,-1 0 0,2 0 0,-1 0 0,3 9 0,0-1 0,4 4 0,3-5 0,3-5 0</inkml:trace>
  <inkml:trace contextRef="#ctx0" brushRef="#br0" timeOffset="14750">2501 11066 24575,'34'0'0,"16"0"0,10 8 0,-26-4 0,1 0 0,28 12 0,-10-4 0,-19-2 0,-3-6 0,-11-1 0,-5-3 0,3 0 0,-8 0 0,3 0 0,0 0 0,3 0 0,-2 0 0,1 0 0,-1 0 0,3 0 0,14 0 0,13 0 0,10 0 0,-1 0 0,-6 0 0,-3 0 0,-5 0 0,3 0 0,-12 0 0,1 0 0,-3 0 0,-5 0 0,4 0 0,-5 0 0,-1 0 0,5 0 0,1 0 0,10 0 0,14 0 0,9 0-3392,-25 0 0,-1 0 3392,20 0 0,-9 0 0,-8 0 0,1 0 0,1 0 0,4 0 0,-8 0 0,8 0 6784,-14 0-6784,-1 0 0,2 0 0,-13 0 0,9 0 0,-13 0 0,0 0 0,0 0 0,1 0 0,-1 0 0,3 0 0,-3 0 0,0 0 0,-1 0 0,-3 0 0,3-3 0,3 3 0,-2-3 0,5 0 0,-2 3 0,3-3 0,3 3 0,-5 0 0,2 0 0,-6 0 0,1 0 0,-1 0 0,0 0 0,0 0 0,0 0 0,0 0 0,0 0 0,4 0 0,-3 0 0,7 0 0,-1 0 0,8 0 0,-4 0 0,2 0 0,-10 0 0,-1 0 0,-3 0 0,-3 0 0,-1 0 0,-5 0 0,0 0 0</inkml:trace>
  <inkml:trace contextRef="#ctx0" brushRef="#br0" timeOffset="16350">4979 11156 24575,'0'15'0,"0"9"0,0-2 0,0 4 0,5-20 0,8 0 0,4-15 0,6-13 0,-9-12 0,-1 3 0,-9 0 0,-2 14 0,-2 0 0,0 4 0,0 4 0,-2 6 0,-2 0 0,-2 3 0,0 0 0,-3 0 0,2 0 0,-11 0 0,4 0 0,-9 12 0,3 2 0,4 12 0,5-6 0,5-1 0,6-10 0,0-3 0,0-4 0</inkml:trace>
  <inkml:trace contextRef="#ctx0" brushRef="#br0" timeOffset="18816">5146 11141 24575,'5'0'0,"3"0"0,19 0 0,16 0 0,-7 0 0,3 0 0,7 0 0,1 0 0,5 0 0,0 0 0,-3 0 0,0 0 0,0 0 0,-2 0 0,-3 0 0,-3 0 0,-4 0 0,-2 0 0,28 0 0,-29 0 0,-2 0 0,16 0 0,8 0 0,-15 0 0,11 4 0,-6 0 0,16 5 0,-23-1 0,2 1 0,-4-1 0,-5 0 0,6 3 0,-8-1 0,-3 1 0,-7-5 0,-10-3 0,-5-3 0</inkml:trace>
  <inkml:trace contextRef="#ctx0" brushRef="#br0" timeOffset="22200">4900 11057 8191,'-3'14'0,"1"3"5063,2 12-5063,0 2 2818,0-3-2818,12-5 1719,4-13-1719,5-4 6784,2-6-6784,-5 0 0,0 0 0,3-6 0,-4-3 0,2-8 0,-5-4 0,0-7 0,-7 1 0,0 2 0,-4 7 0,-8 8 0,-16-2 0,-17 8 0,-26-3 0,27 5 0,-2 4 0,0 8 0,0 3 0,-22 4 0,17 19 0,20-13 0,8 4 0,5-4 0,7 7 0,1-3 0,3 0 0,0 3 0,0-2 0,6-1 0,2-1 0,11-4 0,-1-3 0,5-1 0,8-4 0,-1-6 0,8-1 0,-6-17 0,-7-11 0,-8-32 0,-10 0 0,-3-10 0,-10 28 0,-1 9 0,-9 13 0,2 5 0,-2 3 0,3 5 0,-3 0 0,2 3 0,0 7 0,5 5 0,1 6 0,4 1 0,1 4 0,3 11 0,3-2 0,14 6 0,5-16 0,14-7 0,-5-12 0,3-12 0,-12-6 0,3-14 0,-6-16 0,-6 3 0,2-8 0,-7 5 0,-4 14 0,-1 0 0,-3 11 0,0 7 0,-2 4 0,-2 3 0,-2 3 0,0 0 0,-2 0 0,1 2 0,1 4 0,4 3 0,2 3 0,0-5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larger models (higher </a:t>
            </a:r>
            <a:r>
              <a:rPr lang="en-US" dirty="0" err="1"/>
              <a:t>polyn</a:t>
            </a:r>
            <a:r>
              <a:rPr lang="en-US" dirty="0"/>
              <a:t>. degree) results in larger validation error. is this always the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m is the nr. of different datapoints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5/22/24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5/22/24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5/22/24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5/22/24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5/22/24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5/22/24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pPr/>
              <a:t>5/22/24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9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2.png"/><Relationship Id="rId4" Type="http://schemas.openxmlformats.org/officeDocument/2006/relationships/image" Target="../media/image9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3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Comic Sans MS" panose="030F0902030302020204" pitchFamily="66" charset="0"/>
              </a:rPr>
              <a:t>Machine Learning </a:t>
            </a:r>
            <a:br>
              <a:rPr lang="en-GB" sz="7200" b="1" dirty="0">
                <a:latin typeface="Comic Sans MS" panose="030F0902030302020204" pitchFamily="66" charset="0"/>
              </a:rPr>
            </a:br>
            <a:r>
              <a:rPr lang="en-GB" sz="7200" b="1" dirty="0">
                <a:latin typeface="Comic Sans MS" panose="030F0902030302020204" pitchFamily="66" charset="0"/>
              </a:rPr>
              <a:t>with 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618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 dirty="0"/>
              <a:t> </a:t>
            </a:r>
            <a:r>
              <a:rPr lang="en-GB" sz="3600" dirty="0" err="1"/>
              <a:t>techn</a:t>
            </a:r>
            <a:r>
              <a:rPr lang="en-GB" sz="3600" dirty="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CF959-A3FD-E1D3-BD03-9C6BCC436501}"/>
              </a:ext>
            </a:extLst>
          </p:cNvPr>
          <p:cNvSpPr txBox="1"/>
          <p:nvPr/>
        </p:nvSpPr>
        <p:spPr>
          <a:xfrm>
            <a:off x="479626" y="359720"/>
            <a:ext cx="267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Weather</a:t>
            </a:r>
          </a:p>
        </p:txBody>
      </p:sp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D263CE22-9E1A-4CDF-1602-2A26F42EEB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115" y="1514575"/>
            <a:ext cx="8620984" cy="46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11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18FF3-FFB5-8B22-DFA2-70ECB0847779}"/>
              </a:ext>
            </a:extLst>
          </p:cNvPr>
          <p:cNvSpPr txBox="1"/>
          <p:nvPr/>
        </p:nvSpPr>
        <p:spPr>
          <a:xfrm>
            <a:off x="462187" y="510650"/>
            <a:ext cx="2446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Images</a:t>
            </a:r>
          </a:p>
        </p:txBody>
      </p:sp>
      <p:pic>
        <p:nvPicPr>
          <p:cNvPr id="1026" name="Picture 2" descr="Doubling the frame rate">
            <a:extLst>
              <a:ext uri="{FF2B5EF4-FFF2-40B4-BE49-F238E27FC236}">
                <a16:creationId xmlns:a16="http://schemas.microsoft.com/office/drawing/2014/main" id="{FD988444-DA38-D681-6B3C-FB78A9F2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526313"/>
            <a:ext cx="8890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2643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Finance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B1B726-395A-3166-7E6D-89C92BFD9A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1112" y="1177200"/>
            <a:ext cx="8701088" cy="49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49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</a:t>
            </a:r>
          </a:p>
        </p:txBody>
      </p:sp>
      <p:pic>
        <p:nvPicPr>
          <p:cNvPr id="4098" name="Picture 2" descr="Bild">
            <a:extLst>
              <a:ext uri="{FF2B5EF4-FFF2-40B4-BE49-F238E27FC236}">
                <a16:creationId xmlns:a16="http://schemas.microsoft.com/office/drawing/2014/main" id="{3E883D96-84EF-D876-9186-0A6AF4403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57337" y="1431562"/>
            <a:ext cx="9077325" cy="399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8B8BA4-FA22-93E0-0E71-02EBB331FF5A}"/>
              </a:ext>
            </a:extLst>
          </p:cNvPr>
          <p:cNvSpPr txBox="1"/>
          <p:nvPr/>
        </p:nvSpPr>
        <p:spPr>
          <a:xfrm>
            <a:off x="1257301" y="5706727"/>
            <a:ext cx="61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twitter.com</a:t>
            </a:r>
            <a:r>
              <a:rPr lang="en-GB" dirty="0"/>
              <a:t>/</a:t>
            </a:r>
            <a:r>
              <a:rPr lang="en-GB" dirty="0" err="1"/>
              <a:t>MishaLaskin</a:t>
            </a:r>
            <a:r>
              <a:rPr lang="en-GB" dirty="0"/>
              <a:t>/status/1481767762141888512</a:t>
            </a:r>
          </a:p>
        </p:txBody>
      </p:sp>
    </p:spTree>
    <p:extLst>
      <p:ext uri="{BB962C8B-B14F-4D97-AF65-F5344CB8AC3E}">
        <p14:creationId xmlns:p14="http://schemas.microsoft.com/office/powerpoint/2010/main" val="71834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3868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Phone Calls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A7ACD16-B93B-53CC-87B8-47244C7C78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795" y="1481559"/>
            <a:ext cx="7470343" cy="4147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F22CD-400F-7A2E-6C0E-2904C8EFCF86}"/>
              </a:ext>
            </a:extLst>
          </p:cNvPr>
          <p:cNvSpPr txBox="1"/>
          <p:nvPr/>
        </p:nvSpPr>
        <p:spPr>
          <a:xfrm>
            <a:off x="585788" y="5629275"/>
            <a:ext cx="970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Ev</a:t>
            </a:r>
            <a:r>
              <a:rPr lang="en-GB" dirty="0"/>
              <a:t>, </a:t>
            </a:r>
            <a:r>
              <a:rPr lang="en-GB" dirty="0" err="1"/>
              <a:t>Gijo</a:t>
            </a:r>
            <a:r>
              <a:rPr lang="en-GB" dirty="0"/>
              <a:t> &amp; Balakrishna, Narayana. (2016). SARIMA models for forecasting call volume in emergency services. International Journal of Business Excellence. 10. 545. 10.1504/IJBEX.2016.079252. </a:t>
            </a:r>
          </a:p>
        </p:txBody>
      </p:sp>
    </p:spTree>
    <p:extLst>
      <p:ext uri="{BB962C8B-B14F-4D97-AF65-F5344CB8AC3E}">
        <p14:creationId xmlns:p14="http://schemas.microsoft.com/office/powerpoint/2010/main" val="414546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485775" y="184935"/>
            <a:ext cx="1898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Wind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A84D0F8-37E1-B34B-4B1C-C5D84EF3D2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515" y="1200598"/>
            <a:ext cx="9830970" cy="5155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230104-1876-79F1-DCAD-269FE4BF595A}"/>
                  </a:ext>
                </a:extLst>
              </p14:cNvPr>
              <p14:cNvContentPartPr/>
              <p14:nvPr/>
            </p14:nvContentPartPr>
            <p14:xfrm>
              <a:off x="974880" y="685080"/>
              <a:ext cx="10594080" cy="571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230104-1876-79F1-DCAD-269FE4BF5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520" y="675720"/>
                <a:ext cx="10612800" cy="57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93EF6F-37B5-F22B-911D-19AD655D30F9}"/>
                  </a:ext>
                </a:extLst>
              </p14:cNvPr>
              <p14:cNvContentPartPr/>
              <p14:nvPr/>
            </p14:nvContentPartPr>
            <p14:xfrm>
              <a:off x="5893560" y="1686960"/>
              <a:ext cx="5820480" cy="451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93EF6F-37B5-F22B-911D-19AD655D30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4200" y="1677600"/>
                <a:ext cx="5839200" cy="45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70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039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Effective Sample Size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288" y="1357148"/>
            <a:ext cx="9301162" cy="499920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80ECC9-0689-B8C9-750D-ED69445B1AAB}"/>
              </a:ext>
            </a:extLst>
          </p:cNvPr>
          <p:cNvCxnSpPr/>
          <p:nvPr/>
        </p:nvCxnSpPr>
        <p:spPr>
          <a:xfrm>
            <a:off x="2109787" y="4557712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CD2CC8-4DF4-8A43-072F-AF58162B3C5E}"/>
              </a:ext>
            </a:extLst>
          </p:cNvPr>
          <p:cNvCxnSpPr/>
          <p:nvPr/>
        </p:nvCxnSpPr>
        <p:spPr>
          <a:xfrm>
            <a:off x="2366963" y="4910137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919F14-3E28-E856-C2CC-0AC080EB2B5B}"/>
              </a:ext>
            </a:extLst>
          </p:cNvPr>
          <p:cNvCxnSpPr/>
          <p:nvPr/>
        </p:nvCxnSpPr>
        <p:spPr>
          <a:xfrm>
            <a:off x="2647949" y="5214938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5D5E31-570F-46F8-D6FB-96022D0C9ECB}"/>
                  </a:ext>
                </a:extLst>
              </p14:cNvPr>
              <p14:cNvContentPartPr/>
              <p14:nvPr/>
            </p14:nvContentPartPr>
            <p14:xfrm>
              <a:off x="2266200" y="3106080"/>
              <a:ext cx="2831400" cy="220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5D5E31-570F-46F8-D6FB-96022D0C9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6840" y="3096720"/>
                <a:ext cx="2850120" cy="22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5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8199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Autocorrelation Function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D7982E-EA69-E4D6-9693-DFEBA22FE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7"/>
          <a:stretch/>
        </p:blipFill>
        <p:spPr>
          <a:xfrm>
            <a:off x="1302895" y="1334363"/>
            <a:ext cx="9312714" cy="496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780D1A-B4C2-61F1-237D-71E64403A8AB}"/>
                  </a:ext>
                </a:extLst>
              </p14:cNvPr>
              <p14:cNvContentPartPr/>
              <p14:nvPr/>
            </p14:nvContentPartPr>
            <p14:xfrm>
              <a:off x="2130840" y="1241640"/>
              <a:ext cx="9326880" cy="201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780D1A-B4C2-61F1-237D-71E64403A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480" y="1232280"/>
                <a:ext cx="9345600" cy="20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07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18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695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" y="16543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Model =Set of Hypothesis Maps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17693-8881-B389-BD41-DDE468C84F92}"/>
                  </a:ext>
                </a:extLst>
              </p:cNvPr>
              <p:cNvSpPr txBox="1"/>
              <p:nvPr/>
            </p:nvSpPr>
            <p:spPr>
              <a:xfrm>
                <a:off x="7532420" y="1527512"/>
                <a:ext cx="3905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6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6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17693-8881-B389-BD41-DDE468C8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20" y="1527512"/>
                <a:ext cx="3905251" cy="1015663"/>
              </a:xfrm>
              <a:prstGeom prst="rect">
                <a:avLst/>
              </a:prstGeom>
              <a:blipFill>
                <a:blip r:embed="rId2"/>
                <a:stretch>
                  <a:fillRect t="-12346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294B6-2C40-FF52-7D31-37BB0AEFF65B}"/>
              </a:ext>
            </a:extLst>
          </p:cNvPr>
          <p:cNvCxnSpPr/>
          <p:nvPr/>
        </p:nvCxnSpPr>
        <p:spPr>
          <a:xfrm>
            <a:off x="1038074" y="5763134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6C8442-79D8-5885-FE31-A3D2D97DAD62}"/>
              </a:ext>
            </a:extLst>
          </p:cNvPr>
          <p:cNvCxnSpPr>
            <a:cxnSpLocks/>
          </p:cNvCxnSpPr>
          <p:nvPr/>
        </p:nvCxnSpPr>
        <p:spPr>
          <a:xfrm flipV="1">
            <a:off x="1205102" y="2405573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F43CAD-E9D8-1A22-3B0E-82F308B2ABB3}"/>
              </a:ext>
            </a:extLst>
          </p:cNvPr>
          <p:cNvSpPr txBox="1"/>
          <p:nvPr/>
        </p:nvSpPr>
        <p:spPr>
          <a:xfrm>
            <a:off x="9934970" y="5497666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AT" sz="3200" dirty="0"/>
              <a:t>eature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A4274-F182-A83B-DBB4-A48567A16D59}"/>
              </a:ext>
            </a:extLst>
          </p:cNvPr>
          <p:cNvSpPr txBox="1"/>
          <p:nvPr/>
        </p:nvSpPr>
        <p:spPr>
          <a:xfrm>
            <a:off x="709613" y="183088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D1CE77-BB7B-F3B9-BD77-D564F9B28169}"/>
              </a:ext>
            </a:extLst>
          </p:cNvPr>
          <p:cNvSpPr/>
          <p:nvPr/>
        </p:nvSpPr>
        <p:spPr>
          <a:xfrm>
            <a:off x="2152840" y="30485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7A4CF7-A474-FA1D-95BA-5564E57469D1}"/>
              </a:ext>
            </a:extLst>
          </p:cNvPr>
          <p:cNvSpPr/>
          <p:nvPr/>
        </p:nvSpPr>
        <p:spPr>
          <a:xfrm>
            <a:off x="3019615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F769C3-92B2-BA40-49B4-C6C108BFEBE3}"/>
              </a:ext>
            </a:extLst>
          </p:cNvPr>
          <p:cNvSpPr/>
          <p:nvPr/>
        </p:nvSpPr>
        <p:spPr>
          <a:xfrm>
            <a:off x="3842846" y="39152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AC3DB4-24F6-35E9-1E63-3EF916254771}"/>
              </a:ext>
            </a:extLst>
          </p:cNvPr>
          <p:cNvSpPr/>
          <p:nvPr/>
        </p:nvSpPr>
        <p:spPr>
          <a:xfrm>
            <a:off x="4591240" y="34914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06EDE-6AC2-1C2D-0ED1-9862FFA1853F}"/>
              </a:ext>
            </a:extLst>
          </p:cNvPr>
          <p:cNvSpPr/>
          <p:nvPr/>
        </p:nvSpPr>
        <p:spPr>
          <a:xfrm>
            <a:off x="3570022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9D12E-4801-5C0F-4CE4-849C01EE7E63}"/>
              </a:ext>
            </a:extLst>
          </p:cNvPr>
          <p:cNvSpPr/>
          <p:nvPr/>
        </p:nvSpPr>
        <p:spPr>
          <a:xfrm>
            <a:off x="2621265" y="29199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523AF8-C901-EC2D-F329-C03B9AAA53E9}"/>
              </a:ext>
            </a:extLst>
          </p:cNvPr>
          <p:cNvSpPr/>
          <p:nvPr/>
        </p:nvSpPr>
        <p:spPr>
          <a:xfrm>
            <a:off x="4886516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E9BDF4-F473-D8C0-8EEF-CC38E01CE720}"/>
              </a:ext>
            </a:extLst>
          </p:cNvPr>
          <p:cNvSpPr/>
          <p:nvPr/>
        </p:nvSpPr>
        <p:spPr>
          <a:xfrm>
            <a:off x="5653280" y="38771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68B2C3-E456-03D3-7CE0-1C8D6919D3BA}"/>
              </a:ext>
            </a:extLst>
          </p:cNvPr>
          <p:cNvSpPr/>
          <p:nvPr/>
        </p:nvSpPr>
        <p:spPr>
          <a:xfrm>
            <a:off x="6281591" y="46622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7C822A-5E3C-A4C7-AEFB-4979A5BF2D3F}"/>
              </a:ext>
            </a:extLst>
          </p:cNvPr>
          <p:cNvSpPr/>
          <p:nvPr/>
        </p:nvSpPr>
        <p:spPr>
          <a:xfrm>
            <a:off x="6696950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5B888F-DC8C-4749-1583-82CEA7E0C72A}"/>
              </a:ext>
            </a:extLst>
          </p:cNvPr>
          <p:cNvSpPr/>
          <p:nvPr/>
        </p:nvSpPr>
        <p:spPr>
          <a:xfrm>
            <a:off x="4226228" y="367716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EACD95-59B8-9E45-E68C-2C82457D96BA}"/>
              </a:ext>
            </a:extLst>
          </p:cNvPr>
          <p:cNvSpPr/>
          <p:nvPr/>
        </p:nvSpPr>
        <p:spPr>
          <a:xfrm>
            <a:off x="3706606" y="29719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F22E27-0EC2-1B38-9F93-3C0731CDE037}"/>
              </a:ext>
            </a:extLst>
          </p:cNvPr>
          <p:cNvSpPr/>
          <p:nvPr/>
        </p:nvSpPr>
        <p:spPr>
          <a:xfrm>
            <a:off x="5321943" y="434787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31A6F6-A3B0-7AA7-B87D-0B2D974E967C}"/>
              </a:ext>
            </a:extLst>
          </p:cNvPr>
          <p:cNvSpPr/>
          <p:nvPr/>
        </p:nvSpPr>
        <p:spPr>
          <a:xfrm>
            <a:off x="5870993" y="417722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1DB372-0C01-F199-7B29-96D6D752559B}"/>
              </a:ext>
            </a:extLst>
          </p:cNvPr>
          <p:cNvSpPr/>
          <p:nvPr/>
        </p:nvSpPr>
        <p:spPr>
          <a:xfrm>
            <a:off x="6038699" y="44844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3EAB28-790B-40D2-B7B8-C7FCB6F8B1BC}"/>
              </a:ext>
            </a:extLst>
          </p:cNvPr>
          <p:cNvSpPr/>
          <p:nvPr/>
        </p:nvSpPr>
        <p:spPr>
          <a:xfrm>
            <a:off x="6558497" y="450504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3A1E3-BE1A-21FF-D672-4A7EA57B4E83}"/>
              </a:ext>
            </a:extLst>
          </p:cNvPr>
          <p:cNvSpPr/>
          <p:nvPr/>
        </p:nvSpPr>
        <p:spPr>
          <a:xfrm>
            <a:off x="6939842" y="472014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F8AC6F-8482-C862-6FBB-BE77C7C023F0}"/>
              </a:ext>
            </a:extLst>
          </p:cNvPr>
          <p:cNvSpPr/>
          <p:nvPr/>
        </p:nvSpPr>
        <p:spPr>
          <a:xfrm>
            <a:off x="2344359" y="264845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033EFB-498E-FCA6-3AEA-D548D5030083}"/>
              </a:ext>
            </a:extLst>
          </p:cNvPr>
          <p:cNvSpPr/>
          <p:nvPr/>
        </p:nvSpPr>
        <p:spPr>
          <a:xfrm>
            <a:off x="2759718" y="334854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2E5FE3-9868-FC81-F80F-3E9088FF3504}"/>
              </a:ext>
            </a:extLst>
          </p:cNvPr>
          <p:cNvSpPr/>
          <p:nvPr/>
        </p:nvSpPr>
        <p:spPr>
          <a:xfrm>
            <a:off x="3285466" y="3584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B42CB5-849F-36FD-89F3-19FAC2E2B8B2}"/>
              </a:ext>
            </a:extLst>
          </p:cNvPr>
          <p:cNvCxnSpPr>
            <a:cxnSpLocks/>
          </p:cNvCxnSpPr>
          <p:nvPr/>
        </p:nvCxnSpPr>
        <p:spPr>
          <a:xfrm flipV="1">
            <a:off x="914400" y="2536982"/>
            <a:ext cx="9124760" cy="270760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BCBE6-6564-F6E3-B289-7AADBC5D0E57}"/>
              </a:ext>
            </a:extLst>
          </p:cNvPr>
          <p:cNvCxnSpPr>
            <a:cxnSpLocks/>
          </p:cNvCxnSpPr>
          <p:nvPr/>
        </p:nvCxnSpPr>
        <p:spPr>
          <a:xfrm flipV="1">
            <a:off x="914400" y="3962910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972B1B-FD29-6E34-3271-A89AF5764E18}"/>
                  </a:ext>
                </a:extLst>
              </p:cNvPr>
              <p:cNvSpPr txBox="1"/>
              <p:nvPr/>
            </p:nvSpPr>
            <p:spPr>
              <a:xfrm>
                <a:off x="7667437" y="3955141"/>
                <a:ext cx="3905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972B1B-FD29-6E34-3271-A89AF576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437" y="3955141"/>
                <a:ext cx="3905251" cy="1015663"/>
              </a:xfrm>
              <a:prstGeom prst="rect">
                <a:avLst/>
              </a:prstGeom>
              <a:blipFill>
                <a:blip r:embed="rId3"/>
                <a:stretch>
                  <a:fillRect t="-12346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uevas aventuras de Astérix llegan en 2021 con un nuevo personaje  confirmado - NIUS">
            <a:extLst>
              <a:ext uri="{FF2B5EF4-FFF2-40B4-BE49-F238E27FC236}">
                <a16:creationId xmlns:a16="http://schemas.microsoft.com/office/drawing/2014/main" id="{7C88956C-F1F8-E096-DC61-DA327825C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29575" y="1778761"/>
            <a:ext cx="3324225" cy="41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996753"/>
            <a:ext cx="10811298" cy="3031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7200" dirty="0"/>
              <a:t>What are main components of ML (and how are they combined)?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79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76" y="15176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ML Models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20</a:t>
            </a:fld>
            <a:endParaRPr lang="en-GB"/>
          </a:p>
        </p:txBody>
      </p:sp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10E4DA-D1C7-B22F-220D-756BD6E4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766" y="5213349"/>
            <a:ext cx="7772400" cy="1325563"/>
          </a:xfrm>
          <a:custGeom>
            <a:avLst/>
            <a:gdLst>
              <a:gd name="connsiteX0" fmla="*/ 0 w 7772400"/>
              <a:gd name="connsiteY0" fmla="*/ 0 h 1325563"/>
              <a:gd name="connsiteX1" fmla="*/ 675601 w 7772400"/>
              <a:gd name="connsiteY1" fmla="*/ 0 h 1325563"/>
              <a:gd name="connsiteX2" fmla="*/ 1428926 w 7772400"/>
              <a:gd name="connsiteY2" fmla="*/ 0 h 1325563"/>
              <a:gd name="connsiteX3" fmla="*/ 1871355 w 7772400"/>
              <a:gd name="connsiteY3" fmla="*/ 0 h 1325563"/>
              <a:gd name="connsiteX4" fmla="*/ 2546956 w 7772400"/>
              <a:gd name="connsiteY4" fmla="*/ 0 h 1325563"/>
              <a:gd name="connsiteX5" fmla="*/ 2989385 w 7772400"/>
              <a:gd name="connsiteY5" fmla="*/ 0 h 1325563"/>
              <a:gd name="connsiteX6" fmla="*/ 3587262 w 7772400"/>
              <a:gd name="connsiteY6" fmla="*/ 0 h 1325563"/>
              <a:gd name="connsiteX7" fmla="*/ 4262862 w 7772400"/>
              <a:gd name="connsiteY7" fmla="*/ 0 h 1325563"/>
              <a:gd name="connsiteX8" fmla="*/ 4627567 w 7772400"/>
              <a:gd name="connsiteY8" fmla="*/ 0 h 1325563"/>
              <a:gd name="connsiteX9" fmla="*/ 4992272 w 7772400"/>
              <a:gd name="connsiteY9" fmla="*/ 0 h 1325563"/>
              <a:gd name="connsiteX10" fmla="*/ 5745597 w 7772400"/>
              <a:gd name="connsiteY10" fmla="*/ 0 h 1325563"/>
              <a:gd name="connsiteX11" fmla="*/ 6343474 w 7772400"/>
              <a:gd name="connsiteY11" fmla="*/ 0 h 1325563"/>
              <a:gd name="connsiteX12" fmla="*/ 6708179 w 7772400"/>
              <a:gd name="connsiteY12" fmla="*/ 0 h 1325563"/>
              <a:gd name="connsiteX13" fmla="*/ 7772400 w 7772400"/>
              <a:gd name="connsiteY13" fmla="*/ 0 h 1325563"/>
              <a:gd name="connsiteX14" fmla="*/ 7772400 w 7772400"/>
              <a:gd name="connsiteY14" fmla="*/ 468366 h 1325563"/>
              <a:gd name="connsiteX15" fmla="*/ 7772400 w 7772400"/>
              <a:gd name="connsiteY15" fmla="*/ 883709 h 1325563"/>
              <a:gd name="connsiteX16" fmla="*/ 7772400 w 7772400"/>
              <a:gd name="connsiteY16" fmla="*/ 1325563 h 1325563"/>
              <a:gd name="connsiteX17" fmla="*/ 7407695 w 7772400"/>
              <a:gd name="connsiteY17" fmla="*/ 1325563 h 1325563"/>
              <a:gd name="connsiteX18" fmla="*/ 6654370 w 7772400"/>
              <a:gd name="connsiteY18" fmla="*/ 1325563 h 1325563"/>
              <a:gd name="connsiteX19" fmla="*/ 5978769 w 7772400"/>
              <a:gd name="connsiteY19" fmla="*/ 1325563 h 1325563"/>
              <a:gd name="connsiteX20" fmla="*/ 5303168 w 7772400"/>
              <a:gd name="connsiteY20" fmla="*/ 1325563 h 1325563"/>
              <a:gd name="connsiteX21" fmla="*/ 4627567 w 7772400"/>
              <a:gd name="connsiteY21" fmla="*/ 1325563 h 1325563"/>
              <a:gd name="connsiteX22" fmla="*/ 4185138 w 7772400"/>
              <a:gd name="connsiteY22" fmla="*/ 1325563 h 1325563"/>
              <a:gd name="connsiteX23" fmla="*/ 3431814 w 7772400"/>
              <a:gd name="connsiteY23" fmla="*/ 1325563 h 1325563"/>
              <a:gd name="connsiteX24" fmla="*/ 2833937 w 7772400"/>
              <a:gd name="connsiteY24" fmla="*/ 1325563 h 1325563"/>
              <a:gd name="connsiteX25" fmla="*/ 2469232 w 7772400"/>
              <a:gd name="connsiteY25" fmla="*/ 1325563 h 1325563"/>
              <a:gd name="connsiteX26" fmla="*/ 1871355 w 7772400"/>
              <a:gd name="connsiteY26" fmla="*/ 1325563 h 1325563"/>
              <a:gd name="connsiteX27" fmla="*/ 1351202 w 7772400"/>
              <a:gd name="connsiteY27" fmla="*/ 1325563 h 1325563"/>
              <a:gd name="connsiteX28" fmla="*/ 831049 w 7772400"/>
              <a:gd name="connsiteY28" fmla="*/ 1325563 h 1325563"/>
              <a:gd name="connsiteX29" fmla="*/ 0 w 7772400"/>
              <a:gd name="connsiteY29" fmla="*/ 1325563 h 1325563"/>
              <a:gd name="connsiteX30" fmla="*/ 0 w 7772400"/>
              <a:gd name="connsiteY30" fmla="*/ 896964 h 1325563"/>
              <a:gd name="connsiteX31" fmla="*/ 0 w 7772400"/>
              <a:gd name="connsiteY31" fmla="*/ 441854 h 1325563"/>
              <a:gd name="connsiteX32" fmla="*/ 0 w 7772400"/>
              <a:gd name="connsiteY3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72400" h="1325563" fill="none" extrusionOk="0">
                <a:moveTo>
                  <a:pt x="0" y="0"/>
                </a:moveTo>
                <a:cubicBezTo>
                  <a:pt x="140331" y="-60167"/>
                  <a:pt x="434148" y="60485"/>
                  <a:pt x="675601" y="0"/>
                </a:cubicBezTo>
                <a:cubicBezTo>
                  <a:pt x="917054" y="-60485"/>
                  <a:pt x="1138172" y="36298"/>
                  <a:pt x="1428926" y="0"/>
                </a:cubicBezTo>
                <a:cubicBezTo>
                  <a:pt x="1719681" y="-36298"/>
                  <a:pt x="1690351" y="40680"/>
                  <a:pt x="1871355" y="0"/>
                </a:cubicBezTo>
                <a:cubicBezTo>
                  <a:pt x="2052359" y="-40680"/>
                  <a:pt x="2253072" y="29663"/>
                  <a:pt x="2546956" y="0"/>
                </a:cubicBezTo>
                <a:cubicBezTo>
                  <a:pt x="2840840" y="-29663"/>
                  <a:pt x="2807187" y="46537"/>
                  <a:pt x="2989385" y="0"/>
                </a:cubicBezTo>
                <a:cubicBezTo>
                  <a:pt x="3171583" y="-46537"/>
                  <a:pt x="3339963" y="23585"/>
                  <a:pt x="3587262" y="0"/>
                </a:cubicBezTo>
                <a:cubicBezTo>
                  <a:pt x="3834561" y="-23585"/>
                  <a:pt x="4019622" y="10659"/>
                  <a:pt x="4262862" y="0"/>
                </a:cubicBezTo>
                <a:cubicBezTo>
                  <a:pt x="4506102" y="-10659"/>
                  <a:pt x="4496501" y="37054"/>
                  <a:pt x="4627567" y="0"/>
                </a:cubicBezTo>
                <a:cubicBezTo>
                  <a:pt x="4758634" y="-37054"/>
                  <a:pt x="4834438" y="15316"/>
                  <a:pt x="4992272" y="0"/>
                </a:cubicBezTo>
                <a:cubicBezTo>
                  <a:pt x="5150107" y="-15316"/>
                  <a:pt x="5495330" y="38076"/>
                  <a:pt x="5745597" y="0"/>
                </a:cubicBezTo>
                <a:cubicBezTo>
                  <a:pt x="5995864" y="-38076"/>
                  <a:pt x="6139586" y="23453"/>
                  <a:pt x="6343474" y="0"/>
                </a:cubicBezTo>
                <a:cubicBezTo>
                  <a:pt x="6547362" y="-23453"/>
                  <a:pt x="6585865" y="3674"/>
                  <a:pt x="6708179" y="0"/>
                </a:cubicBezTo>
                <a:cubicBezTo>
                  <a:pt x="6830494" y="-3674"/>
                  <a:pt x="7327841" y="46438"/>
                  <a:pt x="7772400" y="0"/>
                </a:cubicBezTo>
                <a:cubicBezTo>
                  <a:pt x="7812187" y="165666"/>
                  <a:pt x="7762188" y="285537"/>
                  <a:pt x="7772400" y="468366"/>
                </a:cubicBezTo>
                <a:cubicBezTo>
                  <a:pt x="7782612" y="651195"/>
                  <a:pt x="7732328" y="753125"/>
                  <a:pt x="7772400" y="883709"/>
                </a:cubicBezTo>
                <a:cubicBezTo>
                  <a:pt x="7812472" y="1014293"/>
                  <a:pt x="7752282" y="1116628"/>
                  <a:pt x="7772400" y="1325563"/>
                </a:cubicBezTo>
                <a:cubicBezTo>
                  <a:pt x="7636751" y="1345158"/>
                  <a:pt x="7543005" y="1287833"/>
                  <a:pt x="7407695" y="1325563"/>
                </a:cubicBezTo>
                <a:cubicBezTo>
                  <a:pt x="7272385" y="1363293"/>
                  <a:pt x="6912057" y="1322373"/>
                  <a:pt x="6654370" y="1325563"/>
                </a:cubicBezTo>
                <a:cubicBezTo>
                  <a:pt x="6396683" y="1328753"/>
                  <a:pt x="6259945" y="1320456"/>
                  <a:pt x="5978769" y="1325563"/>
                </a:cubicBezTo>
                <a:cubicBezTo>
                  <a:pt x="5697593" y="1330670"/>
                  <a:pt x="5551692" y="1251979"/>
                  <a:pt x="5303168" y="1325563"/>
                </a:cubicBezTo>
                <a:cubicBezTo>
                  <a:pt x="5054644" y="1399147"/>
                  <a:pt x="4782253" y="1253310"/>
                  <a:pt x="4627567" y="1325563"/>
                </a:cubicBezTo>
                <a:cubicBezTo>
                  <a:pt x="4472881" y="1397816"/>
                  <a:pt x="4335364" y="1291273"/>
                  <a:pt x="4185138" y="1325563"/>
                </a:cubicBezTo>
                <a:cubicBezTo>
                  <a:pt x="4034912" y="1359853"/>
                  <a:pt x="3726950" y="1244850"/>
                  <a:pt x="3431814" y="1325563"/>
                </a:cubicBezTo>
                <a:cubicBezTo>
                  <a:pt x="3136678" y="1406276"/>
                  <a:pt x="3076963" y="1311166"/>
                  <a:pt x="2833937" y="1325563"/>
                </a:cubicBezTo>
                <a:cubicBezTo>
                  <a:pt x="2590911" y="1339960"/>
                  <a:pt x="2554665" y="1284512"/>
                  <a:pt x="2469232" y="1325563"/>
                </a:cubicBezTo>
                <a:cubicBezTo>
                  <a:pt x="2383799" y="1366614"/>
                  <a:pt x="2029630" y="1292185"/>
                  <a:pt x="1871355" y="1325563"/>
                </a:cubicBezTo>
                <a:cubicBezTo>
                  <a:pt x="1713080" y="1358941"/>
                  <a:pt x="1591509" y="1288531"/>
                  <a:pt x="1351202" y="1325563"/>
                </a:cubicBezTo>
                <a:cubicBezTo>
                  <a:pt x="1110895" y="1362595"/>
                  <a:pt x="1040456" y="1311555"/>
                  <a:pt x="831049" y="1325563"/>
                </a:cubicBezTo>
                <a:cubicBezTo>
                  <a:pt x="621642" y="1339571"/>
                  <a:pt x="360892" y="1278926"/>
                  <a:pt x="0" y="1325563"/>
                </a:cubicBezTo>
                <a:cubicBezTo>
                  <a:pt x="-27902" y="1112589"/>
                  <a:pt x="36386" y="1050752"/>
                  <a:pt x="0" y="896964"/>
                </a:cubicBezTo>
                <a:cubicBezTo>
                  <a:pt x="-36386" y="743176"/>
                  <a:pt x="54217" y="580588"/>
                  <a:pt x="0" y="441854"/>
                </a:cubicBezTo>
                <a:cubicBezTo>
                  <a:pt x="-54217" y="303120"/>
                  <a:pt x="30698" y="172989"/>
                  <a:pt x="0" y="0"/>
                </a:cubicBezTo>
                <a:close/>
              </a:path>
              <a:path w="7772400" h="1325563" stroke="0" extrusionOk="0">
                <a:moveTo>
                  <a:pt x="0" y="0"/>
                </a:moveTo>
                <a:cubicBezTo>
                  <a:pt x="257710" y="-9016"/>
                  <a:pt x="399736" y="49076"/>
                  <a:pt x="520153" y="0"/>
                </a:cubicBezTo>
                <a:cubicBezTo>
                  <a:pt x="640570" y="-49076"/>
                  <a:pt x="703361" y="8080"/>
                  <a:pt x="884858" y="0"/>
                </a:cubicBezTo>
                <a:cubicBezTo>
                  <a:pt x="1066355" y="-8080"/>
                  <a:pt x="1289080" y="25976"/>
                  <a:pt x="1638183" y="0"/>
                </a:cubicBezTo>
                <a:cubicBezTo>
                  <a:pt x="1987286" y="-25976"/>
                  <a:pt x="1949781" y="16273"/>
                  <a:pt x="2158336" y="0"/>
                </a:cubicBezTo>
                <a:cubicBezTo>
                  <a:pt x="2366891" y="-16273"/>
                  <a:pt x="2468972" y="58264"/>
                  <a:pt x="2678489" y="0"/>
                </a:cubicBezTo>
                <a:cubicBezTo>
                  <a:pt x="2888006" y="-58264"/>
                  <a:pt x="3243213" y="73975"/>
                  <a:pt x="3431814" y="0"/>
                </a:cubicBezTo>
                <a:cubicBezTo>
                  <a:pt x="3620415" y="-73975"/>
                  <a:pt x="3726283" y="10906"/>
                  <a:pt x="3874242" y="0"/>
                </a:cubicBezTo>
                <a:cubicBezTo>
                  <a:pt x="4022201" y="-10906"/>
                  <a:pt x="4379285" y="33843"/>
                  <a:pt x="4627567" y="0"/>
                </a:cubicBezTo>
                <a:cubicBezTo>
                  <a:pt x="4875849" y="-33843"/>
                  <a:pt x="5012506" y="54520"/>
                  <a:pt x="5380892" y="0"/>
                </a:cubicBezTo>
                <a:cubicBezTo>
                  <a:pt x="5749278" y="-54520"/>
                  <a:pt x="5734833" y="39387"/>
                  <a:pt x="5978769" y="0"/>
                </a:cubicBezTo>
                <a:cubicBezTo>
                  <a:pt x="6222705" y="-39387"/>
                  <a:pt x="6476281" y="69849"/>
                  <a:pt x="6732094" y="0"/>
                </a:cubicBezTo>
                <a:cubicBezTo>
                  <a:pt x="6987908" y="-69849"/>
                  <a:pt x="7144556" y="43163"/>
                  <a:pt x="7252247" y="0"/>
                </a:cubicBezTo>
                <a:cubicBezTo>
                  <a:pt x="7359938" y="-43163"/>
                  <a:pt x="7519758" y="24806"/>
                  <a:pt x="7772400" y="0"/>
                </a:cubicBezTo>
                <a:cubicBezTo>
                  <a:pt x="7807711" y="157979"/>
                  <a:pt x="7718807" y="245903"/>
                  <a:pt x="7772400" y="455110"/>
                </a:cubicBezTo>
                <a:cubicBezTo>
                  <a:pt x="7825993" y="664317"/>
                  <a:pt x="7749555" y="787522"/>
                  <a:pt x="7772400" y="896964"/>
                </a:cubicBezTo>
                <a:cubicBezTo>
                  <a:pt x="7795245" y="1006406"/>
                  <a:pt x="7726736" y="1177438"/>
                  <a:pt x="7772400" y="1325563"/>
                </a:cubicBezTo>
                <a:cubicBezTo>
                  <a:pt x="7509019" y="1388211"/>
                  <a:pt x="7245972" y="1313918"/>
                  <a:pt x="7096799" y="1325563"/>
                </a:cubicBezTo>
                <a:cubicBezTo>
                  <a:pt x="6947626" y="1337208"/>
                  <a:pt x="6746524" y="1285565"/>
                  <a:pt x="6498922" y="1325563"/>
                </a:cubicBezTo>
                <a:cubicBezTo>
                  <a:pt x="6251320" y="1365561"/>
                  <a:pt x="6264889" y="1311315"/>
                  <a:pt x="6134217" y="1325563"/>
                </a:cubicBezTo>
                <a:cubicBezTo>
                  <a:pt x="6003546" y="1339811"/>
                  <a:pt x="5846636" y="1314585"/>
                  <a:pt x="5691788" y="1325563"/>
                </a:cubicBezTo>
                <a:cubicBezTo>
                  <a:pt x="5536940" y="1336541"/>
                  <a:pt x="5224415" y="1253966"/>
                  <a:pt x="4938463" y="1325563"/>
                </a:cubicBezTo>
                <a:cubicBezTo>
                  <a:pt x="4652511" y="1397160"/>
                  <a:pt x="4565716" y="1291293"/>
                  <a:pt x="4340586" y="1325563"/>
                </a:cubicBezTo>
                <a:cubicBezTo>
                  <a:pt x="4115456" y="1359833"/>
                  <a:pt x="4094292" y="1312450"/>
                  <a:pt x="3898158" y="1325563"/>
                </a:cubicBezTo>
                <a:cubicBezTo>
                  <a:pt x="3702024" y="1338676"/>
                  <a:pt x="3511176" y="1300315"/>
                  <a:pt x="3300281" y="1325563"/>
                </a:cubicBezTo>
                <a:cubicBezTo>
                  <a:pt x="3089386" y="1350811"/>
                  <a:pt x="3062507" y="1301765"/>
                  <a:pt x="2935576" y="1325563"/>
                </a:cubicBezTo>
                <a:cubicBezTo>
                  <a:pt x="2808646" y="1349361"/>
                  <a:pt x="2652547" y="1304337"/>
                  <a:pt x="2570871" y="1325563"/>
                </a:cubicBezTo>
                <a:cubicBezTo>
                  <a:pt x="2489195" y="1346789"/>
                  <a:pt x="2172846" y="1284078"/>
                  <a:pt x="1972994" y="1325563"/>
                </a:cubicBezTo>
                <a:cubicBezTo>
                  <a:pt x="1773142" y="1367048"/>
                  <a:pt x="1644224" y="1290168"/>
                  <a:pt x="1530565" y="1325563"/>
                </a:cubicBezTo>
                <a:cubicBezTo>
                  <a:pt x="1416906" y="1360958"/>
                  <a:pt x="1068158" y="1305028"/>
                  <a:pt x="854964" y="1325563"/>
                </a:cubicBezTo>
                <a:cubicBezTo>
                  <a:pt x="641770" y="1346098"/>
                  <a:pt x="198470" y="1302516"/>
                  <a:pt x="0" y="1325563"/>
                </a:cubicBezTo>
                <a:cubicBezTo>
                  <a:pt x="-12040" y="1189188"/>
                  <a:pt x="15137" y="1073022"/>
                  <a:pt x="0" y="870453"/>
                </a:cubicBezTo>
                <a:cubicBezTo>
                  <a:pt x="-15137" y="667884"/>
                  <a:pt x="47171" y="532392"/>
                  <a:pt x="0" y="415343"/>
                </a:cubicBezTo>
                <a:cubicBezTo>
                  <a:pt x="-47171" y="298294"/>
                  <a:pt x="14353" y="154146"/>
                  <a:pt x="0" y="0"/>
                </a:cubicBezTo>
                <a:close/>
              </a:path>
            </a:pathLst>
          </a:custGeom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D275E50A-312F-DEEA-2F91-CDA04FE65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94" y="2010577"/>
            <a:ext cx="5584431" cy="3043859"/>
          </a:xfrm>
          <a:prstGeom prst="rect">
            <a:avLst/>
          </a:prstGeom>
        </p:spPr>
      </p:pic>
      <p:pic>
        <p:nvPicPr>
          <p:cNvPr id="34" name="Picture 3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BAAE-EF92-DEB9-0167-CC1484C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2280" y="1241911"/>
            <a:ext cx="7902882" cy="1758464"/>
          </a:xfrm>
          <a:custGeom>
            <a:avLst/>
            <a:gdLst>
              <a:gd name="connsiteX0" fmla="*/ 0 w 7902882"/>
              <a:gd name="connsiteY0" fmla="*/ 0 h 1758464"/>
              <a:gd name="connsiteX1" fmla="*/ 722549 w 7902882"/>
              <a:gd name="connsiteY1" fmla="*/ 0 h 1758464"/>
              <a:gd name="connsiteX2" fmla="*/ 1128983 w 7902882"/>
              <a:gd name="connsiteY2" fmla="*/ 0 h 1758464"/>
              <a:gd name="connsiteX3" fmla="*/ 1693475 w 7902882"/>
              <a:gd name="connsiteY3" fmla="*/ 0 h 1758464"/>
              <a:gd name="connsiteX4" fmla="*/ 2336995 w 7902882"/>
              <a:gd name="connsiteY4" fmla="*/ 0 h 1758464"/>
              <a:gd name="connsiteX5" fmla="*/ 2664400 w 7902882"/>
              <a:gd name="connsiteY5" fmla="*/ 0 h 1758464"/>
              <a:gd name="connsiteX6" fmla="*/ 2991805 w 7902882"/>
              <a:gd name="connsiteY6" fmla="*/ 0 h 1758464"/>
              <a:gd name="connsiteX7" fmla="*/ 3714355 w 7902882"/>
              <a:gd name="connsiteY7" fmla="*/ 0 h 1758464"/>
              <a:gd name="connsiteX8" fmla="*/ 4278846 w 7902882"/>
              <a:gd name="connsiteY8" fmla="*/ 0 h 1758464"/>
              <a:gd name="connsiteX9" fmla="*/ 4606251 w 7902882"/>
              <a:gd name="connsiteY9" fmla="*/ 0 h 1758464"/>
              <a:gd name="connsiteX10" fmla="*/ 5170743 w 7902882"/>
              <a:gd name="connsiteY10" fmla="*/ 0 h 1758464"/>
              <a:gd name="connsiteX11" fmla="*/ 5893292 w 7902882"/>
              <a:gd name="connsiteY11" fmla="*/ 0 h 1758464"/>
              <a:gd name="connsiteX12" fmla="*/ 6378755 w 7902882"/>
              <a:gd name="connsiteY12" fmla="*/ 0 h 1758464"/>
              <a:gd name="connsiteX13" fmla="*/ 6864218 w 7902882"/>
              <a:gd name="connsiteY13" fmla="*/ 0 h 1758464"/>
              <a:gd name="connsiteX14" fmla="*/ 7902882 w 7902882"/>
              <a:gd name="connsiteY14" fmla="*/ 0 h 1758464"/>
              <a:gd name="connsiteX15" fmla="*/ 7902882 w 7902882"/>
              <a:gd name="connsiteY15" fmla="*/ 603739 h 1758464"/>
              <a:gd name="connsiteX16" fmla="*/ 7902882 w 7902882"/>
              <a:gd name="connsiteY16" fmla="*/ 1189894 h 1758464"/>
              <a:gd name="connsiteX17" fmla="*/ 7902882 w 7902882"/>
              <a:gd name="connsiteY17" fmla="*/ 1758464 h 1758464"/>
              <a:gd name="connsiteX18" fmla="*/ 7417419 w 7902882"/>
              <a:gd name="connsiteY18" fmla="*/ 1758464 h 1758464"/>
              <a:gd name="connsiteX19" fmla="*/ 7010985 w 7902882"/>
              <a:gd name="connsiteY19" fmla="*/ 1758464 h 1758464"/>
              <a:gd name="connsiteX20" fmla="*/ 6288436 w 7902882"/>
              <a:gd name="connsiteY20" fmla="*/ 1758464 h 1758464"/>
              <a:gd name="connsiteX21" fmla="*/ 5723945 w 7902882"/>
              <a:gd name="connsiteY21" fmla="*/ 1758464 h 1758464"/>
              <a:gd name="connsiteX22" fmla="*/ 5396539 w 7902882"/>
              <a:gd name="connsiteY22" fmla="*/ 1758464 h 1758464"/>
              <a:gd name="connsiteX23" fmla="*/ 4832048 w 7902882"/>
              <a:gd name="connsiteY23" fmla="*/ 1758464 h 1758464"/>
              <a:gd name="connsiteX24" fmla="*/ 4346585 w 7902882"/>
              <a:gd name="connsiteY24" fmla="*/ 1758464 h 1758464"/>
              <a:gd name="connsiteX25" fmla="*/ 3861122 w 7902882"/>
              <a:gd name="connsiteY25" fmla="*/ 1758464 h 1758464"/>
              <a:gd name="connsiteX26" fmla="*/ 3375660 w 7902882"/>
              <a:gd name="connsiteY26" fmla="*/ 1758464 h 1758464"/>
              <a:gd name="connsiteX27" fmla="*/ 2890197 w 7902882"/>
              <a:gd name="connsiteY27" fmla="*/ 1758464 h 1758464"/>
              <a:gd name="connsiteX28" fmla="*/ 2246676 w 7902882"/>
              <a:gd name="connsiteY28" fmla="*/ 1758464 h 1758464"/>
              <a:gd name="connsiteX29" fmla="*/ 1682185 w 7902882"/>
              <a:gd name="connsiteY29" fmla="*/ 1758464 h 1758464"/>
              <a:gd name="connsiteX30" fmla="*/ 1354780 w 7902882"/>
              <a:gd name="connsiteY30" fmla="*/ 1758464 h 1758464"/>
              <a:gd name="connsiteX31" fmla="*/ 869317 w 7902882"/>
              <a:gd name="connsiteY31" fmla="*/ 1758464 h 1758464"/>
              <a:gd name="connsiteX32" fmla="*/ 0 w 7902882"/>
              <a:gd name="connsiteY32" fmla="*/ 1758464 h 1758464"/>
              <a:gd name="connsiteX33" fmla="*/ 0 w 7902882"/>
              <a:gd name="connsiteY33" fmla="*/ 1207479 h 1758464"/>
              <a:gd name="connsiteX34" fmla="*/ 0 w 7902882"/>
              <a:gd name="connsiteY34" fmla="*/ 674078 h 1758464"/>
              <a:gd name="connsiteX35" fmla="*/ 0 w 7902882"/>
              <a:gd name="connsiteY35" fmla="*/ 0 h 17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02882" h="1758464" fill="none" extrusionOk="0">
                <a:moveTo>
                  <a:pt x="0" y="0"/>
                </a:moveTo>
                <a:cubicBezTo>
                  <a:pt x="237837" y="-46251"/>
                  <a:pt x="398237" y="26032"/>
                  <a:pt x="722549" y="0"/>
                </a:cubicBezTo>
                <a:cubicBezTo>
                  <a:pt x="1046861" y="-26032"/>
                  <a:pt x="925829" y="11796"/>
                  <a:pt x="1128983" y="0"/>
                </a:cubicBezTo>
                <a:cubicBezTo>
                  <a:pt x="1332137" y="-11796"/>
                  <a:pt x="1578508" y="42930"/>
                  <a:pt x="1693475" y="0"/>
                </a:cubicBezTo>
                <a:cubicBezTo>
                  <a:pt x="1808442" y="-42930"/>
                  <a:pt x="2045642" y="38038"/>
                  <a:pt x="2336995" y="0"/>
                </a:cubicBezTo>
                <a:cubicBezTo>
                  <a:pt x="2628348" y="-38038"/>
                  <a:pt x="2537686" y="30437"/>
                  <a:pt x="2664400" y="0"/>
                </a:cubicBezTo>
                <a:cubicBezTo>
                  <a:pt x="2791114" y="-30437"/>
                  <a:pt x="2867756" y="36932"/>
                  <a:pt x="2991805" y="0"/>
                </a:cubicBezTo>
                <a:cubicBezTo>
                  <a:pt x="3115855" y="-36932"/>
                  <a:pt x="3385599" y="54789"/>
                  <a:pt x="3714355" y="0"/>
                </a:cubicBezTo>
                <a:cubicBezTo>
                  <a:pt x="4043111" y="-54789"/>
                  <a:pt x="4127456" y="26282"/>
                  <a:pt x="4278846" y="0"/>
                </a:cubicBezTo>
                <a:cubicBezTo>
                  <a:pt x="4430236" y="-26282"/>
                  <a:pt x="4454514" y="1221"/>
                  <a:pt x="4606251" y="0"/>
                </a:cubicBezTo>
                <a:cubicBezTo>
                  <a:pt x="4757988" y="-1221"/>
                  <a:pt x="5026193" y="52656"/>
                  <a:pt x="5170743" y="0"/>
                </a:cubicBezTo>
                <a:cubicBezTo>
                  <a:pt x="5315293" y="-52656"/>
                  <a:pt x="5621990" y="28147"/>
                  <a:pt x="5893292" y="0"/>
                </a:cubicBezTo>
                <a:cubicBezTo>
                  <a:pt x="6164594" y="-28147"/>
                  <a:pt x="6246149" y="28418"/>
                  <a:pt x="6378755" y="0"/>
                </a:cubicBezTo>
                <a:cubicBezTo>
                  <a:pt x="6511361" y="-28418"/>
                  <a:pt x="6751345" y="13288"/>
                  <a:pt x="6864218" y="0"/>
                </a:cubicBezTo>
                <a:cubicBezTo>
                  <a:pt x="6977091" y="-13288"/>
                  <a:pt x="7392484" y="48931"/>
                  <a:pt x="7902882" y="0"/>
                </a:cubicBezTo>
                <a:cubicBezTo>
                  <a:pt x="7946126" y="251548"/>
                  <a:pt x="7859897" y="443385"/>
                  <a:pt x="7902882" y="603739"/>
                </a:cubicBezTo>
                <a:cubicBezTo>
                  <a:pt x="7945867" y="764093"/>
                  <a:pt x="7849856" y="1002331"/>
                  <a:pt x="7902882" y="1189894"/>
                </a:cubicBezTo>
                <a:cubicBezTo>
                  <a:pt x="7955908" y="1377457"/>
                  <a:pt x="7883515" y="1490726"/>
                  <a:pt x="7902882" y="1758464"/>
                </a:cubicBezTo>
                <a:cubicBezTo>
                  <a:pt x="7721231" y="1783780"/>
                  <a:pt x="7627195" y="1712142"/>
                  <a:pt x="7417419" y="1758464"/>
                </a:cubicBezTo>
                <a:cubicBezTo>
                  <a:pt x="7207643" y="1804786"/>
                  <a:pt x="7165272" y="1755729"/>
                  <a:pt x="7010985" y="1758464"/>
                </a:cubicBezTo>
                <a:cubicBezTo>
                  <a:pt x="6856698" y="1761199"/>
                  <a:pt x="6607068" y="1755216"/>
                  <a:pt x="6288436" y="1758464"/>
                </a:cubicBezTo>
                <a:cubicBezTo>
                  <a:pt x="5969804" y="1761712"/>
                  <a:pt x="5939648" y="1712793"/>
                  <a:pt x="5723945" y="1758464"/>
                </a:cubicBezTo>
                <a:cubicBezTo>
                  <a:pt x="5508242" y="1804135"/>
                  <a:pt x="5489094" y="1725124"/>
                  <a:pt x="5396539" y="1758464"/>
                </a:cubicBezTo>
                <a:cubicBezTo>
                  <a:pt x="5303984" y="1791804"/>
                  <a:pt x="4959891" y="1750825"/>
                  <a:pt x="4832048" y="1758464"/>
                </a:cubicBezTo>
                <a:cubicBezTo>
                  <a:pt x="4704205" y="1766103"/>
                  <a:pt x="4521440" y="1751243"/>
                  <a:pt x="4346585" y="1758464"/>
                </a:cubicBezTo>
                <a:cubicBezTo>
                  <a:pt x="4171730" y="1765685"/>
                  <a:pt x="4040220" y="1700359"/>
                  <a:pt x="3861122" y="1758464"/>
                </a:cubicBezTo>
                <a:cubicBezTo>
                  <a:pt x="3682024" y="1816569"/>
                  <a:pt x="3507839" y="1735762"/>
                  <a:pt x="3375660" y="1758464"/>
                </a:cubicBezTo>
                <a:cubicBezTo>
                  <a:pt x="3243481" y="1781166"/>
                  <a:pt x="3080356" y="1738245"/>
                  <a:pt x="2890197" y="1758464"/>
                </a:cubicBezTo>
                <a:cubicBezTo>
                  <a:pt x="2700038" y="1778683"/>
                  <a:pt x="2430116" y="1724943"/>
                  <a:pt x="2246676" y="1758464"/>
                </a:cubicBezTo>
                <a:cubicBezTo>
                  <a:pt x="2063236" y="1791985"/>
                  <a:pt x="1960584" y="1724628"/>
                  <a:pt x="1682185" y="1758464"/>
                </a:cubicBezTo>
                <a:cubicBezTo>
                  <a:pt x="1403786" y="1792300"/>
                  <a:pt x="1460993" y="1743537"/>
                  <a:pt x="1354780" y="1758464"/>
                </a:cubicBezTo>
                <a:cubicBezTo>
                  <a:pt x="1248568" y="1773391"/>
                  <a:pt x="1024392" y="1730262"/>
                  <a:pt x="869317" y="1758464"/>
                </a:cubicBezTo>
                <a:cubicBezTo>
                  <a:pt x="714242" y="1786666"/>
                  <a:pt x="368875" y="1720666"/>
                  <a:pt x="0" y="1758464"/>
                </a:cubicBezTo>
                <a:cubicBezTo>
                  <a:pt x="-50747" y="1608726"/>
                  <a:pt x="39539" y="1353367"/>
                  <a:pt x="0" y="1207479"/>
                </a:cubicBezTo>
                <a:cubicBezTo>
                  <a:pt x="-39539" y="1061592"/>
                  <a:pt x="949" y="930678"/>
                  <a:pt x="0" y="674078"/>
                </a:cubicBezTo>
                <a:cubicBezTo>
                  <a:pt x="-949" y="417478"/>
                  <a:pt x="26679" y="302077"/>
                  <a:pt x="0" y="0"/>
                </a:cubicBezTo>
                <a:close/>
              </a:path>
              <a:path w="7902882" h="1758464" stroke="0" extrusionOk="0">
                <a:moveTo>
                  <a:pt x="0" y="0"/>
                </a:moveTo>
                <a:cubicBezTo>
                  <a:pt x="148714" y="-6459"/>
                  <a:pt x="383815" y="50481"/>
                  <a:pt x="485463" y="0"/>
                </a:cubicBezTo>
                <a:cubicBezTo>
                  <a:pt x="587111" y="-50481"/>
                  <a:pt x="736101" y="5173"/>
                  <a:pt x="812868" y="0"/>
                </a:cubicBezTo>
                <a:cubicBezTo>
                  <a:pt x="889635" y="-5173"/>
                  <a:pt x="1306935" y="78395"/>
                  <a:pt x="1535417" y="0"/>
                </a:cubicBezTo>
                <a:cubicBezTo>
                  <a:pt x="1763899" y="-78395"/>
                  <a:pt x="1888655" y="29046"/>
                  <a:pt x="2020880" y="0"/>
                </a:cubicBezTo>
                <a:cubicBezTo>
                  <a:pt x="2153105" y="-29046"/>
                  <a:pt x="2268513" y="55057"/>
                  <a:pt x="2506343" y="0"/>
                </a:cubicBezTo>
                <a:cubicBezTo>
                  <a:pt x="2744173" y="-55057"/>
                  <a:pt x="3045169" y="17859"/>
                  <a:pt x="3228892" y="0"/>
                </a:cubicBezTo>
                <a:cubicBezTo>
                  <a:pt x="3412615" y="-17859"/>
                  <a:pt x="3545140" y="20568"/>
                  <a:pt x="3635326" y="0"/>
                </a:cubicBezTo>
                <a:cubicBezTo>
                  <a:pt x="3725512" y="-20568"/>
                  <a:pt x="4160642" y="81408"/>
                  <a:pt x="4357875" y="0"/>
                </a:cubicBezTo>
                <a:cubicBezTo>
                  <a:pt x="4555108" y="-81408"/>
                  <a:pt x="4930427" y="45882"/>
                  <a:pt x="5080424" y="0"/>
                </a:cubicBezTo>
                <a:cubicBezTo>
                  <a:pt x="5230421" y="-45882"/>
                  <a:pt x="5502341" y="55266"/>
                  <a:pt x="5644916" y="0"/>
                </a:cubicBezTo>
                <a:cubicBezTo>
                  <a:pt x="5787491" y="-55266"/>
                  <a:pt x="6133980" y="83585"/>
                  <a:pt x="6367465" y="0"/>
                </a:cubicBezTo>
                <a:cubicBezTo>
                  <a:pt x="6600950" y="-83585"/>
                  <a:pt x="6755581" y="155"/>
                  <a:pt x="6852928" y="0"/>
                </a:cubicBezTo>
                <a:cubicBezTo>
                  <a:pt x="6950275" y="-155"/>
                  <a:pt x="7111982" y="44307"/>
                  <a:pt x="7338390" y="0"/>
                </a:cubicBezTo>
                <a:cubicBezTo>
                  <a:pt x="7564798" y="-44307"/>
                  <a:pt x="7657910" y="54199"/>
                  <a:pt x="7902882" y="0"/>
                </a:cubicBezTo>
                <a:cubicBezTo>
                  <a:pt x="7960687" y="269265"/>
                  <a:pt x="7862332" y="294178"/>
                  <a:pt x="7902882" y="568570"/>
                </a:cubicBezTo>
                <a:cubicBezTo>
                  <a:pt x="7943432" y="842962"/>
                  <a:pt x="7869217" y="983851"/>
                  <a:pt x="7902882" y="1154725"/>
                </a:cubicBezTo>
                <a:cubicBezTo>
                  <a:pt x="7936547" y="1325599"/>
                  <a:pt x="7880166" y="1467734"/>
                  <a:pt x="7902882" y="1758464"/>
                </a:cubicBezTo>
                <a:cubicBezTo>
                  <a:pt x="7640906" y="1792408"/>
                  <a:pt x="7528142" y="1735963"/>
                  <a:pt x="7259362" y="1758464"/>
                </a:cubicBezTo>
                <a:cubicBezTo>
                  <a:pt x="6990582" y="1780965"/>
                  <a:pt x="7041504" y="1730839"/>
                  <a:pt x="6931956" y="1758464"/>
                </a:cubicBezTo>
                <a:cubicBezTo>
                  <a:pt x="6822408" y="1786089"/>
                  <a:pt x="6658765" y="1720648"/>
                  <a:pt x="6525523" y="1758464"/>
                </a:cubicBezTo>
                <a:cubicBezTo>
                  <a:pt x="6392281" y="1796280"/>
                  <a:pt x="6023402" y="1692204"/>
                  <a:pt x="5802973" y="1758464"/>
                </a:cubicBezTo>
                <a:cubicBezTo>
                  <a:pt x="5582544" y="1824724"/>
                  <a:pt x="5505341" y="1742387"/>
                  <a:pt x="5238482" y="1758464"/>
                </a:cubicBezTo>
                <a:cubicBezTo>
                  <a:pt x="4971623" y="1774541"/>
                  <a:pt x="5010664" y="1726007"/>
                  <a:pt x="4832048" y="1758464"/>
                </a:cubicBezTo>
                <a:cubicBezTo>
                  <a:pt x="4653432" y="1790921"/>
                  <a:pt x="4476101" y="1743701"/>
                  <a:pt x="4267556" y="1758464"/>
                </a:cubicBezTo>
                <a:cubicBezTo>
                  <a:pt x="4059011" y="1773227"/>
                  <a:pt x="4095887" y="1750848"/>
                  <a:pt x="3940151" y="1758464"/>
                </a:cubicBezTo>
                <a:cubicBezTo>
                  <a:pt x="3784416" y="1766080"/>
                  <a:pt x="3696615" y="1739700"/>
                  <a:pt x="3612746" y="1758464"/>
                </a:cubicBezTo>
                <a:cubicBezTo>
                  <a:pt x="3528878" y="1777228"/>
                  <a:pt x="3295447" y="1756269"/>
                  <a:pt x="3048254" y="1758464"/>
                </a:cubicBezTo>
                <a:cubicBezTo>
                  <a:pt x="2801061" y="1760659"/>
                  <a:pt x="2758198" y="1726921"/>
                  <a:pt x="2641821" y="1758464"/>
                </a:cubicBezTo>
                <a:cubicBezTo>
                  <a:pt x="2525444" y="1790007"/>
                  <a:pt x="2178691" y="1730516"/>
                  <a:pt x="1998300" y="1758464"/>
                </a:cubicBezTo>
                <a:cubicBezTo>
                  <a:pt x="1817909" y="1786412"/>
                  <a:pt x="1786130" y="1732811"/>
                  <a:pt x="1591866" y="1758464"/>
                </a:cubicBezTo>
                <a:cubicBezTo>
                  <a:pt x="1397602" y="1784117"/>
                  <a:pt x="1194676" y="1713525"/>
                  <a:pt x="948346" y="1758464"/>
                </a:cubicBezTo>
                <a:cubicBezTo>
                  <a:pt x="702016" y="1803403"/>
                  <a:pt x="752155" y="1727535"/>
                  <a:pt x="620941" y="1758464"/>
                </a:cubicBezTo>
                <a:cubicBezTo>
                  <a:pt x="489727" y="1789393"/>
                  <a:pt x="270464" y="1754922"/>
                  <a:pt x="0" y="1758464"/>
                </a:cubicBezTo>
                <a:cubicBezTo>
                  <a:pt x="-50569" y="1632955"/>
                  <a:pt x="50809" y="1475576"/>
                  <a:pt x="0" y="1207479"/>
                </a:cubicBezTo>
                <a:cubicBezTo>
                  <a:pt x="-50809" y="939383"/>
                  <a:pt x="3819" y="869456"/>
                  <a:pt x="0" y="586155"/>
                </a:cubicBezTo>
                <a:cubicBezTo>
                  <a:pt x="-3819" y="302854"/>
                  <a:pt x="65796" y="254071"/>
                  <a:pt x="0" y="0"/>
                </a:cubicBezTo>
                <a:close/>
              </a:path>
            </a:pathLst>
          </a:custGeom>
          <a:ln w="635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89705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76" y="15176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Time Series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21</a:t>
            </a:fld>
            <a:endParaRPr lang="en-GB"/>
          </a:p>
        </p:txBody>
      </p:sp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10E4DA-D1C7-B22F-220D-756BD6E4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766" y="5213349"/>
            <a:ext cx="7772400" cy="1325563"/>
          </a:xfrm>
          <a:custGeom>
            <a:avLst/>
            <a:gdLst>
              <a:gd name="connsiteX0" fmla="*/ 0 w 7772400"/>
              <a:gd name="connsiteY0" fmla="*/ 0 h 1325563"/>
              <a:gd name="connsiteX1" fmla="*/ 675601 w 7772400"/>
              <a:gd name="connsiteY1" fmla="*/ 0 h 1325563"/>
              <a:gd name="connsiteX2" fmla="*/ 1428926 w 7772400"/>
              <a:gd name="connsiteY2" fmla="*/ 0 h 1325563"/>
              <a:gd name="connsiteX3" fmla="*/ 1871355 w 7772400"/>
              <a:gd name="connsiteY3" fmla="*/ 0 h 1325563"/>
              <a:gd name="connsiteX4" fmla="*/ 2546956 w 7772400"/>
              <a:gd name="connsiteY4" fmla="*/ 0 h 1325563"/>
              <a:gd name="connsiteX5" fmla="*/ 2989385 w 7772400"/>
              <a:gd name="connsiteY5" fmla="*/ 0 h 1325563"/>
              <a:gd name="connsiteX6" fmla="*/ 3587262 w 7772400"/>
              <a:gd name="connsiteY6" fmla="*/ 0 h 1325563"/>
              <a:gd name="connsiteX7" fmla="*/ 4262862 w 7772400"/>
              <a:gd name="connsiteY7" fmla="*/ 0 h 1325563"/>
              <a:gd name="connsiteX8" fmla="*/ 4627567 w 7772400"/>
              <a:gd name="connsiteY8" fmla="*/ 0 h 1325563"/>
              <a:gd name="connsiteX9" fmla="*/ 4992272 w 7772400"/>
              <a:gd name="connsiteY9" fmla="*/ 0 h 1325563"/>
              <a:gd name="connsiteX10" fmla="*/ 5745597 w 7772400"/>
              <a:gd name="connsiteY10" fmla="*/ 0 h 1325563"/>
              <a:gd name="connsiteX11" fmla="*/ 6343474 w 7772400"/>
              <a:gd name="connsiteY11" fmla="*/ 0 h 1325563"/>
              <a:gd name="connsiteX12" fmla="*/ 6708179 w 7772400"/>
              <a:gd name="connsiteY12" fmla="*/ 0 h 1325563"/>
              <a:gd name="connsiteX13" fmla="*/ 7772400 w 7772400"/>
              <a:gd name="connsiteY13" fmla="*/ 0 h 1325563"/>
              <a:gd name="connsiteX14" fmla="*/ 7772400 w 7772400"/>
              <a:gd name="connsiteY14" fmla="*/ 468366 h 1325563"/>
              <a:gd name="connsiteX15" fmla="*/ 7772400 w 7772400"/>
              <a:gd name="connsiteY15" fmla="*/ 883709 h 1325563"/>
              <a:gd name="connsiteX16" fmla="*/ 7772400 w 7772400"/>
              <a:gd name="connsiteY16" fmla="*/ 1325563 h 1325563"/>
              <a:gd name="connsiteX17" fmla="*/ 7407695 w 7772400"/>
              <a:gd name="connsiteY17" fmla="*/ 1325563 h 1325563"/>
              <a:gd name="connsiteX18" fmla="*/ 6654370 w 7772400"/>
              <a:gd name="connsiteY18" fmla="*/ 1325563 h 1325563"/>
              <a:gd name="connsiteX19" fmla="*/ 5978769 w 7772400"/>
              <a:gd name="connsiteY19" fmla="*/ 1325563 h 1325563"/>
              <a:gd name="connsiteX20" fmla="*/ 5303168 w 7772400"/>
              <a:gd name="connsiteY20" fmla="*/ 1325563 h 1325563"/>
              <a:gd name="connsiteX21" fmla="*/ 4627567 w 7772400"/>
              <a:gd name="connsiteY21" fmla="*/ 1325563 h 1325563"/>
              <a:gd name="connsiteX22" fmla="*/ 4185138 w 7772400"/>
              <a:gd name="connsiteY22" fmla="*/ 1325563 h 1325563"/>
              <a:gd name="connsiteX23" fmla="*/ 3431814 w 7772400"/>
              <a:gd name="connsiteY23" fmla="*/ 1325563 h 1325563"/>
              <a:gd name="connsiteX24" fmla="*/ 2833937 w 7772400"/>
              <a:gd name="connsiteY24" fmla="*/ 1325563 h 1325563"/>
              <a:gd name="connsiteX25" fmla="*/ 2469232 w 7772400"/>
              <a:gd name="connsiteY25" fmla="*/ 1325563 h 1325563"/>
              <a:gd name="connsiteX26" fmla="*/ 1871355 w 7772400"/>
              <a:gd name="connsiteY26" fmla="*/ 1325563 h 1325563"/>
              <a:gd name="connsiteX27" fmla="*/ 1351202 w 7772400"/>
              <a:gd name="connsiteY27" fmla="*/ 1325563 h 1325563"/>
              <a:gd name="connsiteX28" fmla="*/ 831049 w 7772400"/>
              <a:gd name="connsiteY28" fmla="*/ 1325563 h 1325563"/>
              <a:gd name="connsiteX29" fmla="*/ 0 w 7772400"/>
              <a:gd name="connsiteY29" fmla="*/ 1325563 h 1325563"/>
              <a:gd name="connsiteX30" fmla="*/ 0 w 7772400"/>
              <a:gd name="connsiteY30" fmla="*/ 896964 h 1325563"/>
              <a:gd name="connsiteX31" fmla="*/ 0 w 7772400"/>
              <a:gd name="connsiteY31" fmla="*/ 441854 h 1325563"/>
              <a:gd name="connsiteX32" fmla="*/ 0 w 7772400"/>
              <a:gd name="connsiteY3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72400" h="1325563" fill="none" extrusionOk="0">
                <a:moveTo>
                  <a:pt x="0" y="0"/>
                </a:moveTo>
                <a:cubicBezTo>
                  <a:pt x="140331" y="-60167"/>
                  <a:pt x="434148" y="60485"/>
                  <a:pt x="675601" y="0"/>
                </a:cubicBezTo>
                <a:cubicBezTo>
                  <a:pt x="917054" y="-60485"/>
                  <a:pt x="1138172" y="36298"/>
                  <a:pt x="1428926" y="0"/>
                </a:cubicBezTo>
                <a:cubicBezTo>
                  <a:pt x="1719681" y="-36298"/>
                  <a:pt x="1690351" y="40680"/>
                  <a:pt x="1871355" y="0"/>
                </a:cubicBezTo>
                <a:cubicBezTo>
                  <a:pt x="2052359" y="-40680"/>
                  <a:pt x="2253072" y="29663"/>
                  <a:pt x="2546956" y="0"/>
                </a:cubicBezTo>
                <a:cubicBezTo>
                  <a:pt x="2840840" y="-29663"/>
                  <a:pt x="2807187" y="46537"/>
                  <a:pt x="2989385" y="0"/>
                </a:cubicBezTo>
                <a:cubicBezTo>
                  <a:pt x="3171583" y="-46537"/>
                  <a:pt x="3339963" y="23585"/>
                  <a:pt x="3587262" y="0"/>
                </a:cubicBezTo>
                <a:cubicBezTo>
                  <a:pt x="3834561" y="-23585"/>
                  <a:pt x="4019622" y="10659"/>
                  <a:pt x="4262862" y="0"/>
                </a:cubicBezTo>
                <a:cubicBezTo>
                  <a:pt x="4506102" y="-10659"/>
                  <a:pt x="4496501" y="37054"/>
                  <a:pt x="4627567" y="0"/>
                </a:cubicBezTo>
                <a:cubicBezTo>
                  <a:pt x="4758634" y="-37054"/>
                  <a:pt x="4834438" y="15316"/>
                  <a:pt x="4992272" y="0"/>
                </a:cubicBezTo>
                <a:cubicBezTo>
                  <a:pt x="5150107" y="-15316"/>
                  <a:pt x="5495330" y="38076"/>
                  <a:pt x="5745597" y="0"/>
                </a:cubicBezTo>
                <a:cubicBezTo>
                  <a:pt x="5995864" y="-38076"/>
                  <a:pt x="6139586" y="23453"/>
                  <a:pt x="6343474" y="0"/>
                </a:cubicBezTo>
                <a:cubicBezTo>
                  <a:pt x="6547362" y="-23453"/>
                  <a:pt x="6585865" y="3674"/>
                  <a:pt x="6708179" y="0"/>
                </a:cubicBezTo>
                <a:cubicBezTo>
                  <a:pt x="6830494" y="-3674"/>
                  <a:pt x="7327841" y="46438"/>
                  <a:pt x="7772400" y="0"/>
                </a:cubicBezTo>
                <a:cubicBezTo>
                  <a:pt x="7812187" y="165666"/>
                  <a:pt x="7762188" y="285537"/>
                  <a:pt x="7772400" y="468366"/>
                </a:cubicBezTo>
                <a:cubicBezTo>
                  <a:pt x="7782612" y="651195"/>
                  <a:pt x="7732328" y="753125"/>
                  <a:pt x="7772400" y="883709"/>
                </a:cubicBezTo>
                <a:cubicBezTo>
                  <a:pt x="7812472" y="1014293"/>
                  <a:pt x="7752282" y="1116628"/>
                  <a:pt x="7772400" y="1325563"/>
                </a:cubicBezTo>
                <a:cubicBezTo>
                  <a:pt x="7636751" y="1345158"/>
                  <a:pt x="7543005" y="1287833"/>
                  <a:pt x="7407695" y="1325563"/>
                </a:cubicBezTo>
                <a:cubicBezTo>
                  <a:pt x="7272385" y="1363293"/>
                  <a:pt x="6912057" y="1322373"/>
                  <a:pt x="6654370" y="1325563"/>
                </a:cubicBezTo>
                <a:cubicBezTo>
                  <a:pt x="6396683" y="1328753"/>
                  <a:pt x="6259945" y="1320456"/>
                  <a:pt x="5978769" y="1325563"/>
                </a:cubicBezTo>
                <a:cubicBezTo>
                  <a:pt x="5697593" y="1330670"/>
                  <a:pt x="5551692" y="1251979"/>
                  <a:pt x="5303168" y="1325563"/>
                </a:cubicBezTo>
                <a:cubicBezTo>
                  <a:pt x="5054644" y="1399147"/>
                  <a:pt x="4782253" y="1253310"/>
                  <a:pt x="4627567" y="1325563"/>
                </a:cubicBezTo>
                <a:cubicBezTo>
                  <a:pt x="4472881" y="1397816"/>
                  <a:pt x="4335364" y="1291273"/>
                  <a:pt x="4185138" y="1325563"/>
                </a:cubicBezTo>
                <a:cubicBezTo>
                  <a:pt x="4034912" y="1359853"/>
                  <a:pt x="3726950" y="1244850"/>
                  <a:pt x="3431814" y="1325563"/>
                </a:cubicBezTo>
                <a:cubicBezTo>
                  <a:pt x="3136678" y="1406276"/>
                  <a:pt x="3076963" y="1311166"/>
                  <a:pt x="2833937" y="1325563"/>
                </a:cubicBezTo>
                <a:cubicBezTo>
                  <a:pt x="2590911" y="1339960"/>
                  <a:pt x="2554665" y="1284512"/>
                  <a:pt x="2469232" y="1325563"/>
                </a:cubicBezTo>
                <a:cubicBezTo>
                  <a:pt x="2383799" y="1366614"/>
                  <a:pt x="2029630" y="1292185"/>
                  <a:pt x="1871355" y="1325563"/>
                </a:cubicBezTo>
                <a:cubicBezTo>
                  <a:pt x="1713080" y="1358941"/>
                  <a:pt x="1591509" y="1288531"/>
                  <a:pt x="1351202" y="1325563"/>
                </a:cubicBezTo>
                <a:cubicBezTo>
                  <a:pt x="1110895" y="1362595"/>
                  <a:pt x="1040456" y="1311555"/>
                  <a:pt x="831049" y="1325563"/>
                </a:cubicBezTo>
                <a:cubicBezTo>
                  <a:pt x="621642" y="1339571"/>
                  <a:pt x="360892" y="1278926"/>
                  <a:pt x="0" y="1325563"/>
                </a:cubicBezTo>
                <a:cubicBezTo>
                  <a:pt x="-27902" y="1112589"/>
                  <a:pt x="36386" y="1050752"/>
                  <a:pt x="0" y="896964"/>
                </a:cubicBezTo>
                <a:cubicBezTo>
                  <a:pt x="-36386" y="743176"/>
                  <a:pt x="54217" y="580588"/>
                  <a:pt x="0" y="441854"/>
                </a:cubicBezTo>
                <a:cubicBezTo>
                  <a:pt x="-54217" y="303120"/>
                  <a:pt x="30698" y="172989"/>
                  <a:pt x="0" y="0"/>
                </a:cubicBezTo>
                <a:close/>
              </a:path>
              <a:path w="7772400" h="1325563" stroke="0" extrusionOk="0">
                <a:moveTo>
                  <a:pt x="0" y="0"/>
                </a:moveTo>
                <a:cubicBezTo>
                  <a:pt x="257710" y="-9016"/>
                  <a:pt x="399736" y="49076"/>
                  <a:pt x="520153" y="0"/>
                </a:cubicBezTo>
                <a:cubicBezTo>
                  <a:pt x="640570" y="-49076"/>
                  <a:pt x="703361" y="8080"/>
                  <a:pt x="884858" y="0"/>
                </a:cubicBezTo>
                <a:cubicBezTo>
                  <a:pt x="1066355" y="-8080"/>
                  <a:pt x="1289080" y="25976"/>
                  <a:pt x="1638183" y="0"/>
                </a:cubicBezTo>
                <a:cubicBezTo>
                  <a:pt x="1987286" y="-25976"/>
                  <a:pt x="1949781" y="16273"/>
                  <a:pt x="2158336" y="0"/>
                </a:cubicBezTo>
                <a:cubicBezTo>
                  <a:pt x="2366891" y="-16273"/>
                  <a:pt x="2468972" y="58264"/>
                  <a:pt x="2678489" y="0"/>
                </a:cubicBezTo>
                <a:cubicBezTo>
                  <a:pt x="2888006" y="-58264"/>
                  <a:pt x="3243213" y="73975"/>
                  <a:pt x="3431814" y="0"/>
                </a:cubicBezTo>
                <a:cubicBezTo>
                  <a:pt x="3620415" y="-73975"/>
                  <a:pt x="3726283" y="10906"/>
                  <a:pt x="3874242" y="0"/>
                </a:cubicBezTo>
                <a:cubicBezTo>
                  <a:pt x="4022201" y="-10906"/>
                  <a:pt x="4379285" y="33843"/>
                  <a:pt x="4627567" y="0"/>
                </a:cubicBezTo>
                <a:cubicBezTo>
                  <a:pt x="4875849" y="-33843"/>
                  <a:pt x="5012506" y="54520"/>
                  <a:pt x="5380892" y="0"/>
                </a:cubicBezTo>
                <a:cubicBezTo>
                  <a:pt x="5749278" y="-54520"/>
                  <a:pt x="5734833" y="39387"/>
                  <a:pt x="5978769" y="0"/>
                </a:cubicBezTo>
                <a:cubicBezTo>
                  <a:pt x="6222705" y="-39387"/>
                  <a:pt x="6476281" y="69849"/>
                  <a:pt x="6732094" y="0"/>
                </a:cubicBezTo>
                <a:cubicBezTo>
                  <a:pt x="6987908" y="-69849"/>
                  <a:pt x="7144556" y="43163"/>
                  <a:pt x="7252247" y="0"/>
                </a:cubicBezTo>
                <a:cubicBezTo>
                  <a:pt x="7359938" y="-43163"/>
                  <a:pt x="7519758" y="24806"/>
                  <a:pt x="7772400" y="0"/>
                </a:cubicBezTo>
                <a:cubicBezTo>
                  <a:pt x="7807711" y="157979"/>
                  <a:pt x="7718807" y="245903"/>
                  <a:pt x="7772400" y="455110"/>
                </a:cubicBezTo>
                <a:cubicBezTo>
                  <a:pt x="7825993" y="664317"/>
                  <a:pt x="7749555" y="787522"/>
                  <a:pt x="7772400" y="896964"/>
                </a:cubicBezTo>
                <a:cubicBezTo>
                  <a:pt x="7795245" y="1006406"/>
                  <a:pt x="7726736" y="1177438"/>
                  <a:pt x="7772400" y="1325563"/>
                </a:cubicBezTo>
                <a:cubicBezTo>
                  <a:pt x="7509019" y="1388211"/>
                  <a:pt x="7245972" y="1313918"/>
                  <a:pt x="7096799" y="1325563"/>
                </a:cubicBezTo>
                <a:cubicBezTo>
                  <a:pt x="6947626" y="1337208"/>
                  <a:pt x="6746524" y="1285565"/>
                  <a:pt x="6498922" y="1325563"/>
                </a:cubicBezTo>
                <a:cubicBezTo>
                  <a:pt x="6251320" y="1365561"/>
                  <a:pt x="6264889" y="1311315"/>
                  <a:pt x="6134217" y="1325563"/>
                </a:cubicBezTo>
                <a:cubicBezTo>
                  <a:pt x="6003546" y="1339811"/>
                  <a:pt x="5846636" y="1314585"/>
                  <a:pt x="5691788" y="1325563"/>
                </a:cubicBezTo>
                <a:cubicBezTo>
                  <a:pt x="5536940" y="1336541"/>
                  <a:pt x="5224415" y="1253966"/>
                  <a:pt x="4938463" y="1325563"/>
                </a:cubicBezTo>
                <a:cubicBezTo>
                  <a:pt x="4652511" y="1397160"/>
                  <a:pt x="4565716" y="1291293"/>
                  <a:pt x="4340586" y="1325563"/>
                </a:cubicBezTo>
                <a:cubicBezTo>
                  <a:pt x="4115456" y="1359833"/>
                  <a:pt x="4094292" y="1312450"/>
                  <a:pt x="3898158" y="1325563"/>
                </a:cubicBezTo>
                <a:cubicBezTo>
                  <a:pt x="3702024" y="1338676"/>
                  <a:pt x="3511176" y="1300315"/>
                  <a:pt x="3300281" y="1325563"/>
                </a:cubicBezTo>
                <a:cubicBezTo>
                  <a:pt x="3089386" y="1350811"/>
                  <a:pt x="3062507" y="1301765"/>
                  <a:pt x="2935576" y="1325563"/>
                </a:cubicBezTo>
                <a:cubicBezTo>
                  <a:pt x="2808646" y="1349361"/>
                  <a:pt x="2652547" y="1304337"/>
                  <a:pt x="2570871" y="1325563"/>
                </a:cubicBezTo>
                <a:cubicBezTo>
                  <a:pt x="2489195" y="1346789"/>
                  <a:pt x="2172846" y="1284078"/>
                  <a:pt x="1972994" y="1325563"/>
                </a:cubicBezTo>
                <a:cubicBezTo>
                  <a:pt x="1773142" y="1367048"/>
                  <a:pt x="1644224" y="1290168"/>
                  <a:pt x="1530565" y="1325563"/>
                </a:cubicBezTo>
                <a:cubicBezTo>
                  <a:pt x="1416906" y="1360958"/>
                  <a:pt x="1068158" y="1305028"/>
                  <a:pt x="854964" y="1325563"/>
                </a:cubicBezTo>
                <a:cubicBezTo>
                  <a:pt x="641770" y="1346098"/>
                  <a:pt x="198470" y="1302516"/>
                  <a:pt x="0" y="1325563"/>
                </a:cubicBezTo>
                <a:cubicBezTo>
                  <a:pt x="-12040" y="1189188"/>
                  <a:pt x="15137" y="1073022"/>
                  <a:pt x="0" y="870453"/>
                </a:cubicBezTo>
                <a:cubicBezTo>
                  <a:pt x="-15137" y="667884"/>
                  <a:pt x="47171" y="532392"/>
                  <a:pt x="0" y="415343"/>
                </a:cubicBezTo>
                <a:cubicBezTo>
                  <a:pt x="-47171" y="298294"/>
                  <a:pt x="14353" y="154146"/>
                  <a:pt x="0" y="0"/>
                </a:cubicBezTo>
                <a:close/>
              </a:path>
            </a:pathLst>
          </a:custGeom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D275E50A-312F-DEEA-2F91-CDA04FE65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94" y="2010577"/>
            <a:ext cx="5584431" cy="3043859"/>
          </a:xfrm>
          <a:prstGeom prst="rect">
            <a:avLst/>
          </a:prstGeom>
        </p:spPr>
      </p:pic>
      <p:pic>
        <p:nvPicPr>
          <p:cNvPr id="34" name="Picture 3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BAAE-EF92-DEB9-0167-CC1484C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2280" y="1241911"/>
            <a:ext cx="7902882" cy="1758464"/>
          </a:xfrm>
          <a:custGeom>
            <a:avLst/>
            <a:gdLst>
              <a:gd name="connsiteX0" fmla="*/ 0 w 7902882"/>
              <a:gd name="connsiteY0" fmla="*/ 0 h 1758464"/>
              <a:gd name="connsiteX1" fmla="*/ 722549 w 7902882"/>
              <a:gd name="connsiteY1" fmla="*/ 0 h 1758464"/>
              <a:gd name="connsiteX2" fmla="*/ 1128983 w 7902882"/>
              <a:gd name="connsiteY2" fmla="*/ 0 h 1758464"/>
              <a:gd name="connsiteX3" fmla="*/ 1693475 w 7902882"/>
              <a:gd name="connsiteY3" fmla="*/ 0 h 1758464"/>
              <a:gd name="connsiteX4" fmla="*/ 2336995 w 7902882"/>
              <a:gd name="connsiteY4" fmla="*/ 0 h 1758464"/>
              <a:gd name="connsiteX5" fmla="*/ 2664400 w 7902882"/>
              <a:gd name="connsiteY5" fmla="*/ 0 h 1758464"/>
              <a:gd name="connsiteX6" fmla="*/ 2991805 w 7902882"/>
              <a:gd name="connsiteY6" fmla="*/ 0 h 1758464"/>
              <a:gd name="connsiteX7" fmla="*/ 3714355 w 7902882"/>
              <a:gd name="connsiteY7" fmla="*/ 0 h 1758464"/>
              <a:gd name="connsiteX8" fmla="*/ 4278846 w 7902882"/>
              <a:gd name="connsiteY8" fmla="*/ 0 h 1758464"/>
              <a:gd name="connsiteX9" fmla="*/ 4606251 w 7902882"/>
              <a:gd name="connsiteY9" fmla="*/ 0 h 1758464"/>
              <a:gd name="connsiteX10" fmla="*/ 5170743 w 7902882"/>
              <a:gd name="connsiteY10" fmla="*/ 0 h 1758464"/>
              <a:gd name="connsiteX11" fmla="*/ 5893292 w 7902882"/>
              <a:gd name="connsiteY11" fmla="*/ 0 h 1758464"/>
              <a:gd name="connsiteX12" fmla="*/ 6378755 w 7902882"/>
              <a:gd name="connsiteY12" fmla="*/ 0 h 1758464"/>
              <a:gd name="connsiteX13" fmla="*/ 6864218 w 7902882"/>
              <a:gd name="connsiteY13" fmla="*/ 0 h 1758464"/>
              <a:gd name="connsiteX14" fmla="*/ 7902882 w 7902882"/>
              <a:gd name="connsiteY14" fmla="*/ 0 h 1758464"/>
              <a:gd name="connsiteX15" fmla="*/ 7902882 w 7902882"/>
              <a:gd name="connsiteY15" fmla="*/ 603739 h 1758464"/>
              <a:gd name="connsiteX16" fmla="*/ 7902882 w 7902882"/>
              <a:gd name="connsiteY16" fmla="*/ 1189894 h 1758464"/>
              <a:gd name="connsiteX17" fmla="*/ 7902882 w 7902882"/>
              <a:gd name="connsiteY17" fmla="*/ 1758464 h 1758464"/>
              <a:gd name="connsiteX18" fmla="*/ 7417419 w 7902882"/>
              <a:gd name="connsiteY18" fmla="*/ 1758464 h 1758464"/>
              <a:gd name="connsiteX19" fmla="*/ 7010985 w 7902882"/>
              <a:gd name="connsiteY19" fmla="*/ 1758464 h 1758464"/>
              <a:gd name="connsiteX20" fmla="*/ 6288436 w 7902882"/>
              <a:gd name="connsiteY20" fmla="*/ 1758464 h 1758464"/>
              <a:gd name="connsiteX21" fmla="*/ 5723945 w 7902882"/>
              <a:gd name="connsiteY21" fmla="*/ 1758464 h 1758464"/>
              <a:gd name="connsiteX22" fmla="*/ 5396539 w 7902882"/>
              <a:gd name="connsiteY22" fmla="*/ 1758464 h 1758464"/>
              <a:gd name="connsiteX23" fmla="*/ 4832048 w 7902882"/>
              <a:gd name="connsiteY23" fmla="*/ 1758464 h 1758464"/>
              <a:gd name="connsiteX24" fmla="*/ 4346585 w 7902882"/>
              <a:gd name="connsiteY24" fmla="*/ 1758464 h 1758464"/>
              <a:gd name="connsiteX25" fmla="*/ 3861122 w 7902882"/>
              <a:gd name="connsiteY25" fmla="*/ 1758464 h 1758464"/>
              <a:gd name="connsiteX26" fmla="*/ 3375660 w 7902882"/>
              <a:gd name="connsiteY26" fmla="*/ 1758464 h 1758464"/>
              <a:gd name="connsiteX27" fmla="*/ 2890197 w 7902882"/>
              <a:gd name="connsiteY27" fmla="*/ 1758464 h 1758464"/>
              <a:gd name="connsiteX28" fmla="*/ 2246676 w 7902882"/>
              <a:gd name="connsiteY28" fmla="*/ 1758464 h 1758464"/>
              <a:gd name="connsiteX29" fmla="*/ 1682185 w 7902882"/>
              <a:gd name="connsiteY29" fmla="*/ 1758464 h 1758464"/>
              <a:gd name="connsiteX30" fmla="*/ 1354780 w 7902882"/>
              <a:gd name="connsiteY30" fmla="*/ 1758464 h 1758464"/>
              <a:gd name="connsiteX31" fmla="*/ 869317 w 7902882"/>
              <a:gd name="connsiteY31" fmla="*/ 1758464 h 1758464"/>
              <a:gd name="connsiteX32" fmla="*/ 0 w 7902882"/>
              <a:gd name="connsiteY32" fmla="*/ 1758464 h 1758464"/>
              <a:gd name="connsiteX33" fmla="*/ 0 w 7902882"/>
              <a:gd name="connsiteY33" fmla="*/ 1207479 h 1758464"/>
              <a:gd name="connsiteX34" fmla="*/ 0 w 7902882"/>
              <a:gd name="connsiteY34" fmla="*/ 674078 h 1758464"/>
              <a:gd name="connsiteX35" fmla="*/ 0 w 7902882"/>
              <a:gd name="connsiteY35" fmla="*/ 0 h 17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02882" h="1758464" fill="none" extrusionOk="0">
                <a:moveTo>
                  <a:pt x="0" y="0"/>
                </a:moveTo>
                <a:cubicBezTo>
                  <a:pt x="237837" y="-46251"/>
                  <a:pt x="398237" y="26032"/>
                  <a:pt x="722549" y="0"/>
                </a:cubicBezTo>
                <a:cubicBezTo>
                  <a:pt x="1046861" y="-26032"/>
                  <a:pt x="925829" y="11796"/>
                  <a:pt x="1128983" y="0"/>
                </a:cubicBezTo>
                <a:cubicBezTo>
                  <a:pt x="1332137" y="-11796"/>
                  <a:pt x="1578508" y="42930"/>
                  <a:pt x="1693475" y="0"/>
                </a:cubicBezTo>
                <a:cubicBezTo>
                  <a:pt x="1808442" y="-42930"/>
                  <a:pt x="2045642" y="38038"/>
                  <a:pt x="2336995" y="0"/>
                </a:cubicBezTo>
                <a:cubicBezTo>
                  <a:pt x="2628348" y="-38038"/>
                  <a:pt x="2537686" y="30437"/>
                  <a:pt x="2664400" y="0"/>
                </a:cubicBezTo>
                <a:cubicBezTo>
                  <a:pt x="2791114" y="-30437"/>
                  <a:pt x="2867756" y="36932"/>
                  <a:pt x="2991805" y="0"/>
                </a:cubicBezTo>
                <a:cubicBezTo>
                  <a:pt x="3115855" y="-36932"/>
                  <a:pt x="3385599" y="54789"/>
                  <a:pt x="3714355" y="0"/>
                </a:cubicBezTo>
                <a:cubicBezTo>
                  <a:pt x="4043111" y="-54789"/>
                  <a:pt x="4127456" y="26282"/>
                  <a:pt x="4278846" y="0"/>
                </a:cubicBezTo>
                <a:cubicBezTo>
                  <a:pt x="4430236" y="-26282"/>
                  <a:pt x="4454514" y="1221"/>
                  <a:pt x="4606251" y="0"/>
                </a:cubicBezTo>
                <a:cubicBezTo>
                  <a:pt x="4757988" y="-1221"/>
                  <a:pt x="5026193" y="52656"/>
                  <a:pt x="5170743" y="0"/>
                </a:cubicBezTo>
                <a:cubicBezTo>
                  <a:pt x="5315293" y="-52656"/>
                  <a:pt x="5621990" y="28147"/>
                  <a:pt x="5893292" y="0"/>
                </a:cubicBezTo>
                <a:cubicBezTo>
                  <a:pt x="6164594" y="-28147"/>
                  <a:pt x="6246149" y="28418"/>
                  <a:pt x="6378755" y="0"/>
                </a:cubicBezTo>
                <a:cubicBezTo>
                  <a:pt x="6511361" y="-28418"/>
                  <a:pt x="6751345" y="13288"/>
                  <a:pt x="6864218" y="0"/>
                </a:cubicBezTo>
                <a:cubicBezTo>
                  <a:pt x="6977091" y="-13288"/>
                  <a:pt x="7392484" y="48931"/>
                  <a:pt x="7902882" y="0"/>
                </a:cubicBezTo>
                <a:cubicBezTo>
                  <a:pt x="7946126" y="251548"/>
                  <a:pt x="7859897" y="443385"/>
                  <a:pt x="7902882" y="603739"/>
                </a:cubicBezTo>
                <a:cubicBezTo>
                  <a:pt x="7945867" y="764093"/>
                  <a:pt x="7849856" y="1002331"/>
                  <a:pt x="7902882" y="1189894"/>
                </a:cubicBezTo>
                <a:cubicBezTo>
                  <a:pt x="7955908" y="1377457"/>
                  <a:pt x="7883515" y="1490726"/>
                  <a:pt x="7902882" y="1758464"/>
                </a:cubicBezTo>
                <a:cubicBezTo>
                  <a:pt x="7721231" y="1783780"/>
                  <a:pt x="7627195" y="1712142"/>
                  <a:pt x="7417419" y="1758464"/>
                </a:cubicBezTo>
                <a:cubicBezTo>
                  <a:pt x="7207643" y="1804786"/>
                  <a:pt x="7165272" y="1755729"/>
                  <a:pt x="7010985" y="1758464"/>
                </a:cubicBezTo>
                <a:cubicBezTo>
                  <a:pt x="6856698" y="1761199"/>
                  <a:pt x="6607068" y="1755216"/>
                  <a:pt x="6288436" y="1758464"/>
                </a:cubicBezTo>
                <a:cubicBezTo>
                  <a:pt x="5969804" y="1761712"/>
                  <a:pt x="5939648" y="1712793"/>
                  <a:pt x="5723945" y="1758464"/>
                </a:cubicBezTo>
                <a:cubicBezTo>
                  <a:pt x="5508242" y="1804135"/>
                  <a:pt x="5489094" y="1725124"/>
                  <a:pt x="5396539" y="1758464"/>
                </a:cubicBezTo>
                <a:cubicBezTo>
                  <a:pt x="5303984" y="1791804"/>
                  <a:pt x="4959891" y="1750825"/>
                  <a:pt x="4832048" y="1758464"/>
                </a:cubicBezTo>
                <a:cubicBezTo>
                  <a:pt x="4704205" y="1766103"/>
                  <a:pt x="4521440" y="1751243"/>
                  <a:pt x="4346585" y="1758464"/>
                </a:cubicBezTo>
                <a:cubicBezTo>
                  <a:pt x="4171730" y="1765685"/>
                  <a:pt x="4040220" y="1700359"/>
                  <a:pt x="3861122" y="1758464"/>
                </a:cubicBezTo>
                <a:cubicBezTo>
                  <a:pt x="3682024" y="1816569"/>
                  <a:pt x="3507839" y="1735762"/>
                  <a:pt x="3375660" y="1758464"/>
                </a:cubicBezTo>
                <a:cubicBezTo>
                  <a:pt x="3243481" y="1781166"/>
                  <a:pt x="3080356" y="1738245"/>
                  <a:pt x="2890197" y="1758464"/>
                </a:cubicBezTo>
                <a:cubicBezTo>
                  <a:pt x="2700038" y="1778683"/>
                  <a:pt x="2430116" y="1724943"/>
                  <a:pt x="2246676" y="1758464"/>
                </a:cubicBezTo>
                <a:cubicBezTo>
                  <a:pt x="2063236" y="1791985"/>
                  <a:pt x="1960584" y="1724628"/>
                  <a:pt x="1682185" y="1758464"/>
                </a:cubicBezTo>
                <a:cubicBezTo>
                  <a:pt x="1403786" y="1792300"/>
                  <a:pt x="1460993" y="1743537"/>
                  <a:pt x="1354780" y="1758464"/>
                </a:cubicBezTo>
                <a:cubicBezTo>
                  <a:pt x="1248568" y="1773391"/>
                  <a:pt x="1024392" y="1730262"/>
                  <a:pt x="869317" y="1758464"/>
                </a:cubicBezTo>
                <a:cubicBezTo>
                  <a:pt x="714242" y="1786666"/>
                  <a:pt x="368875" y="1720666"/>
                  <a:pt x="0" y="1758464"/>
                </a:cubicBezTo>
                <a:cubicBezTo>
                  <a:pt x="-50747" y="1608726"/>
                  <a:pt x="39539" y="1353367"/>
                  <a:pt x="0" y="1207479"/>
                </a:cubicBezTo>
                <a:cubicBezTo>
                  <a:pt x="-39539" y="1061592"/>
                  <a:pt x="949" y="930678"/>
                  <a:pt x="0" y="674078"/>
                </a:cubicBezTo>
                <a:cubicBezTo>
                  <a:pt x="-949" y="417478"/>
                  <a:pt x="26679" y="302077"/>
                  <a:pt x="0" y="0"/>
                </a:cubicBezTo>
                <a:close/>
              </a:path>
              <a:path w="7902882" h="1758464" stroke="0" extrusionOk="0">
                <a:moveTo>
                  <a:pt x="0" y="0"/>
                </a:moveTo>
                <a:cubicBezTo>
                  <a:pt x="148714" y="-6459"/>
                  <a:pt x="383815" y="50481"/>
                  <a:pt x="485463" y="0"/>
                </a:cubicBezTo>
                <a:cubicBezTo>
                  <a:pt x="587111" y="-50481"/>
                  <a:pt x="736101" y="5173"/>
                  <a:pt x="812868" y="0"/>
                </a:cubicBezTo>
                <a:cubicBezTo>
                  <a:pt x="889635" y="-5173"/>
                  <a:pt x="1306935" y="78395"/>
                  <a:pt x="1535417" y="0"/>
                </a:cubicBezTo>
                <a:cubicBezTo>
                  <a:pt x="1763899" y="-78395"/>
                  <a:pt x="1888655" y="29046"/>
                  <a:pt x="2020880" y="0"/>
                </a:cubicBezTo>
                <a:cubicBezTo>
                  <a:pt x="2153105" y="-29046"/>
                  <a:pt x="2268513" y="55057"/>
                  <a:pt x="2506343" y="0"/>
                </a:cubicBezTo>
                <a:cubicBezTo>
                  <a:pt x="2744173" y="-55057"/>
                  <a:pt x="3045169" y="17859"/>
                  <a:pt x="3228892" y="0"/>
                </a:cubicBezTo>
                <a:cubicBezTo>
                  <a:pt x="3412615" y="-17859"/>
                  <a:pt x="3545140" y="20568"/>
                  <a:pt x="3635326" y="0"/>
                </a:cubicBezTo>
                <a:cubicBezTo>
                  <a:pt x="3725512" y="-20568"/>
                  <a:pt x="4160642" y="81408"/>
                  <a:pt x="4357875" y="0"/>
                </a:cubicBezTo>
                <a:cubicBezTo>
                  <a:pt x="4555108" y="-81408"/>
                  <a:pt x="4930427" y="45882"/>
                  <a:pt x="5080424" y="0"/>
                </a:cubicBezTo>
                <a:cubicBezTo>
                  <a:pt x="5230421" y="-45882"/>
                  <a:pt x="5502341" y="55266"/>
                  <a:pt x="5644916" y="0"/>
                </a:cubicBezTo>
                <a:cubicBezTo>
                  <a:pt x="5787491" y="-55266"/>
                  <a:pt x="6133980" y="83585"/>
                  <a:pt x="6367465" y="0"/>
                </a:cubicBezTo>
                <a:cubicBezTo>
                  <a:pt x="6600950" y="-83585"/>
                  <a:pt x="6755581" y="155"/>
                  <a:pt x="6852928" y="0"/>
                </a:cubicBezTo>
                <a:cubicBezTo>
                  <a:pt x="6950275" y="-155"/>
                  <a:pt x="7111982" y="44307"/>
                  <a:pt x="7338390" y="0"/>
                </a:cubicBezTo>
                <a:cubicBezTo>
                  <a:pt x="7564798" y="-44307"/>
                  <a:pt x="7657910" y="54199"/>
                  <a:pt x="7902882" y="0"/>
                </a:cubicBezTo>
                <a:cubicBezTo>
                  <a:pt x="7960687" y="269265"/>
                  <a:pt x="7862332" y="294178"/>
                  <a:pt x="7902882" y="568570"/>
                </a:cubicBezTo>
                <a:cubicBezTo>
                  <a:pt x="7943432" y="842962"/>
                  <a:pt x="7869217" y="983851"/>
                  <a:pt x="7902882" y="1154725"/>
                </a:cubicBezTo>
                <a:cubicBezTo>
                  <a:pt x="7936547" y="1325599"/>
                  <a:pt x="7880166" y="1467734"/>
                  <a:pt x="7902882" y="1758464"/>
                </a:cubicBezTo>
                <a:cubicBezTo>
                  <a:pt x="7640906" y="1792408"/>
                  <a:pt x="7528142" y="1735963"/>
                  <a:pt x="7259362" y="1758464"/>
                </a:cubicBezTo>
                <a:cubicBezTo>
                  <a:pt x="6990582" y="1780965"/>
                  <a:pt x="7041504" y="1730839"/>
                  <a:pt x="6931956" y="1758464"/>
                </a:cubicBezTo>
                <a:cubicBezTo>
                  <a:pt x="6822408" y="1786089"/>
                  <a:pt x="6658765" y="1720648"/>
                  <a:pt x="6525523" y="1758464"/>
                </a:cubicBezTo>
                <a:cubicBezTo>
                  <a:pt x="6392281" y="1796280"/>
                  <a:pt x="6023402" y="1692204"/>
                  <a:pt x="5802973" y="1758464"/>
                </a:cubicBezTo>
                <a:cubicBezTo>
                  <a:pt x="5582544" y="1824724"/>
                  <a:pt x="5505341" y="1742387"/>
                  <a:pt x="5238482" y="1758464"/>
                </a:cubicBezTo>
                <a:cubicBezTo>
                  <a:pt x="4971623" y="1774541"/>
                  <a:pt x="5010664" y="1726007"/>
                  <a:pt x="4832048" y="1758464"/>
                </a:cubicBezTo>
                <a:cubicBezTo>
                  <a:pt x="4653432" y="1790921"/>
                  <a:pt x="4476101" y="1743701"/>
                  <a:pt x="4267556" y="1758464"/>
                </a:cubicBezTo>
                <a:cubicBezTo>
                  <a:pt x="4059011" y="1773227"/>
                  <a:pt x="4095887" y="1750848"/>
                  <a:pt x="3940151" y="1758464"/>
                </a:cubicBezTo>
                <a:cubicBezTo>
                  <a:pt x="3784416" y="1766080"/>
                  <a:pt x="3696615" y="1739700"/>
                  <a:pt x="3612746" y="1758464"/>
                </a:cubicBezTo>
                <a:cubicBezTo>
                  <a:pt x="3528878" y="1777228"/>
                  <a:pt x="3295447" y="1756269"/>
                  <a:pt x="3048254" y="1758464"/>
                </a:cubicBezTo>
                <a:cubicBezTo>
                  <a:pt x="2801061" y="1760659"/>
                  <a:pt x="2758198" y="1726921"/>
                  <a:pt x="2641821" y="1758464"/>
                </a:cubicBezTo>
                <a:cubicBezTo>
                  <a:pt x="2525444" y="1790007"/>
                  <a:pt x="2178691" y="1730516"/>
                  <a:pt x="1998300" y="1758464"/>
                </a:cubicBezTo>
                <a:cubicBezTo>
                  <a:pt x="1817909" y="1786412"/>
                  <a:pt x="1786130" y="1732811"/>
                  <a:pt x="1591866" y="1758464"/>
                </a:cubicBezTo>
                <a:cubicBezTo>
                  <a:pt x="1397602" y="1784117"/>
                  <a:pt x="1194676" y="1713525"/>
                  <a:pt x="948346" y="1758464"/>
                </a:cubicBezTo>
                <a:cubicBezTo>
                  <a:pt x="702016" y="1803403"/>
                  <a:pt x="752155" y="1727535"/>
                  <a:pt x="620941" y="1758464"/>
                </a:cubicBezTo>
                <a:cubicBezTo>
                  <a:pt x="489727" y="1789393"/>
                  <a:pt x="270464" y="1754922"/>
                  <a:pt x="0" y="1758464"/>
                </a:cubicBezTo>
                <a:cubicBezTo>
                  <a:pt x="-50569" y="1632955"/>
                  <a:pt x="50809" y="1475576"/>
                  <a:pt x="0" y="1207479"/>
                </a:cubicBezTo>
                <a:cubicBezTo>
                  <a:pt x="-50809" y="939383"/>
                  <a:pt x="3819" y="869456"/>
                  <a:pt x="0" y="586155"/>
                </a:cubicBezTo>
                <a:cubicBezTo>
                  <a:pt x="-3819" y="302854"/>
                  <a:pt x="65796" y="254071"/>
                  <a:pt x="0" y="0"/>
                </a:cubicBezTo>
                <a:close/>
              </a:path>
            </a:pathLst>
          </a:custGeom>
          <a:ln w="635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1171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23" y="1072515"/>
            <a:ext cx="11736353" cy="4448809"/>
          </a:xfrm>
        </p:spPr>
        <p:txBody>
          <a:bodyPr>
            <a:noAutofit/>
          </a:bodyPr>
          <a:lstStyle/>
          <a:p>
            <a:r>
              <a:rPr lang="en-GB" sz="7200" b="1" dirty="0"/>
              <a:t>“Time Series Model” = </a:t>
            </a:r>
            <a:br>
              <a:rPr lang="en-GB" sz="7200" b="1" dirty="0"/>
            </a:br>
            <a:r>
              <a:rPr lang="en-GB" sz="7200" b="1" dirty="0"/>
              <a:t>ML Model </a:t>
            </a:r>
            <a:br>
              <a:rPr lang="en-GB" sz="7200" b="1" dirty="0"/>
            </a:br>
            <a:r>
              <a:rPr lang="en-GB" sz="7200" b="1" dirty="0"/>
              <a:t>+ </a:t>
            </a:r>
            <a:br>
              <a:rPr lang="en-GB" sz="7200" b="1" dirty="0"/>
            </a:br>
            <a:r>
              <a:rPr lang="en-GB" sz="7200" b="1" dirty="0"/>
              <a:t>Specific Choice for Data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4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372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Extracting Data Points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2026443" y="237215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A1AA8E-A86C-F0A3-0B94-6D81B8447E94}"/>
              </a:ext>
            </a:extLst>
          </p:cNvPr>
          <p:cNvSpPr/>
          <p:nvPr/>
        </p:nvSpPr>
        <p:spPr>
          <a:xfrm>
            <a:off x="6410326" y="239143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2483054" y="1593333"/>
            <a:ext cx="219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point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0993A-A943-4A3E-2938-439662566F6B}"/>
              </a:ext>
            </a:extLst>
          </p:cNvPr>
          <p:cNvSpPr txBox="1"/>
          <p:nvPr/>
        </p:nvSpPr>
        <p:spPr>
          <a:xfrm>
            <a:off x="6580290" y="1593334"/>
            <a:ext cx="219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point 2</a:t>
            </a:r>
          </a:p>
        </p:txBody>
      </p:sp>
    </p:spTree>
    <p:extLst>
      <p:ext uri="{BB962C8B-B14F-4D97-AF65-F5344CB8AC3E}">
        <p14:creationId xmlns:p14="http://schemas.microsoft.com/office/powerpoint/2010/main" val="102406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15196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(“Forecasting”) 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4386945" y="2372157"/>
            <a:ext cx="597011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2483054" y="1593333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5383222" y="220474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>
            <a:off x="5970464" y="2727562"/>
            <a:ext cx="0" cy="7014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1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0497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(“Filtering”) 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2026443" y="237215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1959558" y="1613798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4669006" y="1501771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 flipH="1">
            <a:off x="4833485" y="2048719"/>
            <a:ext cx="305674" cy="11555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F3E086-0C15-1E0E-0865-098EDB3E33D0}"/>
                  </a:ext>
                </a:extLst>
              </p14:cNvPr>
              <p14:cNvContentPartPr/>
              <p14:nvPr/>
            </p14:nvContentPartPr>
            <p14:xfrm>
              <a:off x="1936080" y="835200"/>
              <a:ext cx="9780480" cy="317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F3E086-0C15-1E0E-0865-098EDB3E33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720" y="825840"/>
                <a:ext cx="979920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89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116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(”Smoothing”)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6810216" y="2151509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6834901" y="1463848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5383222" y="220474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>
            <a:off x="5970464" y="2727562"/>
            <a:ext cx="0" cy="7014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26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121888"/>
            <a:ext cx="6871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How many Features?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4071938" y="2204749"/>
            <a:ext cx="1755661" cy="37643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3920191" y="1558418"/>
            <a:ext cx="205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6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6291758" y="1916512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 flipH="1">
            <a:off x="5970464" y="2372408"/>
            <a:ext cx="473879" cy="10565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C90A3A-223B-3C84-4A9C-54B577B2AAC7}"/>
              </a:ext>
            </a:extLst>
          </p:cNvPr>
          <p:cNvSpPr/>
          <p:nvPr/>
        </p:nvSpPr>
        <p:spPr>
          <a:xfrm>
            <a:off x="2618883" y="2372408"/>
            <a:ext cx="3208715" cy="37643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AED70-ABAC-206C-07A2-FC86F66ACD61}"/>
              </a:ext>
            </a:extLst>
          </p:cNvPr>
          <p:cNvSpPr txBox="1"/>
          <p:nvPr/>
        </p:nvSpPr>
        <p:spPr>
          <a:xfrm>
            <a:off x="2890614" y="6075144"/>
            <a:ext cx="229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11 features</a:t>
            </a:r>
          </a:p>
        </p:txBody>
      </p:sp>
    </p:spTree>
    <p:extLst>
      <p:ext uri="{BB962C8B-B14F-4D97-AF65-F5344CB8AC3E}">
        <p14:creationId xmlns:p14="http://schemas.microsoft.com/office/powerpoint/2010/main" val="65247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487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Partial Autocorrelation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D7982E-EA69-E4D6-9693-DFEBA22FE0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87" y="1334363"/>
            <a:ext cx="9460833" cy="47828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2EE8AB-F86A-99BE-B40F-25722D07131D}"/>
              </a:ext>
            </a:extLst>
          </p:cNvPr>
          <p:cNvCxnSpPr/>
          <p:nvPr/>
        </p:nvCxnSpPr>
        <p:spPr>
          <a:xfrm>
            <a:off x="2057400" y="3352800"/>
            <a:ext cx="457200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9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68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</a:t>
            </a:fld>
            <a:endParaRPr lang="en-GB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0A0990-7594-FC19-7936-222788A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2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Plain Old Machine Learning.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0A7695-B9CA-A1D7-4C0A-4140BD5A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7114" y="984249"/>
            <a:ext cx="928457" cy="32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76268-B5C2-0EAB-0BCA-62CE6CA66E3F}"/>
              </a:ext>
            </a:extLst>
          </p:cNvPr>
          <p:cNvCxnSpPr/>
          <p:nvPr/>
        </p:nvCxnSpPr>
        <p:spPr>
          <a:xfrm>
            <a:off x="800100" y="6052918"/>
            <a:ext cx="83248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FDB5A-2B94-7C0B-5218-F60904D949DF}"/>
              </a:ext>
            </a:extLst>
          </p:cNvPr>
          <p:cNvCxnSpPr>
            <a:cxnSpLocks/>
          </p:cNvCxnSpPr>
          <p:nvPr/>
        </p:nvCxnSpPr>
        <p:spPr>
          <a:xfrm flipV="1">
            <a:off x="952500" y="1876206"/>
            <a:ext cx="0" cy="4329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925ED3-D594-1186-5870-672763E12C44}"/>
              </a:ext>
            </a:extLst>
          </p:cNvPr>
          <p:cNvSpPr/>
          <p:nvPr/>
        </p:nvSpPr>
        <p:spPr>
          <a:xfrm>
            <a:off x="1619250" y="4986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3CBE66-CBCA-8EAC-4FF5-67A53D93B102}"/>
              </a:ext>
            </a:extLst>
          </p:cNvPr>
          <p:cNvSpPr/>
          <p:nvPr/>
        </p:nvSpPr>
        <p:spPr>
          <a:xfrm>
            <a:off x="2000250" y="4605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50DE45-A931-2FC9-9136-C35F3BE9CF2F}"/>
              </a:ext>
            </a:extLst>
          </p:cNvPr>
          <p:cNvSpPr/>
          <p:nvPr/>
        </p:nvSpPr>
        <p:spPr>
          <a:xfrm>
            <a:off x="3079121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AD194-378C-2C88-98F8-8F248299F33B}"/>
              </a:ext>
            </a:extLst>
          </p:cNvPr>
          <p:cNvSpPr/>
          <p:nvPr/>
        </p:nvSpPr>
        <p:spPr>
          <a:xfrm>
            <a:off x="4866620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61A4A-D749-74BA-DDD6-60796F7B4D0C}"/>
              </a:ext>
            </a:extLst>
          </p:cNvPr>
          <p:cNvSpPr txBox="1"/>
          <p:nvPr/>
        </p:nvSpPr>
        <p:spPr>
          <a:xfrm>
            <a:off x="5714522" y="6206687"/>
            <a:ext cx="403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feature x (</a:t>
            </a:r>
            <a:r>
              <a:rPr lang="en-GB" sz="3600" dirty="0" err="1"/>
              <a:t>min.tmp</a:t>
            </a:r>
            <a:r>
              <a:rPr lang="en-GB" sz="3600" dirty="0"/>
              <a:t>.)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A652D-E3CA-835F-EE4D-4053DB92654D}"/>
              </a:ext>
            </a:extLst>
          </p:cNvPr>
          <p:cNvSpPr txBox="1"/>
          <p:nvPr/>
        </p:nvSpPr>
        <p:spPr>
          <a:xfrm rot="16200000">
            <a:off x="-1300408" y="2750580"/>
            <a:ext cx="366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y (</a:t>
            </a:r>
            <a:r>
              <a:rPr lang="en-GB" sz="3600" dirty="0" err="1"/>
              <a:t>max.tmp</a:t>
            </a:r>
            <a:r>
              <a:rPr lang="en-GB" sz="3600" dirty="0"/>
              <a:t>.)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6722AA-31DA-9D15-044F-5849B507454B}"/>
              </a:ext>
            </a:extLst>
          </p:cNvPr>
          <p:cNvSpPr/>
          <p:nvPr/>
        </p:nvSpPr>
        <p:spPr>
          <a:xfrm>
            <a:off x="6134100" y="198596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1A2DBA-D324-6C6D-7E6C-BD27186C4720}"/>
              </a:ext>
            </a:extLst>
          </p:cNvPr>
          <p:cNvSpPr/>
          <p:nvPr/>
        </p:nvSpPr>
        <p:spPr>
          <a:xfrm>
            <a:off x="2888621" y="4462560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F8890-DA54-5F84-ABDF-EFD4FECCB2EF}"/>
              </a:ext>
            </a:extLst>
          </p:cNvPr>
          <p:cNvCxnSpPr>
            <a:cxnSpLocks/>
          </p:cNvCxnSpPr>
          <p:nvPr/>
        </p:nvCxnSpPr>
        <p:spPr>
          <a:xfrm flipV="1">
            <a:off x="0" y="2643188"/>
            <a:ext cx="8732103" cy="25574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7675F-B198-D061-AED9-20D4258E10A2}"/>
              </a:ext>
            </a:extLst>
          </p:cNvPr>
          <p:cNvSpPr txBox="1"/>
          <p:nvPr/>
        </p:nvSpPr>
        <p:spPr>
          <a:xfrm>
            <a:off x="8732103" y="187642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h(x)</a:t>
            </a:r>
          </a:p>
        </p:txBody>
      </p:sp>
      <p:pic>
        <p:nvPicPr>
          <p:cNvPr id="20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628F8B6D-169B-A160-A1E6-2EECE24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4225" y="3674816"/>
            <a:ext cx="2743199" cy="21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34B7C7-7FEF-B273-63C6-0322C3DB2937}"/>
              </a:ext>
            </a:extLst>
          </p:cNvPr>
          <p:cNvCxnSpPr>
            <a:cxnSpLocks/>
          </p:cNvCxnSpPr>
          <p:nvPr/>
        </p:nvCxnSpPr>
        <p:spPr>
          <a:xfrm flipV="1">
            <a:off x="208113" y="3429000"/>
            <a:ext cx="9893150" cy="906244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D9E97C-82C1-AF3C-B4C0-E0F464706712}"/>
              </a:ext>
            </a:extLst>
          </p:cNvPr>
          <p:cNvCxnSpPr>
            <a:stCxn id="16" idx="4"/>
          </p:cNvCxnSpPr>
          <p:nvPr/>
        </p:nvCxnSpPr>
        <p:spPr>
          <a:xfrm>
            <a:off x="6324600" y="2347913"/>
            <a:ext cx="0" cy="10024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F67D6A-8360-2E1F-787D-7EB0BD7A325C}"/>
              </a:ext>
            </a:extLst>
          </p:cNvPr>
          <p:cNvSpPr txBox="1"/>
          <p:nvPr/>
        </p:nvSpPr>
        <p:spPr>
          <a:xfrm>
            <a:off x="6295508" y="2202781"/>
            <a:ext cx="16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(y-h(x))</a:t>
            </a:r>
            <a:r>
              <a:rPr lang="en-GB" sz="3600" baseline="30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BACFF6-778B-7FA1-238B-65CEB4A568DB}"/>
                  </a:ext>
                </a:extLst>
              </p14:cNvPr>
              <p14:cNvContentPartPr/>
              <p14:nvPr/>
            </p14:nvContentPartPr>
            <p14:xfrm>
              <a:off x="1284480" y="1212480"/>
              <a:ext cx="6665760" cy="454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BACFF6-778B-7FA1-238B-65CEB4A568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5120" y="1203120"/>
                <a:ext cx="6684480" cy="45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99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30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724257" y="1758463"/>
            <a:ext cx="2476143" cy="3312944"/>
            <a:chOff x="3124557" y="1639782"/>
            <a:chExt cx="3556766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93B93C-AEEC-1E02-928B-8B929AEEB177}"/>
              </a:ext>
            </a:extLst>
          </p:cNvPr>
          <p:cNvSpPr/>
          <p:nvPr/>
        </p:nvSpPr>
        <p:spPr>
          <a:xfrm>
            <a:off x="72425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65947-E035-40CF-DD60-099C69F5383A}"/>
              </a:ext>
            </a:extLst>
          </p:cNvPr>
          <p:cNvGrpSpPr/>
          <p:nvPr/>
        </p:nvGrpSpPr>
        <p:grpSpPr>
          <a:xfrm>
            <a:off x="4208584" y="1772528"/>
            <a:ext cx="2476143" cy="3312944"/>
            <a:chOff x="3124557" y="1639782"/>
            <a:chExt cx="3556766" cy="3287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36640-2330-02E7-97E9-4B9C969A2443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F3CB59-5E7F-DA84-46E6-AEC4BB99D1B8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CE3A7D-7D52-656F-AC0B-C5B66E4DF536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A29B3-3E6E-01E2-8C29-D0A67111ECCF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C722D7-DDE4-F3CE-B0EB-AD7DA0B65A7E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5D78F5-8CED-619E-26A1-3A7C05A9222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CCFF5E-C8FA-6A05-F967-5E23DB0FE0FB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1AA40-0AD9-8AF5-77D7-CD3692F0EC2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92F92-F973-D3D9-7DAA-C67FAD7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DCFBE1-383A-B143-C3EA-BBDA5F0CB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228A3E-78B6-0E09-F8AE-D9605CBA1243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B22A2B-C20F-433C-400A-EAA1F29A5A2D}"/>
              </a:ext>
            </a:extLst>
          </p:cNvPr>
          <p:cNvSpPr/>
          <p:nvPr/>
        </p:nvSpPr>
        <p:spPr>
          <a:xfrm>
            <a:off x="413396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8D9200-B6DB-861F-1DCF-442AAB8DA8E8}"/>
              </a:ext>
            </a:extLst>
          </p:cNvPr>
          <p:cNvGrpSpPr/>
          <p:nvPr/>
        </p:nvGrpSpPr>
        <p:grpSpPr>
          <a:xfrm>
            <a:off x="7543677" y="1758463"/>
            <a:ext cx="2476143" cy="3312944"/>
            <a:chOff x="3124557" y="1639782"/>
            <a:chExt cx="3556766" cy="328765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59D1D7-7403-8B58-C43B-8DD005377912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850211-0573-7DC5-D95F-0133552E1F6B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13F49-D139-FC70-07AB-B7391FED94C0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56720C-6502-1582-33F0-3E7567352D6E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A1CA7A-017A-EB1E-2076-E1FAF87088BB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711422-2475-A835-90D8-B611AAEB1B36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9EDA5-4BFC-8A57-67A2-C194B314297F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429873-4F55-516A-DF5D-91FC81092169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358794-3CA9-26B4-AC47-477B6760817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E7488-6674-1994-325A-51FFD1ED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1CBD1F-033A-2726-722B-0697BFF06A60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968B59-0A36-5647-97AC-F94BC328C1C9}"/>
              </a:ext>
            </a:extLst>
          </p:cNvPr>
          <p:cNvSpPr/>
          <p:nvPr/>
        </p:nvSpPr>
        <p:spPr>
          <a:xfrm>
            <a:off x="754367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3B000C-7E13-90D3-7DB3-D36AD0AB5273}"/>
              </a:ext>
            </a:extLst>
          </p:cNvPr>
          <p:cNvSpPr txBox="1"/>
          <p:nvPr/>
        </p:nvSpPr>
        <p:spPr>
          <a:xfrm>
            <a:off x="870003" y="697648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0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CF7C2A-745D-64F1-4AF2-EA2874CC0D65}"/>
              </a:ext>
            </a:extLst>
          </p:cNvPr>
          <p:cNvSpPr txBox="1"/>
          <p:nvPr/>
        </p:nvSpPr>
        <p:spPr>
          <a:xfrm>
            <a:off x="4237795" y="707371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5FCE6A-82F5-1778-026E-5A9708F967A9}"/>
              </a:ext>
            </a:extLst>
          </p:cNvPr>
          <p:cNvSpPr txBox="1"/>
          <p:nvPr/>
        </p:nvSpPr>
        <p:spPr>
          <a:xfrm>
            <a:off x="7702131" y="690627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2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2471B9-463E-3BF5-AEDA-989ABEF28D61}"/>
              </a:ext>
            </a:extLst>
          </p:cNvPr>
          <p:cNvCxnSpPr>
            <a:cxnSpLocks/>
          </p:cNvCxnSpPr>
          <p:nvPr/>
        </p:nvCxnSpPr>
        <p:spPr>
          <a:xfrm>
            <a:off x="2629885" y="2479199"/>
            <a:ext cx="6749829" cy="2184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969ED2-8C2B-1EFE-2983-DC8FC1FF8CB4}"/>
              </a:ext>
            </a:extLst>
          </p:cNvPr>
          <p:cNvCxnSpPr>
            <a:cxnSpLocks/>
          </p:cNvCxnSpPr>
          <p:nvPr/>
        </p:nvCxnSpPr>
        <p:spPr>
          <a:xfrm>
            <a:off x="2792910" y="3728623"/>
            <a:ext cx="6819420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19CE7E-E774-3706-7FA5-488BFABBB9CD}"/>
              </a:ext>
            </a:extLst>
          </p:cNvPr>
          <p:cNvCxnSpPr>
            <a:cxnSpLocks/>
          </p:cNvCxnSpPr>
          <p:nvPr/>
        </p:nvCxnSpPr>
        <p:spPr>
          <a:xfrm>
            <a:off x="1202584" y="4931195"/>
            <a:ext cx="6749829" cy="2184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31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965270" y="2093743"/>
            <a:ext cx="2476143" cy="3312944"/>
            <a:chOff x="3124557" y="1639782"/>
            <a:chExt cx="3556766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93B93C-AEEC-1E02-928B-8B929AEEB177}"/>
              </a:ext>
            </a:extLst>
          </p:cNvPr>
          <p:cNvSpPr/>
          <p:nvPr/>
        </p:nvSpPr>
        <p:spPr>
          <a:xfrm>
            <a:off x="96526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65947-E035-40CF-DD60-099C69F5383A}"/>
              </a:ext>
            </a:extLst>
          </p:cNvPr>
          <p:cNvGrpSpPr/>
          <p:nvPr/>
        </p:nvGrpSpPr>
        <p:grpSpPr>
          <a:xfrm>
            <a:off x="4449597" y="2107808"/>
            <a:ext cx="2476143" cy="3312944"/>
            <a:chOff x="3124557" y="1639782"/>
            <a:chExt cx="3556766" cy="3287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36640-2330-02E7-97E9-4B9C969A2443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F3CB59-5E7F-DA84-46E6-AEC4BB99D1B8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CE3A7D-7D52-656F-AC0B-C5B66E4DF536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A29B3-3E6E-01E2-8C29-D0A67111ECCF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C722D7-DDE4-F3CE-B0EB-AD7DA0B65A7E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5D78F5-8CED-619E-26A1-3A7C05A9222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CCFF5E-C8FA-6A05-F967-5E23DB0FE0FB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1AA40-0AD9-8AF5-77D7-CD3692F0EC2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92F92-F973-D3D9-7DAA-C67FAD7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DCFBE1-383A-B143-C3EA-BBDA5F0CB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228A3E-78B6-0E09-F8AE-D9605CBA1243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B22A2B-C20F-433C-400A-EAA1F29A5A2D}"/>
              </a:ext>
            </a:extLst>
          </p:cNvPr>
          <p:cNvSpPr/>
          <p:nvPr/>
        </p:nvSpPr>
        <p:spPr>
          <a:xfrm>
            <a:off x="437497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8D9200-B6DB-861F-1DCF-442AAB8DA8E8}"/>
              </a:ext>
            </a:extLst>
          </p:cNvPr>
          <p:cNvGrpSpPr/>
          <p:nvPr/>
        </p:nvGrpSpPr>
        <p:grpSpPr>
          <a:xfrm>
            <a:off x="7784690" y="2093743"/>
            <a:ext cx="2476143" cy="3312944"/>
            <a:chOff x="3124557" y="1639782"/>
            <a:chExt cx="3556766" cy="328765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59D1D7-7403-8B58-C43B-8DD005377912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850211-0573-7DC5-D95F-0133552E1F6B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13F49-D139-FC70-07AB-B7391FED94C0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56720C-6502-1582-33F0-3E7567352D6E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A1CA7A-017A-EB1E-2076-E1FAF87088BB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711422-2475-A835-90D8-B611AAEB1B36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9EDA5-4BFC-8A57-67A2-C194B314297F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429873-4F55-516A-DF5D-91FC81092169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358794-3CA9-26B4-AC47-477B6760817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E7488-6674-1994-325A-51FFD1ED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1CBD1F-033A-2726-722B-0697BFF06A60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968B59-0A36-5647-97AC-F94BC328C1C9}"/>
              </a:ext>
            </a:extLst>
          </p:cNvPr>
          <p:cNvSpPr/>
          <p:nvPr/>
        </p:nvSpPr>
        <p:spPr>
          <a:xfrm>
            <a:off x="778468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3B000C-7E13-90D3-7DB3-D36AD0AB5273}"/>
              </a:ext>
            </a:extLst>
          </p:cNvPr>
          <p:cNvSpPr txBox="1"/>
          <p:nvPr/>
        </p:nvSpPr>
        <p:spPr>
          <a:xfrm>
            <a:off x="1111016" y="1032928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0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CF7C2A-745D-64F1-4AF2-EA2874CC0D65}"/>
              </a:ext>
            </a:extLst>
          </p:cNvPr>
          <p:cNvSpPr txBox="1"/>
          <p:nvPr/>
        </p:nvSpPr>
        <p:spPr>
          <a:xfrm>
            <a:off x="4478808" y="1042651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5FCE6A-82F5-1778-026E-5A9708F967A9}"/>
              </a:ext>
            </a:extLst>
          </p:cNvPr>
          <p:cNvSpPr txBox="1"/>
          <p:nvPr/>
        </p:nvSpPr>
        <p:spPr>
          <a:xfrm>
            <a:off x="7943144" y="1025907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84FFA-9F87-BE51-64C1-A39DE5F85113}"/>
              </a:ext>
            </a:extLst>
          </p:cNvPr>
          <p:cNvSpPr txBox="1"/>
          <p:nvPr/>
        </p:nvSpPr>
        <p:spPr>
          <a:xfrm>
            <a:off x="381325" y="136525"/>
            <a:ext cx="6493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Flow/Direction of Time …</a:t>
            </a:r>
          </a:p>
        </p:txBody>
      </p:sp>
    </p:spTree>
    <p:extLst>
      <p:ext uri="{BB962C8B-B14F-4D97-AF65-F5344CB8AC3E}">
        <p14:creationId xmlns:p14="http://schemas.microsoft.com/office/powerpoint/2010/main" val="154931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32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3049644" y="1115525"/>
            <a:ext cx="4122681" cy="4170850"/>
            <a:chOff x="3170269" y="1639782"/>
            <a:chExt cx="3511054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70269" y="26219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F0030E7-B3AC-9D15-E451-71E2AB6134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7843" y="292083"/>
            <a:ext cx="4855302" cy="218717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F82485-7AA1-78CD-2F98-759C8768AB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947" y="3168181"/>
            <a:ext cx="4759325" cy="2139513"/>
          </a:xfrm>
          <a:prstGeom prst="rect">
            <a:avLst/>
          </a:prstGeom>
        </p:spPr>
      </p:pic>
      <p:pic>
        <p:nvPicPr>
          <p:cNvPr id="50" name="Picture 49" descr="Chart&#10;&#10;Description automatically generated">
            <a:extLst>
              <a:ext uri="{FF2B5EF4-FFF2-40B4-BE49-F238E27FC236}">
                <a16:creationId xmlns:a16="http://schemas.microsoft.com/office/drawing/2014/main" id="{8FF2DEAA-08DE-6FDF-4EAB-6943EBC970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97" y="173183"/>
            <a:ext cx="4276902" cy="19178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20C81A-6008-6131-D6A2-89B8EC7D7E25}"/>
                  </a:ext>
                </a:extLst>
              </p14:cNvPr>
              <p14:cNvContentPartPr/>
              <p14:nvPr/>
            </p14:nvContentPartPr>
            <p14:xfrm>
              <a:off x="797040" y="3826080"/>
              <a:ext cx="1585440" cy="30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20C81A-6008-6131-D6A2-89B8EC7D7E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680" y="3816720"/>
                <a:ext cx="160416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061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15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D2B-B700-96A7-4C97-A1BC23D0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92" y="-539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+mn-lt"/>
              </a:rPr>
              <a:t>Train and Validate.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4878-BE9C-1123-1CE2-25E171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5/22/24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6773-74FB-F5CC-472C-FD4C9CD5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FD80-BD19-C020-06C4-A506323498AF}"/>
              </a:ext>
            </a:extLst>
          </p:cNvPr>
          <p:cNvSpPr txBox="1"/>
          <p:nvPr/>
        </p:nvSpPr>
        <p:spPr>
          <a:xfrm>
            <a:off x="3931946" y="6016132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31C13-8057-9B94-96F6-3432744BC25C}"/>
              </a:ext>
            </a:extLst>
          </p:cNvPr>
          <p:cNvCxnSpPr/>
          <p:nvPr/>
        </p:nvCxnSpPr>
        <p:spPr>
          <a:xfrm>
            <a:off x="530816" y="5910225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FF7C6-DF49-FC30-3448-25FFA86D5232}"/>
              </a:ext>
            </a:extLst>
          </p:cNvPr>
          <p:cNvCxnSpPr/>
          <p:nvPr/>
        </p:nvCxnSpPr>
        <p:spPr>
          <a:xfrm flipV="1">
            <a:off x="1249797" y="2107947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2C2D3-00BF-852C-0DAE-A4C6F30AA4A6}"/>
              </a:ext>
            </a:extLst>
          </p:cNvPr>
          <p:cNvSpPr txBox="1"/>
          <p:nvPr/>
        </p:nvSpPr>
        <p:spPr>
          <a:xfrm rot="16200000">
            <a:off x="-177806" y="3746801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D9AF4-E20A-CB94-14BC-28109F3CFAC8}"/>
              </a:ext>
            </a:extLst>
          </p:cNvPr>
          <p:cNvSpPr/>
          <p:nvPr/>
        </p:nvSpPr>
        <p:spPr>
          <a:xfrm>
            <a:off x="3289740" y="4362088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B02E1-5B48-FA8D-6FB0-DD5AF9700BF2}"/>
              </a:ext>
            </a:extLst>
          </p:cNvPr>
          <p:cNvSpPr/>
          <p:nvPr/>
        </p:nvSpPr>
        <p:spPr>
          <a:xfrm>
            <a:off x="5430688" y="259832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3F3939-F650-7C60-4D06-E0184B8E2A44}"/>
              </a:ext>
            </a:extLst>
          </p:cNvPr>
          <p:cNvSpPr/>
          <p:nvPr/>
        </p:nvSpPr>
        <p:spPr>
          <a:xfrm>
            <a:off x="6528197" y="161013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FA432-004E-3FBE-D502-4F1690FB9424}"/>
              </a:ext>
            </a:extLst>
          </p:cNvPr>
          <p:cNvSpPr/>
          <p:nvPr/>
        </p:nvSpPr>
        <p:spPr>
          <a:xfrm>
            <a:off x="7355849" y="30378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/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5128" r="-3571" b="-20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7C817A-C1BA-D2D3-4ABA-C793D4967679}"/>
              </a:ext>
            </a:extLst>
          </p:cNvPr>
          <p:cNvCxnSpPr>
            <a:cxnSpLocks/>
          </p:cNvCxnSpPr>
          <p:nvPr/>
        </p:nvCxnSpPr>
        <p:spPr>
          <a:xfrm>
            <a:off x="3438596" y="953219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/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blipFill>
                <a:blip r:embed="rId3"/>
                <a:stretch>
                  <a:fillRect l="-4230" t="-8081" b="-10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7720DFE-C4B0-76FC-90F4-B02C73832CA9}"/>
              </a:ext>
            </a:extLst>
          </p:cNvPr>
          <p:cNvSpPr/>
          <p:nvPr/>
        </p:nvSpPr>
        <p:spPr>
          <a:xfrm>
            <a:off x="3912432" y="170026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B6857F-EE14-311C-D7EB-7EC6E5DEB42F}"/>
              </a:ext>
            </a:extLst>
          </p:cNvPr>
          <p:cNvCxnSpPr>
            <a:cxnSpLocks/>
          </p:cNvCxnSpPr>
          <p:nvPr/>
        </p:nvCxnSpPr>
        <p:spPr>
          <a:xfrm flipH="1" flipV="1">
            <a:off x="3401052" y="1035733"/>
            <a:ext cx="548156" cy="2060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/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hypothesis h(x) that </a:t>
                </a:r>
              </a:p>
              <a:p>
                <a:r>
                  <a:rPr lang="en-US" sz="2800" dirty="0"/>
                  <a:t>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blipFill>
                <a:blip r:embed="rId4"/>
                <a:stretch>
                  <a:fillRect l="-4000" t="-6579" r="-320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3B0303-595E-EC5B-970D-B9046511C745}"/>
              </a:ext>
            </a:extLst>
          </p:cNvPr>
          <p:cNvCxnSpPr/>
          <p:nvPr/>
        </p:nvCxnSpPr>
        <p:spPr>
          <a:xfrm>
            <a:off x="1811172" y="1849622"/>
            <a:ext cx="7986532" cy="9803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1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92610"/>
            <a:ext cx="11143129" cy="1600762"/>
          </a:xfrm>
        </p:spPr>
        <p:txBody>
          <a:bodyPr>
            <a:normAutofit/>
          </a:bodyPr>
          <a:lstStyle/>
          <a:p>
            <a:r>
              <a:rPr lang="en-US" sz="6600" b="1" dirty="0"/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19" y="1526119"/>
            <a:ext cx="10515600" cy="782108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/>
              <a:t>choose model with smallest validation error!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403498" y="3236812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327014" y="4549774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1288053" y="5030799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degree 1 </a:t>
            </a:r>
            <a:r>
              <a:rPr lang="en-US" sz="4000" dirty="0" err="1"/>
              <a:t>polyn</a:t>
            </a:r>
            <a:r>
              <a:rPr lang="en-US" sz="4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985309" y="5030799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175563" y="2185331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825898" y="3234700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749414" y="2263740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1B42AA-BCE1-7D4E-876D-5891547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71B03AF-3BB2-9B4E-A429-E18B87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49F9-EC76-174F-8969-D4338F1BAB36}" type="datetime1">
              <a:rPr lang="fi-FI" smtClean="0"/>
              <a:t>22.5.2024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B10-CB3E-244D-B637-8E779EE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40906"/>
            <a:ext cx="12282678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Data and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2E3D-5946-4548-BC14-9FEFE5C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66D399-651B-2443-9DB7-2E90DAA25833}"/>
              </a:ext>
            </a:extLst>
          </p:cNvPr>
          <p:cNvGrpSpPr/>
          <p:nvPr/>
        </p:nvGrpSpPr>
        <p:grpSpPr>
          <a:xfrm>
            <a:off x="372619" y="1466469"/>
            <a:ext cx="7088885" cy="3168203"/>
            <a:chOff x="552451" y="1757972"/>
            <a:chExt cx="9588704" cy="313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3DB76-FA79-9D45-96B6-BA143D1432D5}"/>
                </a:ext>
              </a:extLst>
            </p:cNvPr>
            <p:cNvSpPr/>
            <p:nvPr/>
          </p:nvSpPr>
          <p:spPr>
            <a:xfrm>
              <a:off x="1521590" y="1757972"/>
              <a:ext cx="8619565" cy="223275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training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11A6B2-E4BA-A945-BB4D-139F54D4D06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87" y="1757972"/>
              <a:ext cx="0" cy="223275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57E64-CBDC-664E-84F6-3B22265D3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90" y="4222672"/>
              <a:ext cx="846232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DC760-3177-9340-B6F7-75F7706B2DE4}"/>
                </a:ext>
              </a:extLst>
            </p:cNvPr>
            <p:cNvSpPr txBox="1"/>
            <p:nvPr/>
          </p:nvSpPr>
          <p:spPr>
            <a:xfrm>
              <a:off x="3856134" y="4254902"/>
              <a:ext cx="4238130" cy="63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nr. of features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A338-5338-7C46-8673-B0FDFCC7B2BB}"/>
                </a:ext>
              </a:extLst>
            </p:cNvPr>
            <p:cNvSpPr txBox="1"/>
            <p:nvPr/>
          </p:nvSpPr>
          <p:spPr>
            <a:xfrm>
              <a:off x="552451" y="2281147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/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solidFill>
                <a:schemeClr val="accent4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			</a:t>
                </a:r>
                <a:r>
                  <a:rPr lang="de-AT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36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hypospace/model</a:t>
                </a:r>
              </a:p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B4A43-6661-494A-92A5-FE5D586AB605}"/>
              </a:ext>
            </a:extLst>
          </p:cNvPr>
          <p:cNvCxnSpPr>
            <a:cxnSpLocks/>
          </p:cNvCxnSpPr>
          <p:nvPr/>
        </p:nvCxnSpPr>
        <p:spPr>
          <a:xfrm>
            <a:off x="8610600" y="5300941"/>
            <a:ext cx="292608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3392A-20D0-264D-AEE9-22E8A329D370}"/>
              </a:ext>
            </a:extLst>
          </p:cNvPr>
          <p:cNvSpPr txBox="1"/>
          <p:nvPr/>
        </p:nvSpPr>
        <p:spPr>
          <a:xfrm>
            <a:off x="8429247" y="5300941"/>
            <a:ext cx="372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eff. dimension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1C60-8614-C94A-88EE-178418264D58}"/>
              </a:ext>
            </a:extLst>
          </p:cNvPr>
          <p:cNvSpPr txBox="1"/>
          <p:nvPr/>
        </p:nvSpPr>
        <p:spPr>
          <a:xfrm>
            <a:off x="467470" y="4732336"/>
            <a:ext cx="6227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crucial parameter is the </a:t>
            </a:r>
          </a:p>
          <a:p>
            <a:r>
              <a:rPr lang="en-US" sz="4800" dirty="0"/>
              <a:t>ratio d/m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19A8-71F3-3A43-9EDE-5131564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17F3-7935-7841-BDB7-01638C291CA9}" type="datetime1">
              <a:rPr lang="fi-FI" smtClean="0"/>
              <a:t>22.5.2024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/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/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/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7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E2E1C-37FE-D34F-9F2D-1A3A38AE88AB}"/>
              </a:ext>
            </a:extLst>
          </p:cNvPr>
          <p:cNvSpPr txBox="1"/>
          <p:nvPr/>
        </p:nvSpPr>
        <p:spPr>
          <a:xfrm>
            <a:off x="372844" y="5837725"/>
            <a:ext cx="741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adjust model and/or data to reach </a:t>
            </a: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7D137E7C-EBE3-2E4B-AA75-6935C5F701CD}"/>
              </a:ext>
            </a:extLst>
          </p:cNvPr>
          <p:cNvSpPr/>
          <p:nvPr/>
        </p:nvSpPr>
        <p:spPr>
          <a:xfrm>
            <a:off x="7543393" y="5819813"/>
            <a:ext cx="689960" cy="67309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22.5.2024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E31870-C658-239C-C47D-D0C0D9C88A69}"/>
                  </a:ext>
                </a:extLst>
              </p14:cNvPr>
              <p14:cNvContentPartPr/>
              <p14:nvPr/>
            </p14:nvContentPartPr>
            <p14:xfrm>
              <a:off x="704520" y="3915000"/>
              <a:ext cx="7920" cy="3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E31870-C658-239C-C47D-D0C0D9C88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3905640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C15A78-CB2C-4E72-2358-116AF7ACD98F}"/>
                  </a:ext>
                </a:extLst>
              </p14:cNvPr>
              <p14:cNvContentPartPr/>
              <p14:nvPr/>
            </p14:nvContentPartPr>
            <p14:xfrm>
              <a:off x="7324920" y="4658400"/>
              <a:ext cx="4389480" cy="164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C15A78-CB2C-4E72-2358-116AF7ACD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5560" y="4649040"/>
                <a:ext cx="440820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9848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25" y="2653194"/>
            <a:ext cx="9144000" cy="1814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600" b="1" dirty="0"/>
              <a:t>Time Series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5/22/24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973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715</Words>
  <Application>Microsoft Macintosh PowerPoint</Application>
  <PresentationFormat>Widescreen</PresentationFormat>
  <Paragraphs>218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Comic Sans MS</vt:lpstr>
      <vt:lpstr>Office Theme</vt:lpstr>
      <vt:lpstr>Machine Learning  with Panel Data</vt:lpstr>
      <vt:lpstr>PowerPoint Presentation</vt:lpstr>
      <vt:lpstr>Plain Old Machine Learning. </vt:lpstr>
      <vt:lpstr>Train and Validate.</vt:lpstr>
      <vt:lpstr>Basic Idea of Model Selection</vt:lpstr>
      <vt:lpstr>Data and Model Size</vt:lpstr>
      <vt:lpstr>PowerPoint Presentation</vt:lpstr>
      <vt:lpstr>Wed. May 22, 2024, 8.00–12.00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Wed. May 22, 2024, 8.00–12.00</vt:lpstr>
      <vt:lpstr>Model =Set of Hypothesis Maps</vt:lpstr>
      <vt:lpstr>ML Models in Python</vt:lpstr>
      <vt:lpstr>Time Series Model</vt:lpstr>
      <vt:lpstr>“Time Series Model” =  ML Model  +  Specific Choice for Data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Wed. May 22, 2024, 8.00–12.00</vt:lpstr>
      <vt:lpstr>PowerPoint Presentation</vt:lpstr>
      <vt:lpstr>PowerPoint Presentation</vt:lpstr>
      <vt:lpstr>PowerPoint Presentation</vt:lpstr>
      <vt:lpstr>Wed. May 22, 2024, 8.00–12.00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42</cp:revision>
  <dcterms:created xsi:type="dcterms:W3CDTF">2023-03-11T08:05:06Z</dcterms:created>
  <dcterms:modified xsi:type="dcterms:W3CDTF">2024-05-22T09:41:52Z</dcterms:modified>
</cp:coreProperties>
</file>