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71600" y="3420000"/>
            <a:ext cx="5914800" cy="4718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71600" y="3420000"/>
            <a:ext cx="5914800" cy="471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rIns="0" tIns="0" bIns="0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스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터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제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목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스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타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일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편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마스터 텍스트 스타일 편집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2/29/20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057298-F482-43D0-93D2-5674EBD51A7D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5920" y="3169080"/>
            <a:ext cx="5914800" cy="642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ntri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tio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85920" y="4088520"/>
            <a:ext cx="5914800" cy="1914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trajectory estimation from continuous events with disjointly updated depth measurements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Solve motion estimation problem by associating depth discontinuity into event generating edges in image domain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85920" y="6003360"/>
            <a:ext cx="591480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 contribution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85920" y="6845040"/>
            <a:ext cx="5914800" cy="21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Polynomial trajectory estimation by dealing events as pointcloud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 estimation from depth image, generate depth pointcloud, motion fitting in image domain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 solving of polynomial under constraints (TODO)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71600" y="878760"/>
            <a:ext cx="582912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IROS2020-Outline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814320" y="1598400"/>
            <a:ext cx="5143320" cy="9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trajectory estimation from event pointclouds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71600" y="792000"/>
            <a:ext cx="5914800" cy="75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20040" y="2237760"/>
            <a:ext cx="6217560" cy="707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Mono VO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푸는 것 보다는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있는 상황이 쉽다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그러므로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LiDAR, Depth camera, Stereo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인 상황에서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Odometry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해보자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sensor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들은 비교적 정확해서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pointcloud matching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이용해서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6dof motion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 구하기 쉬운 편이다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10~20Hz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수준의 속도밖에 나오지 않아서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빠른  경우에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하기 쉽다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특히나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ICP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RANSAC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들어 알고리즘은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매우 중요해서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수렴하지 않는 경우도 발생한다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그러므로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sensor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나오는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하되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빠르고  안정적으로 수렴할 수 있도록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공간상에 발생한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줘 보자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처음엔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발생한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하면 된다고 생각했는데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목적이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mapping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아니고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odom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이니 굳이 그렇게 하지 말고 그냥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motion initial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써보자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7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Baseline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될 알고리즘은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Burgard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네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Mapping with an RGB-D Camera (2014 TRO)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RGB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ORB Feature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뽑아서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se3 validation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하는데에만 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그러므로  기본적으로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 feature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 상황에서는 안되는데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여기서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pointcloud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하는데만 쓰는게 아니라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event camera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붙여서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 initial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도  주며 어두워도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하지 않는 알고리즘을 만들어보자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71600" y="257400"/>
            <a:ext cx="5914800" cy="667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Continuous Trajectory Estimation from Event Pointclouds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Line 2"/>
          <p:cNvSpPr/>
          <p:nvPr/>
        </p:nvSpPr>
        <p:spPr>
          <a:xfrm>
            <a:off x="3429000" y="1604160"/>
            <a:ext cx="360" cy="80290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440800" y="925200"/>
            <a:ext cx="19764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 Junho Lee and Ayoung Kim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471600" y="1604160"/>
            <a:ext cx="2824560" cy="31921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Camera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는 환경에 대한 변화를 적게 받기 때문에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robust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뽑을 수 있는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우리는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sequential depth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데이터를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event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fitting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시키는 알고리즘을 제시한다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우리는 이벤트에 있어서 피처를 뽑고 매칭쌍을 찾는 방법 말고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directly 6dof trajectory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뽑는 방법을 사용할 수 있다는 것을 제시한다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우리는 조명과 모션에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robust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한 모션 추정 방법을 제시하며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우리의 실험을 수행하기 위해서 사용한 데이터셋을 공개한다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데이터셋은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vivid-dataset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확인할 수 있다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471600" y="4952880"/>
            <a:ext cx="2824560" cy="4311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이벤트 카메라는 기존 카메라에 비해서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어떤 단점을 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 커버하기 위해서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얼마나 좋게 만들어졌는지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기타 특성 설명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3561480" y="4259520"/>
            <a:ext cx="2824560" cy="53733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다른 연구자들이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어떻게 써왔는지 간략히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하는데 사용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matching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하는데 도움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frame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만들어서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 편입 등등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우리는 이걸 예전에 봤던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trajectory estimation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합쳐서 한번 해봤다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그렇게 해서 좋은 점이 이렇다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paper, we present a method to utilize the benefits of event camera on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극한환경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trajectory estimation from continuous events with disjointly updated depth measurements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920" indent="-385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Solve motion estimation problem by associating depth discontinuity into event generating edges in image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561480" y="3853440"/>
            <a:ext cx="2824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 1. Estimated Trajectory from using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(left) Camera with depth, (right) Events with depth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471600" y="9420840"/>
            <a:ext cx="2824560" cy="2120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사사문구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3590640" y="1672920"/>
            <a:ext cx="1359000" cy="1312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 from only depth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5027400" y="1672920"/>
            <a:ext cx="1359000" cy="1312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 from 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3854880" y="3053880"/>
            <a:ext cx="830160" cy="731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 estimated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5291640" y="3053880"/>
            <a:ext cx="830160" cy="731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 estimated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3429000" y="292680"/>
            <a:ext cx="360" cy="934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3561480" y="293040"/>
            <a:ext cx="2824560" cy="9339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기반 등등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Continuous trajectory estimation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Polynomial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B-spline curve fitting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논문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에서의 활용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Ultimate SLAM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우리와의 차이점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71600" y="293040"/>
            <a:ext cx="2824560" cy="9339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우리가 풀고싶은 문제상황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(intro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언급한 이벤트의 장점을 활용하여 저조도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강한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되게 만들겠다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Event based VO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목차는 안적음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이야기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Early VO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모델기반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optimization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기반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1"/>
          <p:cNvSpPr/>
          <p:nvPr/>
        </p:nvSpPr>
        <p:spPr>
          <a:xfrm>
            <a:off x="3429000" y="292680"/>
            <a:ext cx="360" cy="934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471600" y="2011680"/>
            <a:ext cx="2824560" cy="4292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문제 정의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우리의 방법에서는 정확한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pointcloud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가지고 와서 거기서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 structure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뽑고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여기서 발생하는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들을 바로 모션에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fitting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시키는 방법을 사용한다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sensor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들은 비교적 정확해서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pointcloud matching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이용해서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6dof motion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 구하기 쉬운 편이다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그러나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10~20Hz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수준의 속도밖에 나오지 않아서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 빠른 경우에는 붙이기가 힘들다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그러므로 우리는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frame rate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인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센서를 가지고 이걸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convergence radius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안으로 가져오는 걸 해보겠다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561480" y="293040"/>
            <a:ext cx="2824560" cy="9308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 뽑는지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거리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 function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 설정했는지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식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Polynomial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efficient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하게 풀 수 있는지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(cite)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71600" y="6432840"/>
            <a:ext cx="2824560" cy="3179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467280" y="274320"/>
            <a:ext cx="2824560" cy="1645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1"/>
          <p:cNvSpPr/>
          <p:nvPr/>
        </p:nvSpPr>
        <p:spPr>
          <a:xfrm>
            <a:off x="3429000" y="292680"/>
            <a:ext cx="360" cy="934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3561480" y="2117520"/>
            <a:ext cx="2824560" cy="5437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Vivid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데이터셋에서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뽑아봤고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이거 가지고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뽑아봤다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Indoor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시퀀스 썼다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ORB2 RGBD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랑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recon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odometry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만들어봤다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등등 얼마 나오더라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71600" y="5120640"/>
            <a:ext cx="2824560" cy="44920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시퀀스 설명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캘리브레이션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데이터 타입 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471600" y="293040"/>
            <a:ext cx="2820240" cy="3035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센서 구성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471600" y="3468960"/>
            <a:ext cx="2795400" cy="1560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센서스펙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간략히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3561480" y="293040"/>
            <a:ext cx="2824560" cy="1692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Sequence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561480" y="7688160"/>
            <a:ext cx="2824560" cy="192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시퀀스별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71600" y="293040"/>
            <a:ext cx="5914800" cy="3733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75" name="Line 2"/>
          <p:cNvSpPr/>
          <p:nvPr/>
        </p:nvSpPr>
        <p:spPr>
          <a:xfrm>
            <a:off x="3429000" y="4106520"/>
            <a:ext cx="360" cy="55267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471600" y="4253040"/>
            <a:ext cx="2824560" cy="53596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안되는 부분하고 잘 되는 부분이 있는데 이건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 lost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일어나서고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는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 lost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가 일어나지 않는다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그래서 빠른 모션이 필요한 드론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어두운 상황에서 강건하게 위치인식이 필요한 시스템에서 사용할 수 있을 것 같다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561480" y="4253040"/>
            <a:ext cx="2824560" cy="3166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Event Camera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는 이런 특정 상황에 좋다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그래서 이거 가지고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real-world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어쨌든 강건하다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3561480" y="7563960"/>
            <a:ext cx="2824560" cy="20689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다른 퍼블릭 데이터하고 정량비교도 해 보면 좋을듯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Solid-state LiDAR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에도 적용할 수 있으니까 야외에서도 사용할 수 있게 바꿔볼 것이다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1321920" y="880920"/>
            <a:ext cx="124524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recon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471600" y="1290960"/>
            <a:ext cx="737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(ORB2)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361080" y="2814840"/>
            <a:ext cx="89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Event-D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1865520" y="433080"/>
            <a:ext cx="1283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밝음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빠름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4480560" y="435240"/>
            <a:ext cx="1283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어두움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느림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2695680" y="880920"/>
            <a:ext cx="90612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3936960" y="880920"/>
            <a:ext cx="124524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recon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310720" y="880920"/>
            <a:ext cx="90612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3936960" y="2453760"/>
            <a:ext cx="124524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recon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5310720" y="2453760"/>
            <a:ext cx="90612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1321920" y="2450880"/>
            <a:ext cx="124524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recon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2695680" y="2450880"/>
            <a:ext cx="906120" cy="1343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Trajectory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>
            <a:off x="3429000" y="292680"/>
            <a:ext cx="360" cy="9340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471600" y="293040"/>
            <a:ext cx="2824560" cy="9339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61480" y="293040"/>
            <a:ext cx="2824560" cy="3889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Application>LibreOffice/5.1.6.2$Linux_X86_64 LibreOffice_project/10m0$Build-2</Application>
  <Words>806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2020-02-07T01:14:30Z</dcterms:created>
  <dc:creator>이 준호</dc:creator>
  <dc:description/>
  <dc:language>en-US</dc:language>
  <cp:lastModifiedBy/>
  <dcterms:modified xsi:type="dcterms:W3CDTF">2020-02-29T21:33:47Z</dcterms:modified>
  <cp:revision>23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