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07a78d4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07a78d4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dfd3a4a1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dfd3a4a1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dfd3a4a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dfd3a4a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dfd3a4a1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dfd3a4a1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NNr5MR4fgS0S2gj5aC4SSFWvxedv7ehX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Sports Betting App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900225" y="3924925"/>
            <a:ext cx="4654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Cersosimo, Svens Daukss, Alex Kaiser, Caleb Jordan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2087975" y="1307850"/>
            <a:ext cx="168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Svens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Junior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Computer Science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2087975" y="2965825"/>
            <a:ext cx="168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Film w/ Computer Science Minor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5808700" y="1307850"/>
            <a:ext cx="168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Computer Science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808700" y="2965825"/>
            <a:ext cx="168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Caleb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Senior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Chemistry  w/ Computer Science Minor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020700" y="1189750"/>
            <a:ext cx="38907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I. Application Features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A. User Authentication and Profiles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Montserrat"/>
              <a:buChar char="-"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User Login/Registration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B. Bet data Management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Odds monitoring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Bet Amounts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Real-time monitoring of bets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Historical bet performance analysis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-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Integration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 with odds API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II.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Database Design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Hold user an sports betting information.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7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800">
              <a:highlight>
                <a:schemeClr val="lt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734325" y="1189750"/>
            <a:ext cx="3890700" cy="3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II.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Technology Stack 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A. Front-end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ASP.NET MVC for UI design. HTML, CSS, JavaScript for client-side interactions.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B. Back-end 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ASP.NET Core for server-side logic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C. Database 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-"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AWS database (DynamoDB) for storing user profiles, bet data, and odds information</a:t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46786" l="0" r="0" t="485"/>
          <a:stretch/>
        </p:blipFill>
        <p:spPr>
          <a:xfrm>
            <a:off x="2355900" y="1022700"/>
            <a:ext cx="3790250" cy="35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</a:t>
            </a:r>
            <a:endParaRPr/>
          </a:p>
        </p:txBody>
      </p:sp>
      <p:pic>
        <p:nvPicPr>
          <p:cNvPr id="163" name="Google Shape;163;p17" title="Midterm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938" y="985250"/>
            <a:ext cx="5102125" cy="38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