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1F"/>
    <a:srgbClr val="DEB245"/>
    <a:srgbClr val="1B49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 showGuides="1">
      <p:cViewPr varScale="1">
        <p:scale>
          <a:sx n="75" d="100"/>
          <a:sy n="75" d="100"/>
        </p:scale>
        <p:origin x="176" y="88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85C43-31B1-0CE6-9A61-8FFC42E2E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F4E68-A013-22CD-4B1F-4DA735383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F639D-BD99-F45D-EBCE-89A887E84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1E50-8E12-7E49-AAB6-E13D23F8C9F1}" type="datetimeFigureOut">
              <a:rPr lang="en-DE" smtClean="0"/>
              <a:t>01.08.23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A85E6-50A8-92D7-FCD5-5F5339204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19A75-4C60-4EF6-E4BC-8006FD76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E216-A5D5-F54B-88E4-AFCFBCE2E9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921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9472A-CA14-DC29-7486-C5DF7678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34C0B-5611-1BA2-C5D6-AE3BC54DE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CD3D5-D372-170B-518A-55C3AD2D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1E50-8E12-7E49-AAB6-E13D23F8C9F1}" type="datetimeFigureOut">
              <a:rPr lang="en-DE" smtClean="0"/>
              <a:t>01.08.23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D7F01-BE44-6DA5-5C35-5AACF9CB5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323CA-1B1E-2157-2EE0-D4E54403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E216-A5D5-F54B-88E4-AFCFBCE2E9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2466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6EE21A-94F5-621A-C31C-461788AFE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A85A3-39E4-ED88-CEC3-C76CD63E2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D5E45-B026-D1AA-67B0-B193C15DA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1E50-8E12-7E49-AAB6-E13D23F8C9F1}" type="datetimeFigureOut">
              <a:rPr lang="en-DE" smtClean="0"/>
              <a:t>01.08.23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5519E-3151-D817-29B3-57D6E02B8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561AA-7EB7-3B68-1BFD-2557EA2F5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E216-A5D5-F54B-88E4-AFCFBCE2E9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0550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797D-A08C-00AD-40FF-F4C1FE2A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B41B8-07B8-7965-2A5C-8E32C96EE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B8255-107C-058B-90D6-C33FF1E5D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1E50-8E12-7E49-AAB6-E13D23F8C9F1}" type="datetimeFigureOut">
              <a:rPr lang="en-DE" smtClean="0"/>
              <a:t>01.08.23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55713-ACC4-2CE5-4D2F-8981925AE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66259-04ED-D952-216C-89BE9B37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E216-A5D5-F54B-88E4-AFCFBCE2E9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339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B67FD-6412-8CC5-EC0B-4E425DF4A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43721-9288-9E7A-99BF-2F2D50A40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7FD87-4B2D-08E5-DA67-7C5E346B1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1E50-8E12-7E49-AAB6-E13D23F8C9F1}" type="datetimeFigureOut">
              <a:rPr lang="en-DE" smtClean="0"/>
              <a:t>01.08.23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7362E-CEF9-3815-CDB7-0C0A49CB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1E944-9BAF-917B-07F9-EB34ACE7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E216-A5D5-F54B-88E4-AFCFBCE2E9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9413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EF62E-A347-350F-DFFF-E973507C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64F55-A320-431C-3ACF-47B1DA85B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48831-713F-2B36-F371-D39C6449C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107C1-5C90-DED3-BA59-7AEDD4B7E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1E50-8E12-7E49-AAB6-E13D23F8C9F1}" type="datetimeFigureOut">
              <a:rPr lang="en-DE" smtClean="0"/>
              <a:t>01.08.23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0331F-7979-C4B3-58DB-37A8ECE95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91D4D-11BC-4669-280C-DF949DDA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E216-A5D5-F54B-88E4-AFCFBCE2E9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4488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EE284-8583-0087-C47D-2249CA805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1871F-2A65-89ED-D1F5-AAEBCBB2C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A7DB1-BE6B-A36E-7634-00463EF8A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EA0DA-3DB7-19A3-6318-C1A53929C5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61C095-7CB9-06F2-666C-997801D29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B9694-4DFB-83AC-2AB3-75D27A30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1E50-8E12-7E49-AAB6-E13D23F8C9F1}" type="datetimeFigureOut">
              <a:rPr lang="en-DE" smtClean="0"/>
              <a:t>01.08.23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EF1F5-DC7C-072E-BB7B-BF77CEC79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C236E4-4343-8C6B-27F3-2AE36D90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E216-A5D5-F54B-88E4-AFCFBCE2E9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099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7A3F-196C-F65C-7679-35E87506F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D6E0DF-EF1E-4DEF-2D47-0FA8BC080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1E50-8E12-7E49-AAB6-E13D23F8C9F1}" type="datetimeFigureOut">
              <a:rPr lang="en-DE" smtClean="0"/>
              <a:t>01.08.23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31028-3AFB-40EC-A3C9-BE4DF16A6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9B860-9E9E-843B-DFC7-2FA2E299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E216-A5D5-F54B-88E4-AFCFBCE2E9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5232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D4023F-96E9-78D1-4E1A-27F6222E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1E50-8E12-7E49-AAB6-E13D23F8C9F1}" type="datetimeFigureOut">
              <a:rPr lang="en-DE" smtClean="0"/>
              <a:t>01.08.23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4C2144-137E-5FD6-37D3-746B4057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37320-FDE0-BEF4-4B2A-E397E1CFB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E216-A5D5-F54B-88E4-AFCFBCE2E9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59047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292D-4D3F-08D6-CC2F-964B5DCD2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B45AC-0A1A-62E1-1B9F-BA071BBB0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087A5-C713-54DD-B0F7-215EB17A0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6D70B-9CDD-EF07-A45E-CAD7FCA25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1E50-8E12-7E49-AAB6-E13D23F8C9F1}" type="datetimeFigureOut">
              <a:rPr lang="en-DE" smtClean="0"/>
              <a:t>01.08.23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BF122-6921-4D33-8B2B-3D913630B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F5A2E-5593-FF8D-E27A-4FB615530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E216-A5D5-F54B-88E4-AFCFBCE2E9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23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66D3D-C1A6-EE80-451A-CB82A2614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953030-7B69-F8E0-F94D-F00F20522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2E5D1-D000-C7A6-DA3B-02464C581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131D0-CC50-9537-4EB8-6E4AF24D1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1E50-8E12-7E49-AAB6-E13D23F8C9F1}" type="datetimeFigureOut">
              <a:rPr lang="en-DE" smtClean="0"/>
              <a:t>01.08.23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33456-B464-0F26-27CE-05FCBCE54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0F4F5-FA81-DFC4-AD9B-DE0128A7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E216-A5D5-F54B-88E4-AFCFBCE2E9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3624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5DDFA6-BB3B-AD2B-4AB1-69841B65D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159A2-D8E4-0D94-4FB9-29D571663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4C24C-3365-F150-9D30-E0FB0BE0D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81E50-8E12-7E49-AAB6-E13D23F8C9F1}" type="datetimeFigureOut">
              <a:rPr lang="en-DE" smtClean="0"/>
              <a:t>01.08.23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ED19F-74D5-3413-4F34-5673FC437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26256-B73F-C830-482D-5B0246386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EE216-A5D5-F54B-88E4-AFCFBCE2E9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1756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084263-D1C4-2EE6-1867-773AD9F057CD}"/>
              </a:ext>
            </a:extLst>
          </p:cNvPr>
          <p:cNvSpPr txBox="1"/>
          <p:nvPr/>
        </p:nvSpPr>
        <p:spPr>
          <a:xfrm>
            <a:off x="6255554" y="1442678"/>
            <a:ext cx="2951078" cy="532453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DE" sz="7200" b="1" dirty="0">
                <a:latin typeface="Arial" panose="020B0604020202020204" pitchFamily="34" charset="0"/>
                <a:cs typeface="Arial" panose="020B0604020202020204" pitchFamily="34" charset="0"/>
              </a:rPr>
              <a:t>Gaze </a:t>
            </a:r>
          </a:p>
          <a:p>
            <a:r>
              <a:rPr lang="en-DE" sz="7200" b="1" dirty="0">
                <a:latin typeface="Arial" panose="020B0604020202020204" pitchFamily="34" charset="0"/>
                <a:cs typeface="Arial" panose="020B0604020202020204" pitchFamily="34" charset="0"/>
              </a:rPr>
              <a:t>Meets </a:t>
            </a:r>
          </a:p>
          <a:p>
            <a:r>
              <a:rPr lang="en-DE" sz="7200" b="1" dirty="0"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</a:p>
          <a:p>
            <a:r>
              <a:rPr lang="en-GB" sz="4000" b="1" dirty="0">
                <a:solidFill>
                  <a:srgbClr val="DEB2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Workshop</a:t>
            </a:r>
            <a:r>
              <a:rPr lang="en-GB" sz="4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DE" sz="6000" b="1" dirty="0">
              <a:solidFill>
                <a:srgbClr val="1B49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solidFill>
                <a:srgbClr val="1B49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FC31B62A-C9E1-5E8F-A214-38AFF66FF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225" y="1442678"/>
            <a:ext cx="3997695" cy="399769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">
            <a:extLst>
              <a:ext uri="{FF2B5EF4-FFF2-40B4-BE49-F238E27FC236}">
                <a16:creationId xmlns:a16="http://schemas.microsoft.com/office/drawing/2014/main" id="{1F25495A-4F13-3607-B007-2B1BC3C13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9" t="32480" r="34205" b="32427"/>
          <a:stretch/>
        </p:blipFill>
        <p:spPr bwMode="auto">
          <a:xfrm>
            <a:off x="3105507" y="2740068"/>
            <a:ext cx="1265129" cy="140291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99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084263-D1C4-2EE6-1867-773AD9F057CD}"/>
              </a:ext>
            </a:extLst>
          </p:cNvPr>
          <p:cNvSpPr txBox="1"/>
          <p:nvPr/>
        </p:nvSpPr>
        <p:spPr>
          <a:xfrm>
            <a:off x="6255554" y="1442678"/>
            <a:ext cx="2951078" cy="532453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DE" sz="7200" b="1" dirty="0">
                <a:latin typeface="Arial" panose="020B0604020202020204" pitchFamily="34" charset="0"/>
                <a:cs typeface="Arial" panose="020B0604020202020204" pitchFamily="34" charset="0"/>
              </a:rPr>
              <a:t>Gaze </a:t>
            </a:r>
          </a:p>
          <a:p>
            <a:r>
              <a:rPr lang="en-DE" sz="7200" b="1" dirty="0">
                <a:latin typeface="Arial" panose="020B0604020202020204" pitchFamily="34" charset="0"/>
                <a:cs typeface="Arial" panose="020B0604020202020204" pitchFamily="34" charset="0"/>
              </a:rPr>
              <a:t>Meets </a:t>
            </a:r>
          </a:p>
          <a:p>
            <a:r>
              <a:rPr lang="en-DE" sz="7200" b="1" dirty="0"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</a:p>
          <a:p>
            <a:r>
              <a:rPr lang="en-GB" sz="4000" b="1" dirty="0">
                <a:solidFill>
                  <a:srgbClr val="DEB2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Workshop</a:t>
            </a:r>
            <a:r>
              <a:rPr lang="en-GB" sz="4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DE" sz="6000" b="1" dirty="0">
              <a:solidFill>
                <a:srgbClr val="1B49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solidFill>
                <a:srgbClr val="1B49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CC9A8CE9-82DB-1AE8-87E4-7AB72EC37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91" y="1714500"/>
            <a:ext cx="5143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0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084263-D1C4-2EE6-1867-773AD9F057CD}"/>
              </a:ext>
            </a:extLst>
          </p:cNvPr>
          <p:cNvSpPr txBox="1"/>
          <p:nvPr/>
        </p:nvSpPr>
        <p:spPr>
          <a:xfrm>
            <a:off x="6255554" y="1442678"/>
            <a:ext cx="2951078" cy="132343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endParaRPr lang="en-DE" sz="6000" b="1" dirty="0">
              <a:solidFill>
                <a:srgbClr val="1B49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solidFill>
                <a:srgbClr val="1B49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C338D4-7FA0-C7B8-E5F1-2CE698771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0" y="1435100"/>
            <a:ext cx="40005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7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603900A-DD21-12CD-2D26-6EEFFE58F3D5}"/>
              </a:ext>
            </a:extLst>
          </p:cNvPr>
          <p:cNvSpPr/>
          <p:nvPr/>
        </p:nvSpPr>
        <p:spPr>
          <a:xfrm>
            <a:off x="225468" y="984885"/>
            <a:ext cx="8091814" cy="49900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84263-D1C4-2EE6-1867-773AD9F057CD}"/>
              </a:ext>
            </a:extLst>
          </p:cNvPr>
          <p:cNvSpPr txBox="1"/>
          <p:nvPr/>
        </p:nvSpPr>
        <p:spPr>
          <a:xfrm>
            <a:off x="5065582" y="1533465"/>
            <a:ext cx="2951078" cy="433965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DE" sz="7200" b="1" dirty="0">
                <a:latin typeface="Arial" panose="020B0604020202020204" pitchFamily="34" charset="0"/>
                <a:cs typeface="Arial" panose="020B0604020202020204" pitchFamily="34" charset="0"/>
              </a:rPr>
              <a:t>Gaze </a:t>
            </a:r>
          </a:p>
          <a:p>
            <a:r>
              <a:rPr lang="en-DE" sz="7200" b="1" dirty="0">
                <a:latin typeface="Arial" panose="020B0604020202020204" pitchFamily="34" charset="0"/>
                <a:cs typeface="Arial" panose="020B0604020202020204" pitchFamily="34" charset="0"/>
              </a:rPr>
              <a:t>Meets </a:t>
            </a:r>
          </a:p>
          <a:p>
            <a:r>
              <a:rPr lang="en-DE" sz="7200" b="1" dirty="0"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</a:p>
          <a:p>
            <a:r>
              <a:rPr lang="en-GB" sz="4000" b="1" dirty="0">
                <a:solidFill>
                  <a:srgbClr val="DEB2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Workshop</a:t>
            </a:r>
            <a:r>
              <a:rPr lang="en-GB" sz="4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DE" sz="6000" b="1" dirty="0">
              <a:solidFill>
                <a:srgbClr val="1B49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solidFill>
                <a:srgbClr val="1B49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FC31B62A-C9E1-5E8F-A214-38AFF66FF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53" y="1533465"/>
            <a:ext cx="3997695" cy="399769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">
            <a:extLst>
              <a:ext uri="{FF2B5EF4-FFF2-40B4-BE49-F238E27FC236}">
                <a16:creationId xmlns:a16="http://schemas.microsoft.com/office/drawing/2014/main" id="{1F25495A-4F13-3607-B007-2B1BC3C13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9" t="32480" r="34205" b="32427"/>
          <a:stretch/>
        </p:blipFill>
        <p:spPr bwMode="auto">
          <a:xfrm>
            <a:off x="1915535" y="2830855"/>
            <a:ext cx="1265129" cy="140291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AC2AC4-7594-9D6A-BD84-3955741D2213}"/>
                  </a:ext>
                </a:extLst>
              </p:cNvPr>
              <p:cNvSpPr txBox="1"/>
              <p:nvPr/>
            </p:nvSpPr>
            <p:spPr>
              <a:xfrm>
                <a:off x="8463201" y="984885"/>
                <a:ext cx="400110" cy="4990030"/>
              </a:xfrm>
              <a:prstGeom prst="rect">
                <a:avLst/>
              </a:prstGeom>
              <a:noFill/>
            </p:spPr>
            <p:txBody>
              <a:bodyPr vert="vert270" wrap="square" numCol="1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NEURIPS 2023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DEB24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⨂</m:t>
                    </m:r>
                  </m:oMath>
                </a14:m>
                <a:r>
                  <a:rPr lang="en-GB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DEC. 15</a:t>
                </a:r>
                <a:r>
                  <a:rPr lang="en-US" sz="1400" b="1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or 16</a:t>
                </a:r>
                <a:r>
                  <a:rPr lang="en-US" sz="1400" b="1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DEB24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⨂</m:t>
                    </m:r>
                  </m:oMath>
                </a14:m>
                <a:r>
                  <a:rPr lang="en-GB" sz="1400" b="1" dirty="0">
                    <a:solidFill>
                      <a:srgbClr val="DEB24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NEW ORLEANS, US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AC2AC4-7594-9D6A-BD84-3955741D2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3201" y="984885"/>
                <a:ext cx="400110" cy="4990030"/>
              </a:xfrm>
              <a:prstGeom prst="rect">
                <a:avLst/>
              </a:prstGeom>
              <a:blipFill>
                <a:blip r:embed="rId3"/>
                <a:stretch>
                  <a:fillRect t="-761" r="-6250" b="-76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87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AC2AC4-7594-9D6A-BD84-3955741D2213}"/>
                  </a:ext>
                </a:extLst>
              </p:cNvPr>
              <p:cNvSpPr txBox="1"/>
              <p:nvPr/>
            </p:nvSpPr>
            <p:spPr>
              <a:xfrm>
                <a:off x="10725629" y="933985"/>
                <a:ext cx="430887" cy="499003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vert="vert270" wrap="square" numCol="1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FF991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FF991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⨂</m:t>
                    </m:r>
                  </m:oMath>
                </a14:m>
                <a:r>
                  <a:rPr lang="en-GB" sz="1600" b="1" dirty="0">
                    <a:solidFill>
                      <a:srgbClr val="FF991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DEC. 15</a:t>
                </a:r>
                <a:r>
                  <a:rPr lang="en-US" sz="1600" b="1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or 16</a:t>
                </a:r>
                <a:r>
                  <a:rPr lang="en-US" sz="1600" b="1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sz="1600" b="1" dirty="0">
                    <a:solidFill>
                      <a:srgbClr val="FF991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FF991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⨂</m:t>
                    </m:r>
                  </m:oMath>
                </a14:m>
                <a:r>
                  <a:rPr lang="en-GB" sz="1600" b="1" dirty="0">
                    <a:solidFill>
                      <a:srgbClr val="FF991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b="1" dirty="0">
                    <a:solidFill>
                      <a:srgbClr val="FF991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NEW ORLEANS, US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AC2AC4-7594-9D6A-BD84-3955741D2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5629" y="933985"/>
                <a:ext cx="430887" cy="4990030"/>
              </a:xfrm>
              <a:prstGeom prst="rect">
                <a:avLst/>
              </a:prstGeom>
              <a:blipFill>
                <a:blip r:embed="rId2"/>
                <a:stretch>
                  <a:fillRect r="-857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603900A-DD21-12CD-2D26-6EEFFE58F3D5}"/>
              </a:ext>
            </a:extLst>
          </p:cNvPr>
          <p:cNvSpPr/>
          <p:nvPr/>
        </p:nvSpPr>
        <p:spPr>
          <a:xfrm>
            <a:off x="1035485" y="933985"/>
            <a:ext cx="10121032" cy="49900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84263-D1C4-2EE6-1867-773AD9F057CD}"/>
              </a:ext>
            </a:extLst>
          </p:cNvPr>
          <p:cNvSpPr txBox="1"/>
          <p:nvPr/>
        </p:nvSpPr>
        <p:spPr>
          <a:xfrm>
            <a:off x="6951948" y="1467177"/>
            <a:ext cx="2567836" cy="435503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DE" sz="6600" b="1" dirty="0">
                <a:latin typeface="Arial" panose="020B0604020202020204" pitchFamily="34" charset="0"/>
                <a:cs typeface="Arial" panose="020B0604020202020204" pitchFamily="34" charset="0"/>
              </a:rPr>
              <a:t>Gaze </a:t>
            </a:r>
          </a:p>
          <a:p>
            <a:r>
              <a:rPr lang="en-DE" sz="6600" b="1" dirty="0">
                <a:latin typeface="Arial" panose="020B0604020202020204" pitchFamily="34" charset="0"/>
                <a:cs typeface="Arial" panose="020B0604020202020204" pitchFamily="34" charset="0"/>
              </a:rPr>
              <a:t>Meets </a:t>
            </a:r>
          </a:p>
          <a:p>
            <a:r>
              <a:rPr lang="en-DE" sz="6600" b="1" dirty="0"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</a:p>
          <a:p>
            <a:r>
              <a:rPr lang="en-GB" sz="3600" b="1" dirty="0">
                <a:solidFill>
                  <a:srgbClr val="FF9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Workshop</a:t>
            </a:r>
          </a:p>
          <a:p>
            <a:r>
              <a:rPr lang="en-GB" sz="2300" b="1" dirty="0">
                <a:latin typeface="Arial" panose="020B0604020202020204" pitchFamily="34" charset="0"/>
                <a:cs typeface="Arial" panose="020B0604020202020204" pitchFamily="34" charset="0"/>
              </a:rPr>
              <a:t>@ </a:t>
            </a:r>
            <a:r>
              <a:rPr lang="en-GB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NeurIPS</a:t>
            </a:r>
            <a:r>
              <a:rPr lang="en-GB" sz="2300" b="1" dirty="0">
                <a:latin typeface="Arial" panose="020B0604020202020204" pitchFamily="34" charset="0"/>
                <a:cs typeface="Arial" panose="020B0604020202020204" pitchFamily="34" charset="0"/>
              </a:rPr>
              <a:t> 2023 </a:t>
            </a:r>
            <a:endParaRPr lang="en-DE" sz="2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solidFill>
                <a:srgbClr val="1B49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0A3F8B9-669B-B3E1-7FBD-65AB8CDBB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296" y="2051137"/>
            <a:ext cx="4133589" cy="275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4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EA6D0B6F-23CD-1413-D471-C39866D78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12584"/>
            <a:ext cx="7772400" cy="383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03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44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Zanca, Dario (MAD)</dc:creator>
  <cp:lastModifiedBy>Zanca, Dario (MAD)</cp:lastModifiedBy>
  <cp:revision>3</cp:revision>
  <dcterms:created xsi:type="dcterms:W3CDTF">2023-07-31T12:51:40Z</dcterms:created>
  <dcterms:modified xsi:type="dcterms:W3CDTF">2023-08-01T11:46:13Z</dcterms:modified>
</cp:coreProperties>
</file>