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41" r:id="rId2"/>
    <p:sldId id="424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12" autoAdjust="0"/>
  </p:normalViewPr>
  <p:slideViewPr>
    <p:cSldViewPr snapToGrid="0">
      <p:cViewPr varScale="1">
        <p:scale>
          <a:sx n="97" d="100"/>
          <a:sy n="97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AACDB-2964-4875-804A-1C5CD243EF45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3F5C-64DC-420C-9C17-76194543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4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4ABEE-72D2-4711-B507-13A06E4388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4B079-09E8-4066-8590-9F912F019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 </a:t>
            </a:r>
            <a:br>
              <a:rPr lang="en-US" dirty="0"/>
            </a:br>
            <a:r>
              <a:rPr lang="en-US" dirty="0"/>
              <a:t>- based on benchmark testing, </a:t>
            </a:r>
            <a:r>
              <a:rPr lang="en-US" dirty="0" err="1"/>
              <a:t>AzCopy</a:t>
            </a:r>
            <a:r>
              <a:rPr lang="en-US" dirty="0"/>
              <a:t> via PowerShell was much more performant than copying large number of small files via Copy activity in ADF</a:t>
            </a:r>
          </a:p>
          <a:p>
            <a:r>
              <a:rPr lang="en-US" dirty="0"/>
              <a:t>- ADF is very good at moving data into DW if transformations are minimal</a:t>
            </a:r>
            <a:br>
              <a:rPr lang="en-US" dirty="0"/>
            </a:br>
            <a:r>
              <a:rPr lang="en-US" dirty="0"/>
              <a:t>- Archival (via Polybase/external tables) would be required if transformed files are not persisted as part of load</a:t>
            </a:r>
          </a:p>
        </p:txBody>
      </p:sp>
    </p:spTree>
    <p:extLst>
      <p:ext uri="{BB962C8B-B14F-4D97-AF65-F5344CB8AC3E}">
        <p14:creationId xmlns:p14="http://schemas.microsoft.com/office/powerpoint/2010/main" val="238045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4ABEE-72D2-4711-B507-13A06E4388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70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2ED6-543A-4018-B141-480DCEE7D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15D8F-24E5-4B03-B36C-4FA3FFEE1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792D-67BD-4455-8615-DAF50AE1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BB5-E62E-46CC-9BDC-2266A61EF9A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79295-250A-4E8C-8E69-78C53863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8325-E032-4A77-8A33-0E3DFD07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CF44-769F-449F-8E66-DB23CB33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2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B1F4-A9F5-4EAC-B963-89A09FA0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22C07-2F8F-4566-B608-A8C84D8B9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719DD-8467-422B-8DEE-31791735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BB5-E62E-46CC-9BDC-2266A61EF9A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5823-44A0-45DE-AD1D-72182BAD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C042-619D-4E83-BB6B-C9B5C341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CF44-769F-449F-8E66-DB23CB33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1F152-1C2E-4648-BCBD-488A50C61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9E558-3B87-4F7C-8153-A976EDE29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FFC9-5894-4132-B0E0-4D0D0844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BB5-E62E-46CC-9BDC-2266A61EF9A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9F1F2-28CB-4A30-B0E7-35B08448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0F21-EA69-42D0-9C84-2AD212A8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CF44-769F-449F-8E66-DB23CB33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1F10-EDD8-48EB-917A-24D1FC3B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1CF4-4739-4DE9-B8E5-B6EE0802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146D-BE78-405D-9AB9-882F3900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BB5-E62E-46CC-9BDC-2266A61EF9A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4E4A-56AE-4062-959F-9935AE79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343AD-7EC6-49EE-83C1-DBE889F9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CF44-769F-449F-8E66-DB23CB33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4FCD-CBBA-45B5-AC83-6A933B2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080A3-F783-4A42-ADAA-68B06B8B8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AA9C9-6962-452F-A338-26A63F82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BB5-E62E-46CC-9BDC-2266A61EF9A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C1435-6556-435A-A76C-DACB8FD3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45431-1BD1-46C9-9C1C-8E13FA6E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CF44-769F-449F-8E66-DB23CB33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8E6A-3D0F-4122-975D-C982B37A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2545B-B60D-41B0-BC70-5C75C68B7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8B8AA-92C8-4405-AEB6-9A449B8AE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8C3FC-90B5-451A-9F50-2BCEFF0F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BB5-E62E-46CC-9BDC-2266A61EF9A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479E1-FEC5-49B7-BE73-5A29A39D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F58D-9FA6-4BD5-AE71-2D403EAC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CF44-769F-449F-8E66-DB23CB33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1AFA-0DE3-4B0A-AAD8-A235B7D0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5942C-AAC2-458E-A11B-BB25E3800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4650C-DB28-4850-8D3E-4BB952009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FDB72-A6C6-4A42-B080-B21C23607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5896F-F9D7-464A-ABAB-501D4B24C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54F06-A3CF-4B10-8FB6-3B11B082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BB5-E62E-46CC-9BDC-2266A61EF9A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A6E2D-C693-42B8-973F-FEA1A2C7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993FE-43E2-4959-B071-40D7E802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CF44-769F-449F-8E66-DB23CB33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8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5489-8F12-4F1E-B351-8524E3B6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B48C9-5E49-49CC-9E78-50C7F8AE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BB5-E62E-46CC-9BDC-2266A61EF9A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06FF0-CCAC-4E39-9B07-81A05BFD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09373-A35E-4F6C-830B-279B7C7D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CF44-769F-449F-8E66-DB23CB33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0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0F921-D7F4-4EC2-903C-14BB0817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BB5-E62E-46CC-9BDC-2266A61EF9A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684D0-0DDF-4D6B-ADC2-B0710049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0BCE0-89B0-4DEC-B834-E170B7F6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CF44-769F-449F-8E66-DB23CB33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1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7AA7-A798-45EB-9F1F-27730EF8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4511-621A-4CCC-8644-EBC5A612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C1FE8-0A65-4B10-9993-4A451B909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1E80-DA06-40D7-886B-6F697F17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BB5-E62E-46CC-9BDC-2266A61EF9A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62518-36EB-4A02-8868-475DD1B0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2F0CA-2A65-4AD6-B5B9-2E2F7E3B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CF44-769F-449F-8E66-DB23CB33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CDC4-37AC-47CA-9328-07959924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7C2C2-3BF3-488E-ADEB-CFD78A444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88268-B7DD-4D63-B575-58CB81F3F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10CFF-0769-4C27-97B9-19D09868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BB5-E62E-46CC-9BDC-2266A61EF9A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FE365-2ADD-42E3-BE71-888F05E3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CC0F5-41F7-4869-BBB0-834F8843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CF44-769F-449F-8E66-DB23CB33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6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6FF99-68DA-428D-944F-80DCAF62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1D57C-4CC3-4187-90BF-19B4EFDA1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CA019-5C13-47AC-8104-39B625659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EBB5-E62E-46CC-9BDC-2266A61EF9AC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D4837-82BC-4A51-AD2F-C3C70FFCD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D6AFC-0993-476C-92B7-6FEF5A4C2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CF44-769F-449F-8E66-DB23CB33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2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807C935-BE92-4853-9369-6F7A6D7A8CAF}"/>
              </a:ext>
            </a:extLst>
          </p:cNvPr>
          <p:cNvGrpSpPr/>
          <p:nvPr/>
        </p:nvGrpSpPr>
        <p:grpSpPr>
          <a:xfrm>
            <a:off x="10184944" y="3684107"/>
            <a:ext cx="583357" cy="575527"/>
            <a:chOff x="8448920" y="1036044"/>
            <a:chExt cx="435850" cy="430005"/>
          </a:xfrm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50316E9-C60D-488C-97C4-272C27E72F16}"/>
                </a:ext>
              </a:extLst>
            </p:cNvPr>
            <p:cNvSpPr/>
            <p:nvPr/>
          </p:nvSpPr>
          <p:spPr>
            <a:xfrm>
              <a:off x="8552455" y="1167132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26181 w 27802"/>
                <a:gd name="connsiteY1" fmla="*/ 3475 h 27802"/>
                <a:gd name="connsiteX2" fmla="*/ 26181 w 27802"/>
                <a:gd name="connsiteY2" fmla="*/ 26181 h 27802"/>
                <a:gd name="connsiteX3" fmla="*/ 3475 w 27802"/>
                <a:gd name="connsiteY3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26181" y="3475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7FB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6B049E-E317-4F79-91A0-4125B9649833}"/>
                </a:ext>
              </a:extLst>
            </p:cNvPr>
            <p:cNvSpPr/>
            <p:nvPr/>
          </p:nvSpPr>
          <p:spPr>
            <a:xfrm>
              <a:off x="8519891" y="1279017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26181 w 27802"/>
                <a:gd name="connsiteY1" fmla="*/ 3475 h 27802"/>
                <a:gd name="connsiteX2" fmla="*/ 26181 w 27802"/>
                <a:gd name="connsiteY2" fmla="*/ 26181 h 27802"/>
                <a:gd name="connsiteX3" fmla="*/ 3475 w 27802"/>
                <a:gd name="connsiteY3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26181" y="3475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7FB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EE62276-D4B8-42F9-BC53-1C4D251C800E}"/>
                </a:ext>
              </a:extLst>
            </p:cNvPr>
            <p:cNvSpPr/>
            <p:nvPr/>
          </p:nvSpPr>
          <p:spPr>
            <a:xfrm>
              <a:off x="8578339" y="1279017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26181 w 27802"/>
                <a:gd name="connsiteY1" fmla="*/ 3475 h 27802"/>
                <a:gd name="connsiteX2" fmla="*/ 26181 w 27802"/>
                <a:gd name="connsiteY2" fmla="*/ 26181 h 27802"/>
                <a:gd name="connsiteX3" fmla="*/ 3475 w 27802"/>
                <a:gd name="connsiteY3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26181" y="3475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7FB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2F05E28-96AE-4B6B-8974-07455A143E5E}"/>
                </a:ext>
              </a:extLst>
            </p:cNvPr>
            <p:cNvSpPr/>
            <p:nvPr/>
          </p:nvSpPr>
          <p:spPr>
            <a:xfrm>
              <a:off x="8635952" y="1279017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26181 w 27802"/>
                <a:gd name="connsiteY1" fmla="*/ 3475 h 27802"/>
                <a:gd name="connsiteX2" fmla="*/ 26181 w 27802"/>
                <a:gd name="connsiteY2" fmla="*/ 26181 h 27802"/>
                <a:gd name="connsiteX3" fmla="*/ 3475 w 27802"/>
                <a:gd name="connsiteY3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26181" y="3475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7FB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DC36EA1-1596-4FCE-BDCA-FE4B6F07EA56}"/>
                </a:ext>
              </a:extLst>
            </p:cNvPr>
            <p:cNvSpPr/>
            <p:nvPr/>
          </p:nvSpPr>
          <p:spPr>
            <a:xfrm>
              <a:off x="8519891" y="1223075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26181 w 27802"/>
                <a:gd name="connsiteY1" fmla="*/ 3475 h 27802"/>
                <a:gd name="connsiteX2" fmla="*/ 26181 w 27802"/>
                <a:gd name="connsiteY2" fmla="*/ 26181 h 27802"/>
                <a:gd name="connsiteX3" fmla="*/ 3475 w 27802"/>
                <a:gd name="connsiteY3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26181" y="3475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7FB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22F21C1-5FD1-4A26-871B-4A043EF18830}"/>
                </a:ext>
              </a:extLst>
            </p:cNvPr>
            <p:cNvSpPr/>
            <p:nvPr/>
          </p:nvSpPr>
          <p:spPr>
            <a:xfrm>
              <a:off x="8578339" y="1223075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26181 w 27802"/>
                <a:gd name="connsiteY1" fmla="*/ 3475 h 27802"/>
                <a:gd name="connsiteX2" fmla="*/ 26181 w 27802"/>
                <a:gd name="connsiteY2" fmla="*/ 26181 h 27802"/>
                <a:gd name="connsiteX3" fmla="*/ 3475 w 27802"/>
                <a:gd name="connsiteY3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26181" y="3475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7FB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D9B4958-9513-4D06-8574-52DE20DE4011}"/>
                </a:ext>
              </a:extLst>
            </p:cNvPr>
            <p:cNvSpPr/>
            <p:nvPr/>
          </p:nvSpPr>
          <p:spPr>
            <a:xfrm>
              <a:off x="8448920" y="1036044"/>
              <a:ext cx="333984" cy="292236"/>
            </a:xfrm>
            <a:custGeom>
              <a:avLst/>
              <a:gdLst>
                <a:gd name="connsiteX0" fmla="*/ 93371 w 185351"/>
                <a:gd name="connsiteY0" fmla="*/ 3475 h 162182"/>
                <a:gd name="connsiteX1" fmla="*/ 3475 w 185351"/>
                <a:gd name="connsiteY1" fmla="*/ 51203 h 162182"/>
                <a:gd name="connsiteX2" fmla="*/ 3475 w 185351"/>
                <a:gd name="connsiteY2" fmla="*/ 65105 h 162182"/>
                <a:gd name="connsiteX3" fmla="*/ 21547 w 185351"/>
                <a:gd name="connsiteY3" fmla="*/ 65105 h 162182"/>
                <a:gd name="connsiteX4" fmla="*/ 21547 w 185351"/>
                <a:gd name="connsiteY4" fmla="*/ 161951 h 162182"/>
                <a:gd name="connsiteX5" fmla="*/ 36839 w 185351"/>
                <a:gd name="connsiteY5" fmla="*/ 161951 h 162182"/>
                <a:gd name="connsiteX6" fmla="*/ 36839 w 185351"/>
                <a:gd name="connsiteY6" fmla="*/ 65105 h 162182"/>
                <a:gd name="connsiteX7" fmla="*/ 148513 w 185351"/>
                <a:gd name="connsiteY7" fmla="*/ 65105 h 162182"/>
                <a:gd name="connsiteX8" fmla="*/ 148513 w 185351"/>
                <a:gd name="connsiteY8" fmla="*/ 155464 h 162182"/>
                <a:gd name="connsiteX9" fmla="*/ 165658 w 185351"/>
                <a:gd name="connsiteY9" fmla="*/ 155464 h 162182"/>
                <a:gd name="connsiteX10" fmla="*/ 165658 w 185351"/>
                <a:gd name="connsiteY10" fmla="*/ 65105 h 162182"/>
                <a:gd name="connsiteX11" fmla="*/ 182340 w 185351"/>
                <a:gd name="connsiteY11" fmla="*/ 65105 h 162182"/>
                <a:gd name="connsiteX12" fmla="*/ 182340 w 185351"/>
                <a:gd name="connsiteY12" fmla="*/ 51203 h 16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351" h="162182">
                  <a:moveTo>
                    <a:pt x="93371" y="3475"/>
                  </a:moveTo>
                  <a:lnTo>
                    <a:pt x="3475" y="51203"/>
                  </a:lnTo>
                  <a:lnTo>
                    <a:pt x="3475" y="65105"/>
                  </a:lnTo>
                  <a:lnTo>
                    <a:pt x="21547" y="65105"/>
                  </a:lnTo>
                  <a:lnTo>
                    <a:pt x="21547" y="161951"/>
                  </a:lnTo>
                  <a:lnTo>
                    <a:pt x="36839" y="161951"/>
                  </a:lnTo>
                  <a:lnTo>
                    <a:pt x="36839" y="65105"/>
                  </a:lnTo>
                  <a:lnTo>
                    <a:pt x="148513" y="65105"/>
                  </a:lnTo>
                  <a:lnTo>
                    <a:pt x="148513" y="155464"/>
                  </a:lnTo>
                  <a:lnTo>
                    <a:pt x="165658" y="155464"/>
                  </a:lnTo>
                  <a:lnTo>
                    <a:pt x="165658" y="65105"/>
                  </a:lnTo>
                  <a:lnTo>
                    <a:pt x="182340" y="65105"/>
                  </a:lnTo>
                  <a:lnTo>
                    <a:pt x="182340" y="51203"/>
                  </a:lnTo>
                  <a:close/>
                </a:path>
              </a:pathLst>
            </a:custGeom>
            <a:solidFill>
              <a:srgbClr val="3999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9F89F37-F36D-4848-AE57-29EE3AB10AF8}"/>
                </a:ext>
              </a:extLst>
            </p:cNvPr>
            <p:cNvSpPr/>
            <p:nvPr/>
          </p:nvSpPr>
          <p:spPr>
            <a:xfrm>
              <a:off x="8552455" y="1167132"/>
              <a:ext cx="50098" cy="50098"/>
            </a:xfrm>
            <a:custGeom>
              <a:avLst/>
              <a:gdLst>
                <a:gd name="connsiteX0" fmla="*/ 26181 w 27802"/>
                <a:gd name="connsiteY0" fmla="*/ 26181 h 27802"/>
                <a:gd name="connsiteX1" fmla="*/ 23401 w 27802"/>
                <a:gd name="connsiteY1" fmla="*/ 26181 h 27802"/>
                <a:gd name="connsiteX2" fmla="*/ 23401 w 27802"/>
                <a:gd name="connsiteY2" fmla="*/ 6719 h 27802"/>
                <a:gd name="connsiteX3" fmla="*/ 3475 w 27802"/>
                <a:gd name="connsiteY3" fmla="*/ 6719 h 27802"/>
                <a:gd name="connsiteX4" fmla="*/ 3475 w 27802"/>
                <a:gd name="connsiteY4" fmla="*/ 3475 h 27802"/>
                <a:gd name="connsiteX5" fmla="*/ 26181 w 27802"/>
                <a:gd name="connsiteY5" fmla="*/ 3475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26181" y="26181"/>
                  </a:moveTo>
                  <a:lnTo>
                    <a:pt x="23401" y="26181"/>
                  </a:lnTo>
                  <a:lnTo>
                    <a:pt x="23401" y="6719"/>
                  </a:lnTo>
                  <a:lnTo>
                    <a:pt x="3475" y="6719"/>
                  </a:lnTo>
                  <a:lnTo>
                    <a:pt x="3475" y="3475"/>
                  </a:lnTo>
                  <a:lnTo>
                    <a:pt x="26181" y="3475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BCEF504-AE69-4FB6-8BD8-D7021DD6CAFB}"/>
                </a:ext>
              </a:extLst>
            </p:cNvPr>
            <p:cNvSpPr/>
            <p:nvPr/>
          </p:nvSpPr>
          <p:spPr>
            <a:xfrm>
              <a:off x="8552455" y="1167132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5792 w 27802"/>
                <a:gd name="connsiteY1" fmla="*/ 3475 h 27802"/>
                <a:gd name="connsiteX2" fmla="*/ 5792 w 27802"/>
                <a:gd name="connsiteY2" fmla="*/ 23401 h 27802"/>
                <a:gd name="connsiteX3" fmla="*/ 26181 w 27802"/>
                <a:gd name="connsiteY3" fmla="*/ 23401 h 27802"/>
                <a:gd name="connsiteX4" fmla="*/ 26181 w 27802"/>
                <a:gd name="connsiteY4" fmla="*/ 26181 h 27802"/>
                <a:gd name="connsiteX5" fmla="*/ 3475 w 27802"/>
                <a:gd name="connsiteY5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5792" y="3475"/>
                  </a:lnTo>
                  <a:lnTo>
                    <a:pt x="5792" y="23401"/>
                  </a:lnTo>
                  <a:lnTo>
                    <a:pt x="26181" y="23401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221FB63-830E-4CC7-80A4-C056A5A2AB49}"/>
                </a:ext>
              </a:extLst>
            </p:cNvPr>
            <p:cNvSpPr/>
            <p:nvPr/>
          </p:nvSpPr>
          <p:spPr>
            <a:xfrm>
              <a:off x="8519891" y="1223075"/>
              <a:ext cx="50098" cy="50098"/>
            </a:xfrm>
            <a:custGeom>
              <a:avLst/>
              <a:gdLst>
                <a:gd name="connsiteX0" fmla="*/ 26181 w 27802"/>
                <a:gd name="connsiteY0" fmla="*/ 26181 h 27802"/>
                <a:gd name="connsiteX1" fmla="*/ 23401 w 27802"/>
                <a:gd name="connsiteY1" fmla="*/ 26181 h 27802"/>
                <a:gd name="connsiteX2" fmla="*/ 23401 w 27802"/>
                <a:gd name="connsiteY2" fmla="*/ 6255 h 27802"/>
                <a:gd name="connsiteX3" fmla="*/ 3475 w 27802"/>
                <a:gd name="connsiteY3" fmla="*/ 6255 h 27802"/>
                <a:gd name="connsiteX4" fmla="*/ 3475 w 27802"/>
                <a:gd name="connsiteY4" fmla="*/ 3475 h 27802"/>
                <a:gd name="connsiteX5" fmla="*/ 26181 w 27802"/>
                <a:gd name="connsiteY5" fmla="*/ 3475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26181" y="26181"/>
                  </a:moveTo>
                  <a:lnTo>
                    <a:pt x="23401" y="26181"/>
                  </a:lnTo>
                  <a:lnTo>
                    <a:pt x="23401" y="6255"/>
                  </a:lnTo>
                  <a:lnTo>
                    <a:pt x="3475" y="6255"/>
                  </a:lnTo>
                  <a:lnTo>
                    <a:pt x="3475" y="3475"/>
                  </a:lnTo>
                  <a:lnTo>
                    <a:pt x="26181" y="3475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BDAD156-C74A-40F1-A003-139E11DEA2A1}"/>
                </a:ext>
              </a:extLst>
            </p:cNvPr>
            <p:cNvSpPr/>
            <p:nvPr/>
          </p:nvSpPr>
          <p:spPr>
            <a:xfrm>
              <a:off x="8519891" y="1223075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5792 w 27802"/>
                <a:gd name="connsiteY1" fmla="*/ 3475 h 27802"/>
                <a:gd name="connsiteX2" fmla="*/ 5792 w 27802"/>
                <a:gd name="connsiteY2" fmla="*/ 23401 h 27802"/>
                <a:gd name="connsiteX3" fmla="*/ 26181 w 27802"/>
                <a:gd name="connsiteY3" fmla="*/ 23401 h 27802"/>
                <a:gd name="connsiteX4" fmla="*/ 26181 w 27802"/>
                <a:gd name="connsiteY4" fmla="*/ 26181 h 27802"/>
                <a:gd name="connsiteX5" fmla="*/ 3475 w 27802"/>
                <a:gd name="connsiteY5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5792" y="3475"/>
                  </a:lnTo>
                  <a:lnTo>
                    <a:pt x="5792" y="23401"/>
                  </a:lnTo>
                  <a:lnTo>
                    <a:pt x="26181" y="23401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768920D-4FFE-4BDE-8A0B-31025DAB92B1}"/>
                </a:ext>
              </a:extLst>
            </p:cNvPr>
            <p:cNvSpPr/>
            <p:nvPr/>
          </p:nvSpPr>
          <p:spPr>
            <a:xfrm>
              <a:off x="8578339" y="1223075"/>
              <a:ext cx="50098" cy="50098"/>
            </a:xfrm>
            <a:custGeom>
              <a:avLst/>
              <a:gdLst>
                <a:gd name="connsiteX0" fmla="*/ 26181 w 27802"/>
                <a:gd name="connsiteY0" fmla="*/ 26181 h 27802"/>
                <a:gd name="connsiteX1" fmla="*/ 23401 w 27802"/>
                <a:gd name="connsiteY1" fmla="*/ 26181 h 27802"/>
                <a:gd name="connsiteX2" fmla="*/ 23401 w 27802"/>
                <a:gd name="connsiteY2" fmla="*/ 6255 h 27802"/>
                <a:gd name="connsiteX3" fmla="*/ 3475 w 27802"/>
                <a:gd name="connsiteY3" fmla="*/ 6255 h 27802"/>
                <a:gd name="connsiteX4" fmla="*/ 3475 w 27802"/>
                <a:gd name="connsiteY4" fmla="*/ 3475 h 27802"/>
                <a:gd name="connsiteX5" fmla="*/ 26181 w 27802"/>
                <a:gd name="connsiteY5" fmla="*/ 3475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26181" y="26181"/>
                  </a:moveTo>
                  <a:lnTo>
                    <a:pt x="23401" y="26181"/>
                  </a:lnTo>
                  <a:lnTo>
                    <a:pt x="23401" y="6255"/>
                  </a:lnTo>
                  <a:lnTo>
                    <a:pt x="3475" y="6255"/>
                  </a:lnTo>
                  <a:lnTo>
                    <a:pt x="3475" y="3475"/>
                  </a:lnTo>
                  <a:lnTo>
                    <a:pt x="26181" y="3475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E360FB4-B98A-4121-973D-6C3D607E5C87}"/>
                </a:ext>
              </a:extLst>
            </p:cNvPr>
            <p:cNvSpPr/>
            <p:nvPr/>
          </p:nvSpPr>
          <p:spPr>
            <a:xfrm>
              <a:off x="8578339" y="1223075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6256 w 27802"/>
                <a:gd name="connsiteY1" fmla="*/ 3475 h 27802"/>
                <a:gd name="connsiteX2" fmla="*/ 6256 w 27802"/>
                <a:gd name="connsiteY2" fmla="*/ 23401 h 27802"/>
                <a:gd name="connsiteX3" fmla="*/ 26181 w 27802"/>
                <a:gd name="connsiteY3" fmla="*/ 23401 h 27802"/>
                <a:gd name="connsiteX4" fmla="*/ 26181 w 27802"/>
                <a:gd name="connsiteY4" fmla="*/ 26181 h 27802"/>
                <a:gd name="connsiteX5" fmla="*/ 3475 w 27802"/>
                <a:gd name="connsiteY5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6256" y="3475"/>
                  </a:lnTo>
                  <a:lnTo>
                    <a:pt x="6256" y="23401"/>
                  </a:lnTo>
                  <a:lnTo>
                    <a:pt x="26181" y="23401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DF48336-2525-4720-B87A-7FC3AA660DE3}"/>
                </a:ext>
              </a:extLst>
            </p:cNvPr>
            <p:cNvSpPr/>
            <p:nvPr/>
          </p:nvSpPr>
          <p:spPr>
            <a:xfrm>
              <a:off x="8519891" y="1279017"/>
              <a:ext cx="50098" cy="50098"/>
            </a:xfrm>
            <a:custGeom>
              <a:avLst/>
              <a:gdLst>
                <a:gd name="connsiteX0" fmla="*/ 26181 w 27802"/>
                <a:gd name="connsiteY0" fmla="*/ 26181 h 27802"/>
                <a:gd name="connsiteX1" fmla="*/ 23401 w 27802"/>
                <a:gd name="connsiteY1" fmla="*/ 26181 h 27802"/>
                <a:gd name="connsiteX2" fmla="*/ 23401 w 27802"/>
                <a:gd name="connsiteY2" fmla="*/ 6256 h 27802"/>
                <a:gd name="connsiteX3" fmla="*/ 3475 w 27802"/>
                <a:gd name="connsiteY3" fmla="*/ 6256 h 27802"/>
                <a:gd name="connsiteX4" fmla="*/ 3475 w 27802"/>
                <a:gd name="connsiteY4" fmla="*/ 3475 h 27802"/>
                <a:gd name="connsiteX5" fmla="*/ 26181 w 27802"/>
                <a:gd name="connsiteY5" fmla="*/ 3475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26181" y="26181"/>
                  </a:moveTo>
                  <a:lnTo>
                    <a:pt x="23401" y="26181"/>
                  </a:lnTo>
                  <a:lnTo>
                    <a:pt x="23401" y="6256"/>
                  </a:lnTo>
                  <a:lnTo>
                    <a:pt x="3475" y="6256"/>
                  </a:lnTo>
                  <a:lnTo>
                    <a:pt x="3475" y="3475"/>
                  </a:lnTo>
                  <a:lnTo>
                    <a:pt x="26181" y="3475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205CB3C-1A2B-434C-B606-8224BFB4906A}"/>
                </a:ext>
              </a:extLst>
            </p:cNvPr>
            <p:cNvSpPr/>
            <p:nvPr/>
          </p:nvSpPr>
          <p:spPr>
            <a:xfrm>
              <a:off x="8519891" y="1279017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5792 w 27802"/>
                <a:gd name="connsiteY1" fmla="*/ 3475 h 27802"/>
                <a:gd name="connsiteX2" fmla="*/ 5792 w 27802"/>
                <a:gd name="connsiteY2" fmla="*/ 23401 h 27802"/>
                <a:gd name="connsiteX3" fmla="*/ 26181 w 27802"/>
                <a:gd name="connsiteY3" fmla="*/ 23401 h 27802"/>
                <a:gd name="connsiteX4" fmla="*/ 26181 w 27802"/>
                <a:gd name="connsiteY4" fmla="*/ 26181 h 27802"/>
                <a:gd name="connsiteX5" fmla="*/ 3475 w 27802"/>
                <a:gd name="connsiteY5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5792" y="3475"/>
                  </a:lnTo>
                  <a:lnTo>
                    <a:pt x="5792" y="23401"/>
                  </a:lnTo>
                  <a:lnTo>
                    <a:pt x="26181" y="23401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57C25B2-502E-4B3A-B32C-C03DC4C4F625}"/>
                </a:ext>
              </a:extLst>
            </p:cNvPr>
            <p:cNvSpPr/>
            <p:nvPr/>
          </p:nvSpPr>
          <p:spPr>
            <a:xfrm>
              <a:off x="8578339" y="1279017"/>
              <a:ext cx="50098" cy="50098"/>
            </a:xfrm>
            <a:custGeom>
              <a:avLst/>
              <a:gdLst>
                <a:gd name="connsiteX0" fmla="*/ 26181 w 27802"/>
                <a:gd name="connsiteY0" fmla="*/ 26181 h 27802"/>
                <a:gd name="connsiteX1" fmla="*/ 23401 w 27802"/>
                <a:gd name="connsiteY1" fmla="*/ 26181 h 27802"/>
                <a:gd name="connsiteX2" fmla="*/ 23401 w 27802"/>
                <a:gd name="connsiteY2" fmla="*/ 6256 h 27802"/>
                <a:gd name="connsiteX3" fmla="*/ 3475 w 27802"/>
                <a:gd name="connsiteY3" fmla="*/ 6256 h 27802"/>
                <a:gd name="connsiteX4" fmla="*/ 3475 w 27802"/>
                <a:gd name="connsiteY4" fmla="*/ 3475 h 27802"/>
                <a:gd name="connsiteX5" fmla="*/ 26181 w 27802"/>
                <a:gd name="connsiteY5" fmla="*/ 3475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26181" y="26181"/>
                  </a:moveTo>
                  <a:lnTo>
                    <a:pt x="23401" y="26181"/>
                  </a:lnTo>
                  <a:lnTo>
                    <a:pt x="23401" y="6256"/>
                  </a:lnTo>
                  <a:lnTo>
                    <a:pt x="3475" y="6256"/>
                  </a:lnTo>
                  <a:lnTo>
                    <a:pt x="3475" y="3475"/>
                  </a:lnTo>
                  <a:lnTo>
                    <a:pt x="26181" y="3475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0DA6D3A-9AFA-479E-8A03-CF901769DD0F}"/>
                </a:ext>
              </a:extLst>
            </p:cNvPr>
            <p:cNvSpPr/>
            <p:nvPr/>
          </p:nvSpPr>
          <p:spPr>
            <a:xfrm>
              <a:off x="8578339" y="1279017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6256 w 27802"/>
                <a:gd name="connsiteY1" fmla="*/ 3475 h 27802"/>
                <a:gd name="connsiteX2" fmla="*/ 6256 w 27802"/>
                <a:gd name="connsiteY2" fmla="*/ 23401 h 27802"/>
                <a:gd name="connsiteX3" fmla="*/ 26181 w 27802"/>
                <a:gd name="connsiteY3" fmla="*/ 23401 h 27802"/>
                <a:gd name="connsiteX4" fmla="*/ 26181 w 27802"/>
                <a:gd name="connsiteY4" fmla="*/ 26181 h 27802"/>
                <a:gd name="connsiteX5" fmla="*/ 3475 w 27802"/>
                <a:gd name="connsiteY5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6256" y="3475"/>
                  </a:lnTo>
                  <a:lnTo>
                    <a:pt x="6256" y="23401"/>
                  </a:lnTo>
                  <a:lnTo>
                    <a:pt x="26181" y="23401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9EF362-C22F-4CA5-9C52-FDCB15D06943}"/>
                </a:ext>
              </a:extLst>
            </p:cNvPr>
            <p:cNvSpPr/>
            <p:nvPr/>
          </p:nvSpPr>
          <p:spPr>
            <a:xfrm>
              <a:off x="8635952" y="1279017"/>
              <a:ext cx="50098" cy="50098"/>
            </a:xfrm>
            <a:custGeom>
              <a:avLst/>
              <a:gdLst>
                <a:gd name="connsiteX0" fmla="*/ 26181 w 27802"/>
                <a:gd name="connsiteY0" fmla="*/ 26181 h 27802"/>
                <a:gd name="connsiteX1" fmla="*/ 23864 w 27802"/>
                <a:gd name="connsiteY1" fmla="*/ 26181 h 27802"/>
                <a:gd name="connsiteX2" fmla="*/ 23864 w 27802"/>
                <a:gd name="connsiteY2" fmla="*/ 6256 h 27802"/>
                <a:gd name="connsiteX3" fmla="*/ 3475 w 27802"/>
                <a:gd name="connsiteY3" fmla="*/ 6256 h 27802"/>
                <a:gd name="connsiteX4" fmla="*/ 3475 w 27802"/>
                <a:gd name="connsiteY4" fmla="*/ 3475 h 27802"/>
                <a:gd name="connsiteX5" fmla="*/ 26181 w 27802"/>
                <a:gd name="connsiteY5" fmla="*/ 3475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26181" y="26181"/>
                  </a:moveTo>
                  <a:lnTo>
                    <a:pt x="23864" y="26181"/>
                  </a:lnTo>
                  <a:lnTo>
                    <a:pt x="23864" y="6256"/>
                  </a:lnTo>
                  <a:lnTo>
                    <a:pt x="3475" y="6256"/>
                  </a:lnTo>
                  <a:lnTo>
                    <a:pt x="3475" y="3475"/>
                  </a:lnTo>
                  <a:lnTo>
                    <a:pt x="26181" y="3475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F5ADDB2-DFA6-4A62-8193-32B1DF448C1D}"/>
                </a:ext>
              </a:extLst>
            </p:cNvPr>
            <p:cNvSpPr/>
            <p:nvPr/>
          </p:nvSpPr>
          <p:spPr>
            <a:xfrm>
              <a:off x="8635952" y="1279017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6255 w 27802"/>
                <a:gd name="connsiteY1" fmla="*/ 3475 h 27802"/>
                <a:gd name="connsiteX2" fmla="*/ 6255 w 27802"/>
                <a:gd name="connsiteY2" fmla="*/ 23401 h 27802"/>
                <a:gd name="connsiteX3" fmla="*/ 26181 w 27802"/>
                <a:gd name="connsiteY3" fmla="*/ 23401 h 27802"/>
                <a:gd name="connsiteX4" fmla="*/ 26181 w 27802"/>
                <a:gd name="connsiteY4" fmla="*/ 26181 h 27802"/>
                <a:gd name="connsiteX5" fmla="*/ 3475 w 27802"/>
                <a:gd name="connsiteY5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6255" y="3475"/>
                  </a:lnTo>
                  <a:lnTo>
                    <a:pt x="6255" y="23401"/>
                  </a:lnTo>
                  <a:lnTo>
                    <a:pt x="26181" y="23401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586B9E0-E113-4AA9-B950-658D03FDD077}"/>
                </a:ext>
              </a:extLst>
            </p:cNvPr>
            <p:cNvSpPr/>
            <p:nvPr/>
          </p:nvSpPr>
          <p:spPr>
            <a:xfrm>
              <a:off x="8552455" y="1167132"/>
              <a:ext cx="50098" cy="50098"/>
            </a:xfrm>
            <a:custGeom>
              <a:avLst/>
              <a:gdLst>
                <a:gd name="connsiteX0" fmla="*/ 6719 w 27802"/>
                <a:gd name="connsiteY0" fmla="*/ 26181 h 27802"/>
                <a:gd name="connsiteX1" fmla="*/ 3475 w 27802"/>
                <a:gd name="connsiteY1" fmla="*/ 26181 h 27802"/>
                <a:gd name="connsiteX2" fmla="*/ 3475 w 27802"/>
                <a:gd name="connsiteY2" fmla="*/ 23864 h 27802"/>
                <a:gd name="connsiteX3" fmla="*/ 22937 w 27802"/>
                <a:gd name="connsiteY3" fmla="*/ 3475 h 27802"/>
                <a:gd name="connsiteX4" fmla="*/ 26181 w 27802"/>
                <a:gd name="connsiteY4" fmla="*/ 3475 h 27802"/>
                <a:gd name="connsiteX5" fmla="*/ 26181 w 27802"/>
                <a:gd name="connsiteY5" fmla="*/ 5792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6719" y="26181"/>
                  </a:moveTo>
                  <a:lnTo>
                    <a:pt x="3475" y="26181"/>
                  </a:lnTo>
                  <a:lnTo>
                    <a:pt x="3475" y="23864"/>
                  </a:lnTo>
                  <a:lnTo>
                    <a:pt x="22937" y="3475"/>
                  </a:lnTo>
                  <a:lnTo>
                    <a:pt x="26181" y="3475"/>
                  </a:lnTo>
                  <a:lnTo>
                    <a:pt x="26181" y="5792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4B9FCF9-79CD-406A-9C1D-963D0596E77F}"/>
                </a:ext>
              </a:extLst>
            </p:cNvPr>
            <p:cNvSpPr/>
            <p:nvPr/>
          </p:nvSpPr>
          <p:spPr>
            <a:xfrm>
              <a:off x="8578339" y="1223075"/>
              <a:ext cx="50098" cy="50098"/>
            </a:xfrm>
            <a:custGeom>
              <a:avLst/>
              <a:gdLst>
                <a:gd name="connsiteX0" fmla="*/ 6719 w 27802"/>
                <a:gd name="connsiteY0" fmla="*/ 26181 h 27802"/>
                <a:gd name="connsiteX1" fmla="*/ 3475 w 27802"/>
                <a:gd name="connsiteY1" fmla="*/ 26181 h 27802"/>
                <a:gd name="connsiteX2" fmla="*/ 3475 w 27802"/>
                <a:gd name="connsiteY2" fmla="*/ 23401 h 27802"/>
                <a:gd name="connsiteX3" fmla="*/ 23401 w 27802"/>
                <a:gd name="connsiteY3" fmla="*/ 3475 h 27802"/>
                <a:gd name="connsiteX4" fmla="*/ 26181 w 27802"/>
                <a:gd name="connsiteY4" fmla="*/ 3475 h 27802"/>
                <a:gd name="connsiteX5" fmla="*/ 26181 w 27802"/>
                <a:gd name="connsiteY5" fmla="*/ 5792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6719" y="26181"/>
                  </a:moveTo>
                  <a:lnTo>
                    <a:pt x="3475" y="26181"/>
                  </a:lnTo>
                  <a:lnTo>
                    <a:pt x="3475" y="23401"/>
                  </a:lnTo>
                  <a:lnTo>
                    <a:pt x="23401" y="3475"/>
                  </a:lnTo>
                  <a:lnTo>
                    <a:pt x="26181" y="3475"/>
                  </a:lnTo>
                  <a:lnTo>
                    <a:pt x="26181" y="5792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5D40519-EB54-470A-8F15-7FC5F6018A1F}"/>
                </a:ext>
              </a:extLst>
            </p:cNvPr>
            <p:cNvSpPr/>
            <p:nvPr/>
          </p:nvSpPr>
          <p:spPr>
            <a:xfrm>
              <a:off x="8519891" y="1223075"/>
              <a:ext cx="50098" cy="50098"/>
            </a:xfrm>
            <a:custGeom>
              <a:avLst/>
              <a:gdLst>
                <a:gd name="connsiteX0" fmla="*/ 6719 w 27802"/>
                <a:gd name="connsiteY0" fmla="*/ 26181 h 27802"/>
                <a:gd name="connsiteX1" fmla="*/ 3475 w 27802"/>
                <a:gd name="connsiteY1" fmla="*/ 26181 h 27802"/>
                <a:gd name="connsiteX2" fmla="*/ 3475 w 27802"/>
                <a:gd name="connsiteY2" fmla="*/ 23401 h 27802"/>
                <a:gd name="connsiteX3" fmla="*/ 22937 w 27802"/>
                <a:gd name="connsiteY3" fmla="*/ 3475 h 27802"/>
                <a:gd name="connsiteX4" fmla="*/ 26181 w 27802"/>
                <a:gd name="connsiteY4" fmla="*/ 3475 h 27802"/>
                <a:gd name="connsiteX5" fmla="*/ 26181 w 27802"/>
                <a:gd name="connsiteY5" fmla="*/ 5792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6719" y="26181"/>
                  </a:moveTo>
                  <a:lnTo>
                    <a:pt x="3475" y="26181"/>
                  </a:lnTo>
                  <a:lnTo>
                    <a:pt x="3475" y="23401"/>
                  </a:lnTo>
                  <a:lnTo>
                    <a:pt x="22937" y="3475"/>
                  </a:lnTo>
                  <a:lnTo>
                    <a:pt x="26181" y="3475"/>
                  </a:lnTo>
                  <a:lnTo>
                    <a:pt x="26181" y="5792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3683DC1-540D-446E-8AC1-AD869FA9CB9B}"/>
                </a:ext>
              </a:extLst>
            </p:cNvPr>
            <p:cNvSpPr/>
            <p:nvPr/>
          </p:nvSpPr>
          <p:spPr>
            <a:xfrm>
              <a:off x="8519891" y="1279017"/>
              <a:ext cx="50098" cy="50098"/>
            </a:xfrm>
            <a:custGeom>
              <a:avLst/>
              <a:gdLst>
                <a:gd name="connsiteX0" fmla="*/ 6719 w 27802"/>
                <a:gd name="connsiteY0" fmla="*/ 26181 h 27802"/>
                <a:gd name="connsiteX1" fmla="*/ 3475 w 27802"/>
                <a:gd name="connsiteY1" fmla="*/ 26181 h 27802"/>
                <a:gd name="connsiteX2" fmla="*/ 3475 w 27802"/>
                <a:gd name="connsiteY2" fmla="*/ 23401 h 27802"/>
                <a:gd name="connsiteX3" fmla="*/ 22937 w 27802"/>
                <a:gd name="connsiteY3" fmla="*/ 3475 h 27802"/>
                <a:gd name="connsiteX4" fmla="*/ 26181 w 27802"/>
                <a:gd name="connsiteY4" fmla="*/ 3475 h 27802"/>
                <a:gd name="connsiteX5" fmla="*/ 26181 w 27802"/>
                <a:gd name="connsiteY5" fmla="*/ 5792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6719" y="26181"/>
                  </a:moveTo>
                  <a:lnTo>
                    <a:pt x="3475" y="26181"/>
                  </a:lnTo>
                  <a:lnTo>
                    <a:pt x="3475" y="23401"/>
                  </a:lnTo>
                  <a:lnTo>
                    <a:pt x="22937" y="3475"/>
                  </a:lnTo>
                  <a:lnTo>
                    <a:pt x="26181" y="3475"/>
                  </a:lnTo>
                  <a:lnTo>
                    <a:pt x="26181" y="5792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E57BC26-F029-4F19-8231-FEF8B260BD6B}"/>
                </a:ext>
              </a:extLst>
            </p:cNvPr>
            <p:cNvSpPr/>
            <p:nvPr/>
          </p:nvSpPr>
          <p:spPr>
            <a:xfrm>
              <a:off x="8578339" y="1279017"/>
              <a:ext cx="50098" cy="50098"/>
            </a:xfrm>
            <a:custGeom>
              <a:avLst/>
              <a:gdLst>
                <a:gd name="connsiteX0" fmla="*/ 6719 w 27802"/>
                <a:gd name="connsiteY0" fmla="*/ 26181 h 27802"/>
                <a:gd name="connsiteX1" fmla="*/ 3475 w 27802"/>
                <a:gd name="connsiteY1" fmla="*/ 26181 h 27802"/>
                <a:gd name="connsiteX2" fmla="*/ 3475 w 27802"/>
                <a:gd name="connsiteY2" fmla="*/ 23401 h 27802"/>
                <a:gd name="connsiteX3" fmla="*/ 23401 w 27802"/>
                <a:gd name="connsiteY3" fmla="*/ 3475 h 27802"/>
                <a:gd name="connsiteX4" fmla="*/ 26181 w 27802"/>
                <a:gd name="connsiteY4" fmla="*/ 3475 h 27802"/>
                <a:gd name="connsiteX5" fmla="*/ 26181 w 27802"/>
                <a:gd name="connsiteY5" fmla="*/ 5792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6719" y="26181"/>
                  </a:moveTo>
                  <a:lnTo>
                    <a:pt x="3475" y="26181"/>
                  </a:lnTo>
                  <a:lnTo>
                    <a:pt x="3475" y="23401"/>
                  </a:lnTo>
                  <a:lnTo>
                    <a:pt x="23401" y="3475"/>
                  </a:lnTo>
                  <a:lnTo>
                    <a:pt x="26181" y="3475"/>
                  </a:lnTo>
                  <a:lnTo>
                    <a:pt x="26181" y="5792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A0D0F68-0B36-4B93-833C-F6CB800C8885}"/>
                </a:ext>
              </a:extLst>
            </p:cNvPr>
            <p:cNvSpPr/>
            <p:nvPr/>
          </p:nvSpPr>
          <p:spPr>
            <a:xfrm>
              <a:off x="8635952" y="1279017"/>
              <a:ext cx="50098" cy="50098"/>
            </a:xfrm>
            <a:custGeom>
              <a:avLst/>
              <a:gdLst>
                <a:gd name="connsiteX0" fmla="*/ 6719 w 27802"/>
                <a:gd name="connsiteY0" fmla="*/ 26181 h 27802"/>
                <a:gd name="connsiteX1" fmla="*/ 3475 w 27802"/>
                <a:gd name="connsiteY1" fmla="*/ 26181 h 27802"/>
                <a:gd name="connsiteX2" fmla="*/ 3475 w 27802"/>
                <a:gd name="connsiteY2" fmla="*/ 23401 h 27802"/>
                <a:gd name="connsiteX3" fmla="*/ 23401 w 27802"/>
                <a:gd name="connsiteY3" fmla="*/ 3475 h 27802"/>
                <a:gd name="connsiteX4" fmla="*/ 26181 w 27802"/>
                <a:gd name="connsiteY4" fmla="*/ 3475 h 27802"/>
                <a:gd name="connsiteX5" fmla="*/ 26181 w 27802"/>
                <a:gd name="connsiteY5" fmla="*/ 5792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6719" y="26181"/>
                  </a:moveTo>
                  <a:lnTo>
                    <a:pt x="3475" y="26181"/>
                  </a:lnTo>
                  <a:lnTo>
                    <a:pt x="3475" y="23401"/>
                  </a:lnTo>
                  <a:lnTo>
                    <a:pt x="23401" y="3475"/>
                  </a:lnTo>
                  <a:lnTo>
                    <a:pt x="26181" y="3475"/>
                  </a:lnTo>
                  <a:lnTo>
                    <a:pt x="26181" y="5792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A9D3A57-1EB7-4FC3-9387-B659E51DDDAD}"/>
                </a:ext>
              </a:extLst>
            </p:cNvPr>
            <p:cNvSpPr/>
            <p:nvPr/>
          </p:nvSpPr>
          <p:spPr>
            <a:xfrm>
              <a:off x="8691893" y="1240610"/>
              <a:ext cx="100195" cy="225439"/>
            </a:xfrm>
            <a:custGeom>
              <a:avLst/>
              <a:gdLst>
                <a:gd name="connsiteX0" fmla="*/ 3475 w 55605"/>
                <a:gd name="connsiteY0" fmla="*/ 3939 h 125112"/>
                <a:gd name="connsiteX1" fmla="*/ 3475 w 55605"/>
                <a:gd name="connsiteY1" fmla="*/ 103102 h 125112"/>
                <a:gd name="connsiteX2" fmla="*/ 54910 w 55605"/>
                <a:gd name="connsiteY2" fmla="*/ 121637 h 125112"/>
                <a:gd name="connsiteX3" fmla="*/ 54910 w 55605"/>
                <a:gd name="connsiteY3" fmla="*/ 3475 h 125112"/>
                <a:gd name="connsiteX4" fmla="*/ 3475 w 55605"/>
                <a:gd name="connsiteY4" fmla="*/ 3475 h 125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05" h="125112">
                  <a:moveTo>
                    <a:pt x="3475" y="3939"/>
                  </a:moveTo>
                  <a:lnTo>
                    <a:pt x="3475" y="103102"/>
                  </a:lnTo>
                  <a:cubicBezTo>
                    <a:pt x="3475" y="113296"/>
                    <a:pt x="26644" y="121637"/>
                    <a:pt x="54910" y="121637"/>
                  </a:cubicBezTo>
                  <a:lnTo>
                    <a:pt x="54910" y="3475"/>
                  </a:lnTo>
                  <a:lnTo>
                    <a:pt x="3475" y="3475"/>
                  </a:lnTo>
                  <a:close/>
                </a:path>
              </a:pathLst>
            </a:custGeom>
            <a:solidFill>
              <a:srgbClr val="3999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A565A36-C03C-44E0-A652-272F05A52178}"/>
                </a:ext>
              </a:extLst>
            </p:cNvPr>
            <p:cNvSpPr/>
            <p:nvPr/>
          </p:nvSpPr>
          <p:spPr>
            <a:xfrm>
              <a:off x="8783740" y="1241444"/>
              <a:ext cx="100195" cy="217089"/>
            </a:xfrm>
            <a:custGeom>
              <a:avLst/>
              <a:gdLst>
                <a:gd name="connsiteX0" fmla="*/ 3475 w 55605"/>
                <a:gd name="connsiteY0" fmla="*/ 121173 h 120478"/>
                <a:gd name="connsiteX1" fmla="*/ 4402 w 55605"/>
                <a:gd name="connsiteY1" fmla="*/ 121173 h 120478"/>
                <a:gd name="connsiteX2" fmla="*/ 55837 w 55605"/>
                <a:gd name="connsiteY2" fmla="*/ 102638 h 120478"/>
                <a:gd name="connsiteX3" fmla="*/ 55837 w 55605"/>
                <a:gd name="connsiteY3" fmla="*/ 3475 h 120478"/>
                <a:gd name="connsiteX4" fmla="*/ 3475 w 55605"/>
                <a:gd name="connsiteY4" fmla="*/ 3475 h 120478"/>
                <a:gd name="connsiteX5" fmla="*/ 3475 w 55605"/>
                <a:gd name="connsiteY5" fmla="*/ 121173 h 12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05" h="120478">
                  <a:moveTo>
                    <a:pt x="3475" y="121173"/>
                  </a:moveTo>
                  <a:lnTo>
                    <a:pt x="4402" y="121173"/>
                  </a:lnTo>
                  <a:cubicBezTo>
                    <a:pt x="32668" y="121173"/>
                    <a:pt x="55837" y="112833"/>
                    <a:pt x="55837" y="102638"/>
                  </a:cubicBezTo>
                  <a:lnTo>
                    <a:pt x="55837" y="3475"/>
                  </a:lnTo>
                  <a:lnTo>
                    <a:pt x="3475" y="3475"/>
                  </a:lnTo>
                  <a:lnTo>
                    <a:pt x="3475" y="121173"/>
                  </a:lnTo>
                  <a:close/>
                </a:path>
              </a:pathLst>
            </a:custGeom>
            <a:solidFill>
              <a:srgbClr val="5AB4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B5FA8D0-6A04-4CF2-8675-4BB8CB47D200}"/>
                </a:ext>
              </a:extLst>
            </p:cNvPr>
            <p:cNvSpPr/>
            <p:nvPr/>
          </p:nvSpPr>
          <p:spPr>
            <a:xfrm>
              <a:off x="8692729" y="1208013"/>
              <a:ext cx="192041" cy="75146"/>
            </a:xfrm>
            <a:custGeom>
              <a:avLst/>
              <a:gdLst>
                <a:gd name="connsiteX0" fmla="*/ 106345 w 106577"/>
                <a:gd name="connsiteY0" fmla="*/ 22029 h 41704"/>
                <a:gd name="connsiteX1" fmla="*/ 54911 w 106577"/>
                <a:gd name="connsiteY1" fmla="*/ 40564 h 41704"/>
                <a:gd name="connsiteX2" fmla="*/ 3475 w 106577"/>
                <a:gd name="connsiteY2" fmla="*/ 22029 h 41704"/>
                <a:gd name="connsiteX3" fmla="*/ 54911 w 106577"/>
                <a:gd name="connsiteY3" fmla="*/ 3494 h 41704"/>
                <a:gd name="connsiteX4" fmla="*/ 106345 w 106577"/>
                <a:gd name="connsiteY4" fmla="*/ 22029 h 4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77" h="41704">
                  <a:moveTo>
                    <a:pt x="106345" y="22029"/>
                  </a:moveTo>
                  <a:cubicBezTo>
                    <a:pt x="106345" y="32223"/>
                    <a:pt x="83176" y="40564"/>
                    <a:pt x="54911" y="40564"/>
                  </a:cubicBezTo>
                  <a:cubicBezTo>
                    <a:pt x="26644" y="40564"/>
                    <a:pt x="3475" y="32223"/>
                    <a:pt x="3475" y="22029"/>
                  </a:cubicBezTo>
                  <a:cubicBezTo>
                    <a:pt x="3475" y="11835"/>
                    <a:pt x="26644" y="3494"/>
                    <a:pt x="54911" y="3494"/>
                  </a:cubicBezTo>
                  <a:cubicBezTo>
                    <a:pt x="83176" y="3030"/>
                    <a:pt x="106345" y="11371"/>
                    <a:pt x="106345" y="220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7064E0BF-B7BB-46AF-B9F3-7A670CC98526}"/>
                </a:ext>
              </a:extLst>
            </p:cNvPr>
            <p:cNvSpPr/>
            <p:nvPr/>
          </p:nvSpPr>
          <p:spPr>
            <a:xfrm>
              <a:off x="8710264" y="1216396"/>
              <a:ext cx="158643" cy="50098"/>
            </a:xfrm>
            <a:custGeom>
              <a:avLst/>
              <a:gdLst>
                <a:gd name="connsiteX0" fmla="*/ 85957 w 88041"/>
                <a:gd name="connsiteY0" fmla="*/ 15987 h 27802"/>
                <a:gd name="connsiteX1" fmla="*/ 44716 w 88041"/>
                <a:gd name="connsiteY1" fmla="*/ 28498 h 27802"/>
                <a:gd name="connsiteX2" fmla="*/ 3475 w 88041"/>
                <a:gd name="connsiteY2" fmla="*/ 15987 h 27802"/>
                <a:gd name="connsiteX3" fmla="*/ 44716 w 88041"/>
                <a:gd name="connsiteY3" fmla="*/ 3475 h 27802"/>
                <a:gd name="connsiteX4" fmla="*/ 85957 w 88041"/>
                <a:gd name="connsiteY4" fmla="*/ 15987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41" h="27802">
                  <a:moveTo>
                    <a:pt x="85957" y="15987"/>
                  </a:moveTo>
                  <a:cubicBezTo>
                    <a:pt x="85957" y="22474"/>
                    <a:pt x="67422" y="28498"/>
                    <a:pt x="44716" y="28498"/>
                  </a:cubicBezTo>
                  <a:cubicBezTo>
                    <a:pt x="22010" y="28498"/>
                    <a:pt x="3475" y="22937"/>
                    <a:pt x="3475" y="15987"/>
                  </a:cubicBezTo>
                  <a:cubicBezTo>
                    <a:pt x="3475" y="9499"/>
                    <a:pt x="22010" y="3475"/>
                    <a:pt x="44716" y="3475"/>
                  </a:cubicBezTo>
                  <a:cubicBezTo>
                    <a:pt x="67422" y="3475"/>
                    <a:pt x="85957" y="9499"/>
                    <a:pt x="85957" y="15987"/>
                  </a:cubicBezTo>
                </a:path>
              </a:pathLst>
            </a:custGeom>
            <a:solidFill>
              <a:srgbClr val="7FB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B5B3CE90-8535-442D-9AD6-2D9CFFEAB7BA}"/>
                </a:ext>
              </a:extLst>
            </p:cNvPr>
            <p:cNvSpPr/>
            <p:nvPr/>
          </p:nvSpPr>
          <p:spPr>
            <a:xfrm>
              <a:off x="8710264" y="1217230"/>
              <a:ext cx="158643" cy="41748"/>
            </a:xfrm>
            <a:custGeom>
              <a:avLst/>
              <a:gdLst>
                <a:gd name="connsiteX0" fmla="*/ 77616 w 88041"/>
                <a:gd name="connsiteY0" fmla="*/ 23401 h 23168"/>
                <a:gd name="connsiteX1" fmla="*/ 85957 w 88041"/>
                <a:gd name="connsiteY1" fmla="*/ 15987 h 23168"/>
                <a:gd name="connsiteX2" fmla="*/ 44716 w 88041"/>
                <a:gd name="connsiteY2" fmla="*/ 3475 h 23168"/>
                <a:gd name="connsiteX3" fmla="*/ 3475 w 88041"/>
                <a:gd name="connsiteY3" fmla="*/ 15987 h 23168"/>
                <a:gd name="connsiteX4" fmla="*/ 11816 w 88041"/>
                <a:gd name="connsiteY4" fmla="*/ 23401 h 23168"/>
                <a:gd name="connsiteX5" fmla="*/ 44253 w 88041"/>
                <a:gd name="connsiteY5" fmla="*/ 18767 h 23168"/>
                <a:gd name="connsiteX6" fmla="*/ 77616 w 88041"/>
                <a:gd name="connsiteY6" fmla="*/ 23401 h 2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41" h="23168">
                  <a:moveTo>
                    <a:pt x="77616" y="23401"/>
                  </a:moveTo>
                  <a:cubicBezTo>
                    <a:pt x="83176" y="21084"/>
                    <a:pt x="85957" y="18767"/>
                    <a:pt x="85957" y="15987"/>
                  </a:cubicBezTo>
                  <a:cubicBezTo>
                    <a:pt x="85957" y="9499"/>
                    <a:pt x="67422" y="3475"/>
                    <a:pt x="44716" y="3475"/>
                  </a:cubicBezTo>
                  <a:cubicBezTo>
                    <a:pt x="22010" y="3475"/>
                    <a:pt x="3475" y="9036"/>
                    <a:pt x="3475" y="15987"/>
                  </a:cubicBezTo>
                  <a:cubicBezTo>
                    <a:pt x="3475" y="18767"/>
                    <a:pt x="6719" y="21547"/>
                    <a:pt x="11816" y="23401"/>
                  </a:cubicBezTo>
                  <a:cubicBezTo>
                    <a:pt x="19230" y="20620"/>
                    <a:pt x="31278" y="18767"/>
                    <a:pt x="44253" y="18767"/>
                  </a:cubicBezTo>
                  <a:cubicBezTo>
                    <a:pt x="58154" y="18304"/>
                    <a:pt x="69738" y="20157"/>
                    <a:pt x="77616" y="23401"/>
                  </a:cubicBezTo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440AEC21-68EB-425F-AC5A-A195DB81A7EA}"/>
                </a:ext>
              </a:extLst>
            </p:cNvPr>
            <p:cNvSpPr/>
            <p:nvPr/>
          </p:nvSpPr>
          <p:spPr>
            <a:xfrm>
              <a:off x="8715273" y="1312415"/>
              <a:ext cx="50098" cy="66796"/>
            </a:xfrm>
            <a:custGeom>
              <a:avLst/>
              <a:gdLst>
                <a:gd name="connsiteX0" fmla="*/ 3475 w 27802"/>
                <a:gd name="connsiteY0" fmla="*/ 34985 h 37070"/>
                <a:gd name="connsiteX1" fmla="*/ 3475 w 27802"/>
                <a:gd name="connsiteY1" fmla="*/ 28034 h 37070"/>
                <a:gd name="connsiteX2" fmla="*/ 7646 w 27802"/>
                <a:gd name="connsiteY2" fmla="*/ 30351 h 37070"/>
                <a:gd name="connsiteX3" fmla="*/ 12280 w 27802"/>
                <a:gd name="connsiteY3" fmla="*/ 31278 h 37070"/>
                <a:gd name="connsiteX4" fmla="*/ 14597 w 27802"/>
                <a:gd name="connsiteY4" fmla="*/ 30815 h 37070"/>
                <a:gd name="connsiteX5" fmla="*/ 16450 w 27802"/>
                <a:gd name="connsiteY5" fmla="*/ 30351 h 37070"/>
                <a:gd name="connsiteX6" fmla="*/ 17377 w 27802"/>
                <a:gd name="connsiteY6" fmla="*/ 29425 h 37070"/>
                <a:gd name="connsiteX7" fmla="*/ 17840 w 27802"/>
                <a:gd name="connsiteY7" fmla="*/ 28034 h 37070"/>
                <a:gd name="connsiteX8" fmla="*/ 17377 w 27802"/>
                <a:gd name="connsiteY8" fmla="*/ 26181 h 37070"/>
                <a:gd name="connsiteX9" fmla="*/ 15987 w 27802"/>
                <a:gd name="connsiteY9" fmla="*/ 24791 h 37070"/>
                <a:gd name="connsiteX10" fmla="*/ 13670 w 27802"/>
                <a:gd name="connsiteY10" fmla="*/ 23401 h 37070"/>
                <a:gd name="connsiteX11" fmla="*/ 10889 w 27802"/>
                <a:gd name="connsiteY11" fmla="*/ 22010 h 37070"/>
                <a:gd name="connsiteX12" fmla="*/ 5329 w 27802"/>
                <a:gd name="connsiteY12" fmla="*/ 18304 h 37070"/>
                <a:gd name="connsiteX13" fmla="*/ 3475 w 27802"/>
                <a:gd name="connsiteY13" fmla="*/ 12743 h 37070"/>
                <a:gd name="connsiteX14" fmla="*/ 4402 w 27802"/>
                <a:gd name="connsiteY14" fmla="*/ 8573 h 37070"/>
                <a:gd name="connsiteX15" fmla="*/ 7182 w 27802"/>
                <a:gd name="connsiteY15" fmla="*/ 5792 h 37070"/>
                <a:gd name="connsiteX16" fmla="*/ 11353 w 27802"/>
                <a:gd name="connsiteY16" fmla="*/ 3939 h 37070"/>
                <a:gd name="connsiteX17" fmla="*/ 15987 w 27802"/>
                <a:gd name="connsiteY17" fmla="*/ 3475 h 37070"/>
                <a:gd name="connsiteX18" fmla="*/ 20157 w 27802"/>
                <a:gd name="connsiteY18" fmla="*/ 3939 h 37070"/>
                <a:gd name="connsiteX19" fmla="*/ 23864 w 27802"/>
                <a:gd name="connsiteY19" fmla="*/ 4866 h 37070"/>
                <a:gd name="connsiteX20" fmla="*/ 23864 w 27802"/>
                <a:gd name="connsiteY20" fmla="*/ 11353 h 37070"/>
                <a:gd name="connsiteX21" fmla="*/ 22010 w 27802"/>
                <a:gd name="connsiteY21" fmla="*/ 10426 h 37070"/>
                <a:gd name="connsiteX22" fmla="*/ 20157 w 27802"/>
                <a:gd name="connsiteY22" fmla="*/ 9963 h 37070"/>
                <a:gd name="connsiteX23" fmla="*/ 18304 w 27802"/>
                <a:gd name="connsiteY23" fmla="*/ 9499 h 37070"/>
                <a:gd name="connsiteX24" fmla="*/ 16450 w 27802"/>
                <a:gd name="connsiteY24" fmla="*/ 9499 h 37070"/>
                <a:gd name="connsiteX25" fmla="*/ 14133 w 27802"/>
                <a:gd name="connsiteY25" fmla="*/ 9499 h 37070"/>
                <a:gd name="connsiteX26" fmla="*/ 12280 w 27802"/>
                <a:gd name="connsiteY26" fmla="*/ 9963 h 37070"/>
                <a:gd name="connsiteX27" fmla="*/ 11353 w 27802"/>
                <a:gd name="connsiteY27" fmla="*/ 10889 h 37070"/>
                <a:gd name="connsiteX28" fmla="*/ 10889 w 27802"/>
                <a:gd name="connsiteY28" fmla="*/ 12279 h 37070"/>
                <a:gd name="connsiteX29" fmla="*/ 11353 w 27802"/>
                <a:gd name="connsiteY29" fmla="*/ 13670 h 37070"/>
                <a:gd name="connsiteX30" fmla="*/ 12743 w 27802"/>
                <a:gd name="connsiteY30" fmla="*/ 15060 h 37070"/>
                <a:gd name="connsiteX31" fmla="*/ 14597 w 27802"/>
                <a:gd name="connsiteY31" fmla="*/ 15987 h 37070"/>
                <a:gd name="connsiteX32" fmla="*/ 16913 w 27802"/>
                <a:gd name="connsiteY32" fmla="*/ 16913 h 37070"/>
                <a:gd name="connsiteX33" fmla="*/ 20157 w 27802"/>
                <a:gd name="connsiteY33" fmla="*/ 18767 h 37070"/>
                <a:gd name="connsiteX34" fmla="*/ 22937 w 27802"/>
                <a:gd name="connsiteY34" fmla="*/ 20620 h 37070"/>
                <a:gd name="connsiteX35" fmla="*/ 24791 w 27802"/>
                <a:gd name="connsiteY35" fmla="*/ 23401 h 37070"/>
                <a:gd name="connsiteX36" fmla="*/ 25254 w 27802"/>
                <a:gd name="connsiteY36" fmla="*/ 26644 h 37070"/>
                <a:gd name="connsiteX37" fmla="*/ 24327 w 27802"/>
                <a:gd name="connsiteY37" fmla="*/ 31278 h 37070"/>
                <a:gd name="connsiteX38" fmla="*/ 21547 w 27802"/>
                <a:gd name="connsiteY38" fmla="*/ 34058 h 37070"/>
                <a:gd name="connsiteX39" fmla="*/ 17377 w 27802"/>
                <a:gd name="connsiteY39" fmla="*/ 35448 h 37070"/>
                <a:gd name="connsiteX40" fmla="*/ 12743 w 27802"/>
                <a:gd name="connsiteY40" fmla="*/ 35912 h 37070"/>
                <a:gd name="connsiteX41" fmla="*/ 7646 w 27802"/>
                <a:gd name="connsiteY41" fmla="*/ 35448 h 37070"/>
                <a:gd name="connsiteX42" fmla="*/ 3475 w 27802"/>
                <a:gd name="connsiteY42" fmla="*/ 34985 h 3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802" h="37070">
                  <a:moveTo>
                    <a:pt x="3475" y="34985"/>
                  </a:moveTo>
                  <a:lnTo>
                    <a:pt x="3475" y="28034"/>
                  </a:lnTo>
                  <a:cubicBezTo>
                    <a:pt x="4865" y="28961"/>
                    <a:pt x="6255" y="29888"/>
                    <a:pt x="7646" y="30351"/>
                  </a:cubicBezTo>
                  <a:cubicBezTo>
                    <a:pt x="9036" y="30815"/>
                    <a:pt x="10889" y="31278"/>
                    <a:pt x="12280" y="31278"/>
                  </a:cubicBezTo>
                  <a:cubicBezTo>
                    <a:pt x="13206" y="31278"/>
                    <a:pt x="14133" y="31278"/>
                    <a:pt x="14597" y="30815"/>
                  </a:cubicBezTo>
                  <a:cubicBezTo>
                    <a:pt x="15060" y="30815"/>
                    <a:pt x="15987" y="30351"/>
                    <a:pt x="16450" y="30351"/>
                  </a:cubicBezTo>
                  <a:cubicBezTo>
                    <a:pt x="16913" y="29888"/>
                    <a:pt x="17377" y="29888"/>
                    <a:pt x="17377" y="29425"/>
                  </a:cubicBezTo>
                  <a:cubicBezTo>
                    <a:pt x="17377" y="28961"/>
                    <a:pt x="17840" y="28498"/>
                    <a:pt x="17840" y="28034"/>
                  </a:cubicBezTo>
                  <a:cubicBezTo>
                    <a:pt x="17840" y="27571"/>
                    <a:pt x="17840" y="26644"/>
                    <a:pt x="17377" y="26181"/>
                  </a:cubicBezTo>
                  <a:cubicBezTo>
                    <a:pt x="16913" y="25718"/>
                    <a:pt x="16450" y="25254"/>
                    <a:pt x="15987" y="24791"/>
                  </a:cubicBezTo>
                  <a:cubicBezTo>
                    <a:pt x="15523" y="24327"/>
                    <a:pt x="14597" y="23864"/>
                    <a:pt x="13670" y="23401"/>
                  </a:cubicBezTo>
                  <a:cubicBezTo>
                    <a:pt x="12743" y="22937"/>
                    <a:pt x="11816" y="22474"/>
                    <a:pt x="10889" y="22010"/>
                  </a:cubicBezTo>
                  <a:cubicBezTo>
                    <a:pt x="8572" y="21084"/>
                    <a:pt x="6719" y="19694"/>
                    <a:pt x="5329" y="18304"/>
                  </a:cubicBezTo>
                  <a:cubicBezTo>
                    <a:pt x="3939" y="16913"/>
                    <a:pt x="3475" y="15060"/>
                    <a:pt x="3475" y="12743"/>
                  </a:cubicBezTo>
                  <a:cubicBezTo>
                    <a:pt x="3475" y="10889"/>
                    <a:pt x="3939" y="9499"/>
                    <a:pt x="4402" y="8573"/>
                  </a:cubicBezTo>
                  <a:cubicBezTo>
                    <a:pt x="4865" y="7182"/>
                    <a:pt x="5792" y="6256"/>
                    <a:pt x="7182" y="5792"/>
                  </a:cubicBezTo>
                  <a:cubicBezTo>
                    <a:pt x="8109" y="4866"/>
                    <a:pt x="9499" y="4402"/>
                    <a:pt x="11353" y="3939"/>
                  </a:cubicBezTo>
                  <a:cubicBezTo>
                    <a:pt x="12743" y="3475"/>
                    <a:pt x="14597" y="3475"/>
                    <a:pt x="15987" y="3475"/>
                  </a:cubicBezTo>
                  <a:cubicBezTo>
                    <a:pt x="17377" y="3475"/>
                    <a:pt x="19230" y="3475"/>
                    <a:pt x="20157" y="3939"/>
                  </a:cubicBezTo>
                  <a:cubicBezTo>
                    <a:pt x="21547" y="3939"/>
                    <a:pt x="22474" y="4402"/>
                    <a:pt x="23864" y="4866"/>
                  </a:cubicBezTo>
                  <a:lnTo>
                    <a:pt x="23864" y="11353"/>
                  </a:lnTo>
                  <a:cubicBezTo>
                    <a:pt x="23401" y="10889"/>
                    <a:pt x="22937" y="10889"/>
                    <a:pt x="22010" y="10426"/>
                  </a:cubicBezTo>
                  <a:cubicBezTo>
                    <a:pt x="21547" y="9963"/>
                    <a:pt x="20620" y="9963"/>
                    <a:pt x="20157" y="9963"/>
                  </a:cubicBezTo>
                  <a:cubicBezTo>
                    <a:pt x="19694" y="9963"/>
                    <a:pt x="18767" y="9499"/>
                    <a:pt x="18304" y="9499"/>
                  </a:cubicBezTo>
                  <a:cubicBezTo>
                    <a:pt x="17840" y="9499"/>
                    <a:pt x="16913" y="9499"/>
                    <a:pt x="16450" y="9499"/>
                  </a:cubicBezTo>
                  <a:cubicBezTo>
                    <a:pt x="15523" y="9499"/>
                    <a:pt x="15060" y="9499"/>
                    <a:pt x="14133" y="9499"/>
                  </a:cubicBezTo>
                  <a:cubicBezTo>
                    <a:pt x="13670" y="9499"/>
                    <a:pt x="12743" y="9963"/>
                    <a:pt x="12280" y="9963"/>
                  </a:cubicBezTo>
                  <a:cubicBezTo>
                    <a:pt x="11816" y="10426"/>
                    <a:pt x="11353" y="10426"/>
                    <a:pt x="11353" y="10889"/>
                  </a:cubicBezTo>
                  <a:cubicBezTo>
                    <a:pt x="10889" y="11353"/>
                    <a:pt x="10889" y="11816"/>
                    <a:pt x="10889" y="12279"/>
                  </a:cubicBezTo>
                  <a:cubicBezTo>
                    <a:pt x="10889" y="12743"/>
                    <a:pt x="10889" y="13206"/>
                    <a:pt x="11353" y="13670"/>
                  </a:cubicBezTo>
                  <a:cubicBezTo>
                    <a:pt x="11816" y="14133"/>
                    <a:pt x="11816" y="14596"/>
                    <a:pt x="12743" y="15060"/>
                  </a:cubicBezTo>
                  <a:cubicBezTo>
                    <a:pt x="13206" y="15523"/>
                    <a:pt x="13670" y="15987"/>
                    <a:pt x="14597" y="15987"/>
                  </a:cubicBezTo>
                  <a:cubicBezTo>
                    <a:pt x="15523" y="16450"/>
                    <a:pt x="15987" y="16913"/>
                    <a:pt x="16913" y="16913"/>
                  </a:cubicBezTo>
                  <a:cubicBezTo>
                    <a:pt x="18304" y="17377"/>
                    <a:pt x="19230" y="17840"/>
                    <a:pt x="20157" y="18767"/>
                  </a:cubicBezTo>
                  <a:cubicBezTo>
                    <a:pt x="21084" y="19230"/>
                    <a:pt x="22010" y="20157"/>
                    <a:pt x="22937" y="20620"/>
                  </a:cubicBezTo>
                  <a:cubicBezTo>
                    <a:pt x="23864" y="21547"/>
                    <a:pt x="24327" y="22010"/>
                    <a:pt x="24791" y="23401"/>
                  </a:cubicBezTo>
                  <a:cubicBezTo>
                    <a:pt x="25254" y="24327"/>
                    <a:pt x="25254" y="25254"/>
                    <a:pt x="25254" y="26644"/>
                  </a:cubicBezTo>
                  <a:cubicBezTo>
                    <a:pt x="25254" y="28498"/>
                    <a:pt x="24791" y="29888"/>
                    <a:pt x="24327" y="31278"/>
                  </a:cubicBezTo>
                  <a:cubicBezTo>
                    <a:pt x="23864" y="32668"/>
                    <a:pt x="22937" y="33595"/>
                    <a:pt x="21547" y="34058"/>
                  </a:cubicBezTo>
                  <a:cubicBezTo>
                    <a:pt x="20620" y="34985"/>
                    <a:pt x="19230" y="35448"/>
                    <a:pt x="17377" y="35448"/>
                  </a:cubicBezTo>
                  <a:cubicBezTo>
                    <a:pt x="15987" y="35912"/>
                    <a:pt x="14133" y="35912"/>
                    <a:pt x="12743" y="35912"/>
                  </a:cubicBezTo>
                  <a:cubicBezTo>
                    <a:pt x="10889" y="35912"/>
                    <a:pt x="9499" y="35912"/>
                    <a:pt x="7646" y="35448"/>
                  </a:cubicBezTo>
                  <a:cubicBezTo>
                    <a:pt x="5792" y="36375"/>
                    <a:pt x="4402" y="35912"/>
                    <a:pt x="3475" y="3498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EBBBE07-5141-4E6B-9A00-DCEDA7BEEDF0}"/>
                </a:ext>
              </a:extLst>
            </p:cNvPr>
            <p:cNvSpPr/>
            <p:nvPr/>
          </p:nvSpPr>
          <p:spPr>
            <a:xfrm>
              <a:off x="8759526" y="1313251"/>
              <a:ext cx="66796" cy="75146"/>
            </a:xfrm>
            <a:custGeom>
              <a:avLst/>
              <a:gdLst>
                <a:gd name="connsiteX0" fmla="*/ 18767 w 37070"/>
                <a:gd name="connsiteY0" fmla="*/ 36375 h 41704"/>
                <a:gd name="connsiteX1" fmla="*/ 7646 w 37070"/>
                <a:gd name="connsiteY1" fmla="*/ 31741 h 41704"/>
                <a:gd name="connsiteX2" fmla="*/ 3475 w 37070"/>
                <a:gd name="connsiteY2" fmla="*/ 20157 h 41704"/>
                <a:gd name="connsiteX3" fmla="*/ 7646 w 37070"/>
                <a:gd name="connsiteY3" fmla="*/ 8109 h 41704"/>
                <a:gd name="connsiteX4" fmla="*/ 18767 w 37070"/>
                <a:gd name="connsiteY4" fmla="*/ 3475 h 41704"/>
                <a:gd name="connsiteX5" fmla="*/ 29425 w 37070"/>
                <a:gd name="connsiteY5" fmla="*/ 8109 h 41704"/>
                <a:gd name="connsiteX6" fmla="*/ 33595 w 37070"/>
                <a:gd name="connsiteY6" fmla="*/ 19694 h 41704"/>
                <a:gd name="connsiteX7" fmla="*/ 29425 w 37070"/>
                <a:gd name="connsiteY7" fmla="*/ 31741 h 41704"/>
                <a:gd name="connsiteX8" fmla="*/ 28961 w 37070"/>
                <a:gd name="connsiteY8" fmla="*/ 32205 h 41704"/>
                <a:gd name="connsiteX9" fmla="*/ 28498 w 37070"/>
                <a:gd name="connsiteY9" fmla="*/ 32668 h 41704"/>
                <a:gd name="connsiteX10" fmla="*/ 36375 w 37070"/>
                <a:gd name="connsiteY10" fmla="*/ 40546 h 41704"/>
                <a:gd name="connsiteX11" fmla="*/ 26181 w 37070"/>
                <a:gd name="connsiteY11" fmla="*/ 40546 h 41704"/>
                <a:gd name="connsiteX12" fmla="*/ 22937 w 37070"/>
                <a:gd name="connsiteY12" fmla="*/ 35912 h 41704"/>
                <a:gd name="connsiteX13" fmla="*/ 18767 w 37070"/>
                <a:gd name="connsiteY13" fmla="*/ 36375 h 41704"/>
                <a:gd name="connsiteX14" fmla="*/ 18767 w 37070"/>
                <a:gd name="connsiteY14" fmla="*/ 10426 h 41704"/>
                <a:gd name="connsiteX15" fmla="*/ 12743 w 37070"/>
                <a:gd name="connsiteY15" fmla="*/ 13206 h 41704"/>
                <a:gd name="connsiteX16" fmla="*/ 10426 w 37070"/>
                <a:gd name="connsiteY16" fmla="*/ 20620 h 41704"/>
                <a:gd name="connsiteX17" fmla="*/ 12743 w 37070"/>
                <a:gd name="connsiteY17" fmla="*/ 28034 h 41704"/>
                <a:gd name="connsiteX18" fmla="*/ 18304 w 37070"/>
                <a:gd name="connsiteY18" fmla="*/ 30815 h 41704"/>
                <a:gd name="connsiteX19" fmla="*/ 24327 w 37070"/>
                <a:gd name="connsiteY19" fmla="*/ 28034 h 41704"/>
                <a:gd name="connsiteX20" fmla="*/ 26644 w 37070"/>
                <a:gd name="connsiteY20" fmla="*/ 20620 h 41704"/>
                <a:gd name="connsiteX21" fmla="*/ 24327 w 37070"/>
                <a:gd name="connsiteY21" fmla="*/ 12743 h 41704"/>
                <a:gd name="connsiteX22" fmla="*/ 18767 w 37070"/>
                <a:gd name="connsiteY22" fmla="*/ 10426 h 4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070" h="41704">
                  <a:moveTo>
                    <a:pt x="18767" y="36375"/>
                  </a:moveTo>
                  <a:cubicBezTo>
                    <a:pt x="14133" y="36375"/>
                    <a:pt x="10426" y="34985"/>
                    <a:pt x="7646" y="31741"/>
                  </a:cubicBezTo>
                  <a:cubicBezTo>
                    <a:pt x="4865" y="28961"/>
                    <a:pt x="3475" y="25254"/>
                    <a:pt x="3475" y="20157"/>
                  </a:cubicBezTo>
                  <a:cubicBezTo>
                    <a:pt x="3475" y="15060"/>
                    <a:pt x="4865" y="11353"/>
                    <a:pt x="7646" y="8109"/>
                  </a:cubicBezTo>
                  <a:cubicBezTo>
                    <a:pt x="10426" y="4865"/>
                    <a:pt x="14133" y="3475"/>
                    <a:pt x="18767" y="3475"/>
                  </a:cubicBezTo>
                  <a:cubicBezTo>
                    <a:pt x="23401" y="3475"/>
                    <a:pt x="27108" y="4865"/>
                    <a:pt x="29425" y="8109"/>
                  </a:cubicBezTo>
                  <a:cubicBezTo>
                    <a:pt x="32205" y="10889"/>
                    <a:pt x="33595" y="14596"/>
                    <a:pt x="33595" y="19694"/>
                  </a:cubicBezTo>
                  <a:cubicBezTo>
                    <a:pt x="33595" y="24791"/>
                    <a:pt x="32205" y="28498"/>
                    <a:pt x="29425" y="31741"/>
                  </a:cubicBezTo>
                  <a:lnTo>
                    <a:pt x="28961" y="32205"/>
                  </a:lnTo>
                  <a:cubicBezTo>
                    <a:pt x="28961" y="32205"/>
                    <a:pt x="28961" y="32205"/>
                    <a:pt x="28498" y="32668"/>
                  </a:cubicBezTo>
                  <a:lnTo>
                    <a:pt x="36375" y="40546"/>
                  </a:lnTo>
                  <a:lnTo>
                    <a:pt x="26181" y="40546"/>
                  </a:lnTo>
                  <a:lnTo>
                    <a:pt x="22937" y="35912"/>
                  </a:lnTo>
                  <a:cubicBezTo>
                    <a:pt x="22010" y="36375"/>
                    <a:pt x="20157" y="36375"/>
                    <a:pt x="18767" y="36375"/>
                  </a:cubicBezTo>
                  <a:moveTo>
                    <a:pt x="18767" y="10426"/>
                  </a:moveTo>
                  <a:cubicBezTo>
                    <a:pt x="16450" y="10426"/>
                    <a:pt x="14133" y="11353"/>
                    <a:pt x="12743" y="13206"/>
                  </a:cubicBezTo>
                  <a:cubicBezTo>
                    <a:pt x="11353" y="15060"/>
                    <a:pt x="10426" y="17377"/>
                    <a:pt x="10426" y="20620"/>
                  </a:cubicBezTo>
                  <a:cubicBezTo>
                    <a:pt x="10426" y="23864"/>
                    <a:pt x="11353" y="26181"/>
                    <a:pt x="12743" y="28034"/>
                  </a:cubicBezTo>
                  <a:cubicBezTo>
                    <a:pt x="14133" y="29888"/>
                    <a:pt x="15987" y="30815"/>
                    <a:pt x="18304" y="30815"/>
                  </a:cubicBezTo>
                  <a:cubicBezTo>
                    <a:pt x="20620" y="30815"/>
                    <a:pt x="22474" y="29888"/>
                    <a:pt x="24327" y="28034"/>
                  </a:cubicBezTo>
                  <a:cubicBezTo>
                    <a:pt x="25717" y="26181"/>
                    <a:pt x="26644" y="23864"/>
                    <a:pt x="26644" y="20620"/>
                  </a:cubicBezTo>
                  <a:cubicBezTo>
                    <a:pt x="26644" y="17377"/>
                    <a:pt x="25717" y="14596"/>
                    <a:pt x="24327" y="12743"/>
                  </a:cubicBezTo>
                  <a:cubicBezTo>
                    <a:pt x="23401" y="10889"/>
                    <a:pt x="21547" y="10426"/>
                    <a:pt x="18767" y="1042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B2AAA6C-7949-42E1-9076-A3876172768E}"/>
                </a:ext>
              </a:extLst>
            </p:cNvPr>
            <p:cNvSpPr/>
            <p:nvPr/>
          </p:nvSpPr>
          <p:spPr>
            <a:xfrm>
              <a:off x="8823818" y="1314920"/>
              <a:ext cx="41748" cy="66796"/>
            </a:xfrm>
            <a:custGeom>
              <a:avLst/>
              <a:gdLst>
                <a:gd name="connsiteX0" fmla="*/ 22474 w 23168"/>
                <a:gd name="connsiteY0" fmla="*/ 34985 h 37070"/>
                <a:gd name="connsiteX1" fmla="*/ 3475 w 23168"/>
                <a:gd name="connsiteY1" fmla="*/ 34985 h 37070"/>
                <a:gd name="connsiteX2" fmla="*/ 3475 w 23168"/>
                <a:gd name="connsiteY2" fmla="*/ 3475 h 37070"/>
                <a:gd name="connsiteX3" fmla="*/ 10426 w 23168"/>
                <a:gd name="connsiteY3" fmla="*/ 3475 h 37070"/>
                <a:gd name="connsiteX4" fmla="*/ 10426 w 23168"/>
                <a:gd name="connsiteY4" fmla="*/ 28961 h 37070"/>
                <a:gd name="connsiteX5" fmla="*/ 22474 w 23168"/>
                <a:gd name="connsiteY5" fmla="*/ 28961 h 3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68" h="37070">
                  <a:moveTo>
                    <a:pt x="22474" y="34985"/>
                  </a:moveTo>
                  <a:lnTo>
                    <a:pt x="3475" y="34985"/>
                  </a:lnTo>
                  <a:lnTo>
                    <a:pt x="3475" y="3475"/>
                  </a:lnTo>
                  <a:lnTo>
                    <a:pt x="10426" y="3475"/>
                  </a:lnTo>
                  <a:lnTo>
                    <a:pt x="10426" y="28961"/>
                  </a:lnTo>
                  <a:lnTo>
                    <a:pt x="22474" y="2896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Title 3">
            <a:extLst>
              <a:ext uri="{FF2B5EF4-FFF2-40B4-BE49-F238E27FC236}">
                <a16:creationId xmlns:a16="http://schemas.microsoft.com/office/drawing/2014/main" id="{D2D9C1E7-BC23-4823-8A6F-A3EFC1BA8C43}"/>
              </a:ext>
            </a:extLst>
          </p:cNvPr>
          <p:cNvSpPr txBox="1">
            <a:spLocks/>
          </p:cNvSpPr>
          <p:nvPr/>
        </p:nvSpPr>
        <p:spPr>
          <a:xfrm>
            <a:off x="426424" y="222583"/>
            <a:ext cx="11336039" cy="7580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Batch analytics pattern in Azure</a:t>
            </a:r>
          </a:p>
          <a:p>
            <a:r>
              <a:rPr lang="en-IN" dirty="0"/>
              <a:t>(on prem data migration)</a:t>
            </a:r>
          </a:p>
        </p:txBody>
      </p:sp>
      <p:sp>
        <p:nvSpPr>
          <p:cNvPr id="118" name="Shape 101">
            <a:extLst>
              <a:ext uri="{FF2B5EF4-FFF2-40B4-BE49-F238E27FC236}">
                <a16:creationId xmlns:a16="http://schemas.microsoft.com/office/drawing/2014/main" id="{FA653AE0-2C06-490A-B135-7FFFBE8396BD}"/>
              </a:ext>
            </a:extLst>
          </p:cNvPr>
          <p:cNvSpPr txBox="1"/>
          <p:nvPr/>
        </p:nvSpPr>
        <p:spPr>
          <a:xfrm>
            <a:off x="132810" y="2684874"/>
            <a:ext cx="1574488" cy="3878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  <a:sym typeface="Calibri"/>
              </a:rPr>
              <a:t>Application data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4B5550B-6A8B-4618-A225-2DBFC4F8DCCF}"/>
              </a:ext>
            </a:extLst>
          </p:cNvPr>
          <p:cNvSpPr/>
          <p:nvPr/>
        </p:nvSpPr>
        <p:spPr bwMode="auto">
          <a:xfrm>
            <a:off x="9429123" y="1428644"/>
            <a:ext cx="2342748" cy="5086455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Model &amp; serve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965743-35EB-4806-8C13-2E2E07CDAAF8}"/>
              </a:ext>
            </a:extLst>
          </p:cNvPr>
          <p:cNvSpPr/>
          <p:nvPr/>
        </p:nvSpPr>
        <p:spPr bwMode="auto">
          <a:xfrm>
            <a:off x="1921686" y="1428644"/>
            <a:ext cx="2342748" cy="5086455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Ingest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B05AF9-CB56-419D-98F7-A5019051446F}"/>
              </a:ext>
            </a:extLst>
          </p:cNvPr>
          <p:cNvSpPr/>
          <p:nvPr/>
        </p:nvSpPr>
        <p:spPr bwMode="auto">
          <a:xfrm>
            <a:off x="4424166" y="1428644"/>
            <a:ext cx="2342748" cy="5086455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Store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1536B14-DF6F-4DA0-8CBF-D4B015535002}"/>
              </a:ext>
            </a:extLst>
          </p:cNvPr>
          <p:cNvSpPr/>
          <p:nvPr/>
        </p:nvSpPr>
        <p:spPr bwMode="auto">
          <a:xfrm>
            <a:off x="6926645" y="1428644"/>
            <a:ext cx="2342748" cy="5086455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Prep &amp; train</a:t>
            </a:r>
          </a:p>
        </p:txBody>
      </p:sp>
      <p:sp>
        <p:nvSpPr>
          <p:cNvPr id="256" name="Shape 101">
            <a:extLst>
              <a:ext uri="{FF2B5EF4-FFF2-40B4-BE49-F238E27FC236}">
                <a16:creationId xmlns:a16="http://schemas.microsoft.com/office/drawing/2014/main" id="{103DAC7F-D0CD-418A-853F-370B5532999F}"/>
              </a:ext>
            </a:extLst>
          </p:cNvPr>
          <p:cNvSpPr txBox="1"/>
          <p:nvPr/>
        </p:nvSpPr>
        <p:spPr>
          <a:xfrm>
            <a:off x="9890525" y="4461915"/>
            <a:ext cx="1089497" cy="4190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  <a:sym typeface="Calibri"/>
              </a:rPr>
              <a:t>Azure SQL Data Warehouse</a:t>
            </a:r>
          </a:p>
        </p:txBody>
      </p:sp>
      <p:sp>
        <p:nvSpPr>
          <p:cNvPr id="258" name="Shape 101">
            <a:extLst>
              <a:ext uri="{FF2B5EF4-FFF2-40B4-BE49-F238E27FC236}">
                <a16:creationId xmlns:a16="http://schemas.microsoft.com/office/drawing/2014/main" id="{96ECE8C4-8CF5-4F03-BFCB-F7BB961AE976}"/>
              </a:ext>
            </a:extLst>
          </p:cNvPr>
          <p:cNvSpPr txBox="1"/>
          <p:nvPr/>
        </p:nvSpPr>
        <p:spPr>
          <a:xfrm>
            <a:off x="4622344" y="4713109"/>
            <a:ext cx="1986257" cy="27376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  <a:sym typeface="Calibri"/>
              </a:rPr>
              <a:t>Azure Data Lake Gen 2</a:t>
            </a: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34102B0F-5B3F-4A2B-AE00-34DA3F9D3CB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29093" y="4155703"/>
            <a:ext cx="3785994" cy="710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arrow" w="med" len="sm"/>
          </a:ln>
          <a:effectLst/>
        </p:spPr>
      </p:cxn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69AE522F-CCD4-4FBE-AC1E-80A4C442D24B}"/>
              </a:ext>
            </a:extLst>
          </p:cNvPr>
          <p:cNvSpPr/>
          <p:nvPr/>
        </p:nvSpPr>
        <p:spPr bwMode="auto">
          <a:xfrm>
            <a:off x="1349887" y="3268252"/>
            <a:ext cx="179206" cy="1750312"/>
          </a:xfrm>
          <a:custGeom>
            <a:avLst/>
            <a:gdLst>
              <a:gd name="connsiteX0" fmla="*/ 0 w 121920"/>
              <a:gd name="connsiteY0" fmla="*/ 0 h 746760"/>
              <a:gd name="connsiteX1" fmla="*/ 121920 w 121920"/>
              <a:gd name="connsiteY1" fmla="*/ 0 h 746760"/>
              <a:gd name="connsiteX2" fmla="*/ 121920 w 121920"/>
              <a:gd name="connsiteY2" fmla="*/ 746760 h 746760"/>
              <a:gd name="connsiteX3" fmla="*/ 5080 w 121920"/>
              <a:gd name="connsiteY3" fmla="*/ 74676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" h="746760">
                <a:moveTo>
                  <a:pt x="0" y="0"/>
                </a:moveTo>
                <a:lnTo>
                  <a:pt x="121920" y="0"/>
                </a:lnTo>
                <a:lnTo>
                  <a:pt x="121920" y="746760"/>
                </a:lnTo>
                <a:lnTo>
                  <a:pt x="5080" y="74676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headEnd type="none" w="med" len="sm"/>
            <a:tailEnd type="none" w="med" len="sm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8" name="Graphic 7">
            <a:extLst>
              <a:ext uri="{FF2B5EF4-FFF2-40B4-BE49-F238E27FC236}">
                <a16:creationId xmlns:a16="http://schemas.microsoft.com/office/drawing/2014/main" id="{20529FDA-9940-4B8D-9045-7A321FD9CF7A}"/>
              </a:ext>
            </a:extLst>
          </p:cNvPr>
          <p:cNvSpPr/>
          <p:nvPr/>
        </p:nvSpPr>
        <p:spPr>
          <a:xfrm>
            <a:off x="647597" y="3324957"/>
            <a:ext cx="289854" cy="292838"/>
          </a:xfrm>
          <a:custGeom>
            <a:avLst/>
            <a:gdLst>
              <a:gd name="connsiteX0" fmla="*/ 921544 w 923925"/>
              <a:gd name="connsiteY0" fmla="*/ 626269 h 933450"/>
              <a:gd name="connsiteX1" fmla="*/ 816769 w 923925"/>
              <a:gd name="connsiteY1" fmla="*/ 731044 h 933450"/>
              <a:gd name="connsiteX2" fmla="*/ 711994 w 923925"/>
              <a:gd name="connsiteY2" fmla="*/ 626269 h 933450"/>
              <a:gd name="connsiteX3" fmla="*/ 712184 w 923925"/>
              <a:gd name="connsiteY3" fmla="*/ 619792 h 933450"/>
              <a:gd name="connsiteX4" fmla="*/ 712184 w 923925"/>
              <a:gd name="connsiteY4" fmla="*/ 619697 h 933450"/>
              <a:gd name="connsiteX5" fmla="*/ 712565 w 923925"/>
              <a:gd name="connsiteY5" fmla="*/ 615515 h 933450"/>
              <a:gd name="connsiteX6" fmla="*/ 713051 w 923925"/>
              <a:gd name="connsiteY6" fmla="*/ 612086 h 933450"/>
              <a:gd name="connsiteX7" fmla="*/ 713908 w 923925"/>
              <a:gd name="connsiteY7" fmla="*/ 606466 h 933450"/>
              <a:gd name="connsiteX8" fmla="*/ 715242 w 923925"/>
              <a:gd name="connsiteY8" fmla="*/ 600561 h 933450"/>
              <a:gd name="connsiteX9" fmla="*/ 567604 w 923925"/>
              <a:gd name="connsiteY9" fmla="*/ 532648 h 933450"/>
              <a:gd name="connsiteX10" fmla="*/ 564461 w 923925"/>
              <a:gd name="connsiteY10" fmla="*/ 537124 h 933450"/>
              <a:gd name="connsiteX11" fmla="*/ 555793 w 923925"/>
              <a:gd name="connsiteY11" fmla="*/ 547792 h 933450"/>
              <a:gd name="connsiteX12" fmla="*/ 551898 w 923925"/>
              <a:gd name="connsiteY12" fmla="*/ 551898 h 933450"/>
              <a:gd name="connsiteX13" fmla="*/ 544268 w 923925"/>
              <a:gd name="connsiteY13" fmla="*/ 558937 h 933450"/>
              <a:gd name="connsiteX14" fmla="*/ 538467 w 923925"/>
              <a:gd name="connsiteY14" fmla="*/ 563509 h 933450"/>
              <a:gd name="connsiteX15" fmla="*/ 535610 w 923925"/>
              <a:gd name="connsiteY15" fmla="*/ 565604 h 933450"/>
              <a:gd name="connsiteX16" fmla="*/ 532648 w 923925"/>
              <a:gd name="connsiteY16" fmla="*/ 567604 h 933450"/>
              <a:gd name="connsiteX17" fmla="*/ 523789 w 923925"/>
              <a:gd name="connsiteY17" fmla="*/ 573034 h 933450"/>
              <a:gd name="connsiteX18" fmla="*/ 523408 w 923925"/>
              <a:gd name="connsiteY18" fmla="*/ 573224 h 933450"/>
              <a:gd name="connsiteX19" fmla="*/ 514645 w 923925"/>
              <a:gd name="connsiteY19" fmla="*/ 577510 h 933450"/>
              <a:gd name="connsiteX20" fmla="*/ 509026 w 923925"/>
              <a:gd name="connsiteY20" fmla="*/ 579796 h 933450"/>
              <a:gd name="connsiteX21" fmla="*/ 503396 w 923925"/>
              <a:gd name="connsiteY21" fmla="*/ 581787 h 933450"/>
              <a:gd name="connsiteX22" fmla="*/ 498062 w 923925"/>
              <a:gd name="connsiteY22" fmla="*/ 583406 h 933450"/>
              <a:gd name="connsiteX23" fmla="*/ 493967 w 923925"/>
              <a:gd name="connsiteY23" fmla="*/ 584549 h 933450"/>
              <a:gd name="connsiteX24" fmla="*/ 498062 w 923925"/>
              <a:gd name="connsiteY24" fmla="*/ 583502 h 933450"/>
              <a:gd name="connsiteX25" fmla="*/ 521970 w 923925"/>
              <a:gd name="connsiteY25" fmla="*/ 779345 h 933450"/>
              <a:gd name="connsiteX26" fmla="*/ 524256 w 923925"/>
              <a:gd name="connsiteY26" fmla="*/ 779621 h 933450"/>
              <a:gd name="connsiteX27" fmla="*/ 526637 w 923925"/>
              <a:gd name="connsiteY27" fmla="*/ 780107 h 933450"/>
              <a:gd name="connsiteX28" fmla="*/ 528819 w 923925"/>
              <a:gd name="connsiteY28" fmla="*/ 780583 h 933450"/>
              <a:gd name="connsiteX29" fmla="*/ 534629 w 923925"/>
              <a:gd name="connsiteY29" fmla="*/ 782107 h 933450"/>
              <a:gd name="connsiteX30" fmla="*/ 541677 w 923925"/>
              <a:gd name="connsiteY30" fmla="*/ 784679 h 933450"/>
              <a:gd name="connsiteX31" fmla="*/ 546059 w 923925"/>
              <a:gd name="connsiteY31" fmla="*/ 786775 h 933450"/>
              <a:gd name="connsiteX32" fmla="*/ 550726 w 923925"/>
              <a:gd name="connsiteY32" fmla="*/ 789356 h 933450"/>
              <a:gd name="connsiteX33" fmla="*/ 551869 w 923925"/>
              <a:gd name="connsiteY33" fmla="*/ 789927 h 933450"/>
              <a:gd name="connsiteX34" fmla="*/ 554527 w 923925"/>
              <a:gd name="connsiteY34" fmla="*/ 791737 h 933450"/>
              <a:gd name="connsiteX35" fmla="*/ 559013 w 923925"/>
              <a:gd name="connsiteY35" fmla="*/ 794976 h 933450"/>
              <a:gd name="connsiteX36" fmla="*/ 563194 w 923925"/>
              <a:gd name="connsiteY36" fmla="*/ 798500 h 933450"/>
              <a:gd name="connsiteX37" fmla="*/ 565385 w 923925"/>
              <a:gd name="connsiteY37" fmla="*/ 800500 h 933450"/>
              <a:gd name="connsiteX38" fmla="*/ 568338 w 923925"/>
              <a:gd name="connsiteY38" fmla="*/ 803643 h 933450"/>
              <a:gd name="connsiteX39" fmla="*/ 570433 w 923925"/>
              <a:gd name="connsiteY39" fmla="*/ 806120 h 933450"/>
              <a:gd name="connsiteX40" fmla="*/ 570719 w 923925"/>
              <a:gd name="connsiteY40" fmla="*/ 806406 h 933450"/>
              <a:gd name="connsiteX41" fmla="*/ 573300 w 923925"/>
              <a:gd name="connsiteY41" fmla="*/ 809739 h 933450"/>
              <a:gd name="connsiteX42" fmla="*/ 575958 w 923925"/>
              <a:gd name="connsiteY42" fmla="*/ 813645 h 933450"/>
              <a:gd name="connsiteX43" fmla="*/ 577863 w 923925"/>
              <a:gd name="connsiteY43" fmla="*/ 816693 h 933450"/>
              <a:gd name="connsiteX44" fmla="*/ 580625 w 923925"/>
              <a:gd name="connsiteY44" fmla="*/ 821836 h 933450"/>
              <a:gd name="connsiteX45" fmla="*/ 583006 w 923925"/>
              <a:gd name="connsiteY45" fmla="*/ 827456 h 933450"/>
              <a:gd name="connsiteX46" fmla="*/ 585197 w 923925"/>
              <a:gd name="connsiteY46" fmla="*/ 834019 h 933450"/>
              <a:gd name="connsiteX47" fmla="*/ 586816 w 923925"/>
              <a:gd name="connsiteY47" fmla="*/ 840781 h 933450"/>
              <a:gd name="connsiteX48" fmla="*/ 587388 w 923925"/>
              <a:gd name="connsiteY48" fmla="*/ 844210 h 933450"/>
              <a:gd name="connsiteX49" fmla="*/ 587769 w 923925"/>
              <a:gd name="connsiteY49" fmla="*/ 847735 h 933450"/>
              <a:gd name="connsiteX50" fmla="*/ 588169 w 923925"/>
              <a:gd name="connsiteY50" fmla="*/ 854869 h 933450"/>
              <a:gd name="connsiteX51" fmla="*/ 511969 w 923925"/>
              <a:gd name="connsiteY51" fmla="*/ 931069 h 933450"/>
              <a:gd name="connsiteX52" fmla="*/ 435769 w 923925"/>
              <a:gd name="connsiteY52" fmla="*/ 854869 h 933450"/>
              <a:gd name="connsiteX53" fmla="*/ 435864 w 923925"/>
              <a:gd name="connsiteY53" fmla="*/ 852583 h 933450"/>
              <a:gd name="connsiteX54" fmla="*/ 435864 w 923925"/>
              <a:gd name="connsiteY54" fmla="*/ 851916 h 933450"/>
              <a:gd name="connsiteX55" fmla="*/ 435959 w 923925"/>
              <a:gd name="connsiteY55" fmla="*/ 850287 h 933450"/>
              <a:gd name="connsiteX56" fmla="*/ 436055 w 923925"/>
              <a:gd name="connsiteY56" fmla="*/ 847811 h 933450"/>
              <a:gd name="connsiteX57" fmla="*/ 436150 w 923925"/>
              <a:gd name="connsiteY57" fmla="*/ 847049 h 933450"/>
              <a:gd name="connsiteX58" fmla="*/ 436436 w 923925"/>
              <a:gd name="connsiteY58" fmla="*/ 844953 h 933450"/>
              <a:gd name="connsiteX59" fmla="*/ 436721 w 923925"/>
              <a:gd name="connsiteY59" fmla="*/ 842953 h 933450"/>
              <a:gd name="connsiteX60" fmla="*/ 437579 w 923925"/>
              <a:gd name="connsiteY60" fmla="*/ 838286 h 933450"/>
              <a:gd name="connsiteX61" fmla="*/ 439198 w 923925"/>
              <a:gd name="connsiteY61" fmla="*/ 832190 h 933450"/>
              <a:gd name="connsiteX62" fmla="*/ 440436 w 923925"/>
              <a:gd name="connsiteY62" fmla="*/ 828666 h 933450"/>
              <a:gd name="connsiteX63" fmla="*/ 442532 w 923925"/>
              <a:gd name="connsiteY63" fmla="*/ 823522 h 933450"/>
              <a:gd name="connsiteX64" fmla="*/ 445008 w 923925"/>
              <a:gd name="connsiteY64" fmla="*/ 818569 h 933450"/>
              <a:gd name="connsiteX65" fmla="*/ 446818 w 923925"/>
              <a:gd name="connsiteY65" fmla="*/ 815321 h 933450"/>
              <a:gd name="connsiteX66" fmla="*/ 448818 w 923925"/>
              <a:gd name="connsiteY66" fmla="*/ 812282 h 933450"/>
              <a:gd name="connsiteX67" fmla="*/ 450723 w 923925"/>
              <a:gd name="connsiteY67" fmla="*/ 809425 h 933450"/>
              <a:gd name="connsiteX68" fmla="*/ 451104 w 923925"/>
              <a:gd name="connsiteY68" fmla="*/ 809044 h 933450"/>
              <a:gd name="connsiteX69" fmla="*/ 453200 w 923925"/>
              <a:gd name="connsiteY69" fmla="*/ 806377 h 933450"/>
              <a:gd name="connsiteX70" fmla="*/ 456819 w 923925"/>
              <a:gd name="connsiteY70" fmla="*/ 802281 h 933450"/>
              <a:gd name="connsiteX71" fmla="*/ 459391 w 923925"/>
              <a:gd name="connsiteY71" fmla="*/ 799700 h 933450"/>
              <a:gd name="connsiteX72" fmla="*/ 463487 w 923925"/>
              <a:gd name="connsiteY72" fmla="*/ 796081 h 933450"/>
              <a:gd name="connsiteX73" fmla="*/ 465773 w 923925"/>
              <a:gd name="connsiteY73" fmla="*/ 794271 h 933450"/>
              <a:gd name="connsiteX74" fmla="*/ 472154 w 923925"/>
              <a:gd name="connsiteY74" fmla="*/ 789889 h 933450"/>
              <a:gd name="connsiteX75" fmla="*/ 478917 w 923925"/>
              <a:gd name="connsiteY75" fmla="*/ 786175 h 933450"/>
              <a:gd name="connsiteX76" fmla="*/ 484061 w 923925"/>
              <a:gd name="connsiteY76" fmla="*/ 783984 h 933450"/>
              <a:gd name="connsiteX77" fmla="*/ 460153 w 923925"/>
              <a:gd name="connsiteY77" fmla="*/ 588074 h 933450"/>
              <a:gd name="connsiteX78" fmla="*/ 457676 w 923925"/>
              <a:gd name="connsiteY78" fmla="*/ 587978 h 933450"/>
              <a:gd name="connsiteX79" fmla="*/ 451675 w 923925"/>
              <a:gd name="connsiteY79" fmla="*/ 587493 h 933450"/>
              <a:gd name="connsiteX80" fmla="*/ 446342 w 923925"/>
              <a:gd name="connsiteY80" fmla="*/ 586835 h 933450"/>
              <a:gd name="connsiteX81" fmla="*/ 442055 w 923925"/>
              <a:gd name="connsiteY81" fmla="*/ 586169 h 933450"/>
              <a:gd name="connsiteX82" fmla="*/ 437769 w 923925"/>
              <a:gd name="connsiteY82" fmla="*/ 585311 h 933450"/>
              <a:gd name="connsiteX83" fmla="*/ 424244 w 923925"/>
              <a:gd name="connsiteY83" fmla="*/ 581501 h 933450"/>
              <a:gd name="connsiteX84" fmla="*/ 423482 w 923925"/>
              <a:gd name="connsiteY84" fmla="*/ 581215 h 933450"/>
              <a:gd name="connsiteX85" fmla="*/ 419672 w 923925"/>
              <a:gd name="connsiteY85" fmla="*/ 579796 h 933450"/>
              <a:gd name="connsiteX86" fmla="*/ 414338 w 923925"/>
              <a:gd name="connsiteY86" fmla="*/ 577606 h 933450"/>
              <a:gd name="connsiteX87" fmla="*/ 409099 w 923925"/>
              <a:gd name="connsiteY87" fmla="*/ 575129 h 933450"/>
              <a:gd name="connsiteX88" fmla="*/ 404050 w 923925"/>
              <a:gd name="connsiteY88" fmla="*/ 572462 h 933450"/>
              <a:gd name="connsiteX89" fmla="*/ 400145 w 923925"/>
              <a:gd name="connsiteY89" fmla="*/ 570186 h 933450"/>
              <a:gd name="connsiteX90" fmla="*/ 396907 w 923925"/>
              <a:gd name="connsiteY90" fmla="*/ 568185 h 933450"/>
              <a:gd name="connsiteX91" fmla="*/ 396716 w 923925"/>
              <a:gd name="connsiteY91" fmla="*/ 567985 h 933450"/>
              <a:gd name="connsiteX92" fmla="*/ 394049 w 923925"/>
              <a:gd name="connsiteY92" fmla="*/ 566271 h 933450"/>
              <a:gd name="connsiteX93" fmla="*/ 391573 w 923925"/>
              <a:gd name="connsiteY93" fmla="*/ 564461 h 933450"/>
              <a:gd name="connsiteX94" fmla="*/ 387668 w 923925"/>
              <a:gd name="connsiteY94" fmla="*/ 561508 h 933450"/>
              <a:gd name="connsiteX95" fmla="*/ 383953 w 923925"/>
              <a:gd name="connsiteY95" fmla="*/ 558460 h 933450"/>
              <a:gd name="connsiteX96" fmla="*/ 376809 w 923925"/>
              <a:gd name="connsiteY96" fmla="*/ 551898 h 933450"/>
              <a:gd name="connsiteX97" fmla="*/ 206407 w 923925"/>
              <a:gd name="connsiteY97" fmla="*/ 676180 h 933450"/>
              <a:gd name="connsiteX98" fmla="*/ 216694 w 923925"/>
              <a:gd name="connsiteY98" fmla="*/ 721519 h 933450"/>
              <a:gd name="connsiteX99" fmla="*/ 111919 w 923925"/>
              <a:gd name="connsiteY99" fmla="*/ 826294 h 933450"/>
              <a:gd name="connsiteX100" fmla="*/ 7144 w 923925"/>
              <a:gd name="connsiteY100" fmla="*/ 721519 h 933450"/>
              <a:gd name="connsiteX101" fmla="*/ 111919 w 923925"/>
              <a:gd name="connsiteY101" fmla="*/ 616744 h 933450"/>
              <a:gd name="connsiteX102" fmla="*/ 183833 w 923925"/>
              <a:gd name="connsiteY102" fmla="*/ 645414 h 933450"/>
              <a:gd name="connsiteX103" fmla="*/ 354235 w 923925"/>
              <a:gd name="connsiteY103" fmla="*/ 521018 h 933450"/>
              <a:gd name="connsiteX104" fmla="*/ 354140 w 923925"/>
              <a:gd name="connsiteY104" fmla="*/ 520817 h 933450"/>
              <a:gd name="connsiteX105" fmla="*/ 354140 w 923925"/>
              <a:gd name="connsiteY105" fmla="*/ 520722 h 933450"/>
              <a:gd name="connsiteX106" fmla="*/ 351949 w 923925"/>
              <a:gd name="connsiteY106" fmla="*/ 516341 h 933450"/>
              <a:gd name="connsiteX107" fmla="*/ 351568 w 923925"/>
              <a:gd name="connsiteY107" fmla="*/ 515579 h 933450"/>
              <a:gd name="connsiteX108" fmla="*/ 351282 w 923925"/>
              <a:gd name="connsiteY108" fmla="*/ 514817 h 933450"/>
              <a:gd name="connsiteX109" fmla="*/ 348234 w 923925"/>
              <a:gd name="connsiteY109" fmla="*/ 507387 h 933450"/>
              <a:gd name="connsiteX110" fmla="*/ 347948 w 923925"/>
              <a:gd name="connsiteY110" fmla="*/ 506530 h 933450"/>
              <a:gd name="connsiteX111" fmla="*/ 346139 w 923925"/>
              <a:gd name="connsiteY111" fmla="*/ 501196 h 933450"/>
              <a:gd name="connsiteX112" fmla="*/ 345472 w 923925"/>
              <a:gd name="connsiteY112" fmla="*/ 499005 h 933450"/>
              <a:gd name="connsiteX113" fmla="*/ 345186 w 923925"/>
              <a:gd name="connsiteY113" fmla="*/ 497862 h 933450"/>
              <a:gd name="connsiteX114" fmla="*/ 344138 w 923925"/>
              <a:gd name="connsiteY114" fmla="*/ 493967 h 933450"/>
              <a:gd name="connsiteX115" fmla="*/ 342710 w 923925"/>
              <a:gd name="connsiteY115" fmla="*/ 487394 h 933450"/>
              <a:gd name="connsiteX116" fmla="*/ 342329 w 923925"/>
              <a:gd name="connsiteY116" fmla="*/ 485594 h 933450"/>
              <a:gd name="connsiteX117" fmla="*/ 342233 w 923925"/>
              <a:gd name="connsiteY117" fmla="*/ 484927 h 933450"/>
              <a:gd name="connsiteX118" fmla="*/ 341567 w 923925"/>
              <a:gd name="connsiteY118" fmla="*/ 479784 h 933450"/>
              <a:gd name="connsiteX119" fmla="*/ 341090 w 923925"/>
              <a:gd name="connsiteY119" fmla="*/ 475498 h 933450"/>
              <a:gd name="connsiteX120" fmla="*/ 340709 w 923925"/>
              <a:gd name="connsiteY120" fmla="*/ 470735 h 933450"/>
              <a:gd name="connsiteX121" fmla="*/ 340519 w 923925"/>
              <a:gd name="connsiteY121" fmla="*/ 464344 h 933450"/>
              <a:gd name="connsiteX122" fmla="*/ 340709 w 923925"/>
              <a:gd name="connsiteY122" fmla="*/ 457962 h 933450"/>
              <a:gd name="connsiteX123" fmla="*/ 341186 w 923925"/>
              <a:gd name="connsiteY123" fmla="*/ 451961 h 933450"/>
              <a:gd name="connsiteX124" fmla="*/ 342138 w 923925"/>
              <a:gd name="connsiteY124" fmla="*/ 444341 h 933450"/>
              <a:gd name="connsiteX125" fmla="*/ 344138 w 923925"/>
              <a:gd name="connsiteY125" fmla="*/ 434721 h 933450"/>
              <a:gd name="connsiteX126" fmla="*/ 344900 w 923925"/>
              <a:gd name="connsiteY126" fmla="*/ 431864 h 933450"/>
              <a:gd name="connsiteX127" fmla="*/ 346139 w 923925"/>
              <a:gd name="connsiteY127" fmla="*/ 427482 h 933450"/>
              <a:gd name="connsiteX128" fmla="*/ 347853 w 923925"/>
              <a:gd name="connsiteY128" fmla="*/ 422434 h 933450"/>
              <a:gd name="connsiteX129" fmla="*/ 350330 w 923925"/>
              <a:gd name="connsiteY129" fmla="*/ 415957 h 933450"/>
              <a:gd name="connsiteX130" fmla="*/ 164497 w 923925"/>
              <a:gd name="connsiteY130" fmla="*/ 300419 h 933450"/>
              <a:gd name="connsiteX131" fmla="*/ 158591 w 923925"/>
              <a:gd name="connsiteY131" fmla="*/ 305467 h 933450"/>
              <a:gd name="connsiteX132" fmla="*/ 154496 w 923925"/>
              <a:gd name="connsiteY132" fmla="*/ 308420 h 933450"/>
              <a:gd name="connsiteX133" fmla="*/ 153162 w 923925"/>
              <a:gd name="connsiteY133" fmla="*/ 309277 h 933450"/>
              <a:gd name="connsiteX134" fmla="*/ 148209 w 923925"/>
              <a:gd name="connsiteY134" fmla="*/ 312230 h 933450"/>
              <a:gd name="connsiteX135" fmla="*/ 146876 w 923925"/>
              <a:gd name="connsiteY135" fmla="*/ 312896 h 933450"/>
              <a:gd name="connsiteX136" fmla="*/ 141637 w 923925"/>
              <a:gd name="connsiteY136" fmla="*/ 315468 h 933450"/>
              <a:gd name="connsiteX137" fmla="*/ 133922 w 923925"/>
              <a:gd name="connsiteY137" fmla="*/ 318230 h 933450"/>
              <a:gd name="connsiteX138" fmla="*/ 127254 w 923925"/>
              <a:gd name="connsiteY138" fmla="*/ 319945 h 933450"/>
              <a:gd name="connsiteX139" fmla="*/ 126492 w 923925"/>
              <a:gd name="connsiteY139" fmla="*/ 320040 h 933450"/>
              <a:gd name="connsiteX140" fmla="*/ 119729 w 923925"/>
              <a:gd name="connsiteY140" fmla="*/ 321088 h 933450"/>
              <a:gd name="connsiteX141" fmla="*/ 119444 w 923925"/>
              <a:gd name="connsiteY141" fmla="*/ 321088 h 933450"/>
              <a:gd name="connsiteX142" fmla="*/ 111919 w 923925"/>
              <a:gd name="connsiteY142" fmla="*/ 321469 h 933450"/>
              <a:gd name="connsiteX143" fmla="*/ 35719 w 923925"/>
              <a:gd name="connsiteY143" fmla="*/ 245269 h 933450"/>
              <a:gd name="connsiteX144" fmla="*/ 111919 w 923925"/>
              <a:gd name="connsiteY144" fmla="*/ 169069 h 933450"/>
              <a:gd name="connsiteX145" fmla="*/ 188119 w 923925"/>
              <a:gd name="connsiteY145" fmla="*/ 245269 h 933450"/>
              <a:gd name="connsiteX146" fmla="*/ 187262 w 923925"/>
              <a:gd name="connsiteY146" fmla="*/ 256889 h 933450"/>
              <a:gd name="connsiteX147" fmla="*/ 186119 w 923925"/>
              <a:gd name="connsiteY147" fmla="*/ 262604 h 933450"/>
              <a:gd name="connsiteX148" fmla="*/ 184976 w 923925"/>
              <a:gd name="connsiteY148" fmla="*/ 266986 h 933450"/>
              <a:gd name="connsiteX149" fmla="*/ 184690 w 923925"/>
              <a:gd name="connsiteY149" fmla="*/ 268034 h 933450"/>
              <a:gd name="connsiteX150" fmla="*/ 370523 w 923925"/>
              <a:gd name="connsiteY150" fmla="*/ 383572 h 933450"/>
              <a:gd name="connsiteX151" fmla="*/ 370999 w 923925"/>
              <a:gd name="connsiteY151" fmla="*/ 383096 h 933450"/>
              <a:gd name="connsiteX152" fmla="*/ 376809 w 923925"/>
              <a:gd name="connsiteY152" fmla="*/ 376809 h 933450"/>
              <a:gd name="connsiteX153" fmla="*/ 377571 w 923925"/>
              <a:gd name="connsiteY153" fmla="*/ 376142 h 933450"/>
              <a:gd name="connsiteX154" fmla="*/ 384429 w 923925"/>
              <a:gd name="connsiteY154" fmla="*/ 369856 h 933450"/>
              <a:gd name="connsiteX155" fmla="*/ 387001 w 923925"/>
              <a:gd name="connsiteY155" fmla="*/ 367760 h 933450"/>
              <a:gd name="connsiteX156" fmla="*/ 387382 w 923925"/>
              <a:gd name="connsiteY156" fmla="*/ 367379 h 933450"/>
              <a:gd name="connsiteX157" fmla="*/ 390239 w 923925"/>
              <a:gd name="connsiteY157" fmla="*/ 365189 h 933450"/>
              <a:gd name="connsiteX158" fmla="*/ 395288 w 923925"/>
              <a:gd name="connsiteY158" fmla="*/ 361569 h 933450"/>
              <a:gd name="connsiteX159" fmla="*/ 405289 w 923925"/>
              <a:gd name="connsiteY159" fmla="*/ 355473 h 933450"/>
              <a:gd name="connsiteX160" fmla="*/ 409385 w 923925"/>
              <a:gd name="connsiteY160" fmla="*/ 353378 h 933450"/>
              <a:gd name="connsiteX161" fmla="*/ 411575 w 923925"/>
              <a:gd name="connsiteY161" fmla="*/ 352330 h 933450"/>
              <a:gd name="connsiteX162" fmla="*/ 413671 w 923925"/>
              <a:gd name="connsiteY162" fmla="*/ 351377 h 933450"/>
              <a:gd name="connsiteX163" fmla="*/ 417671 w 923925"/>
              <a:gd name="connsiteY163" fmla="*/ 349663 h 933450"/>
              <a:gd name="connsiteX164" fmla="*/ 421767 w 923925"/>
              <a:gd name="connsiteY164" fmla="*/ 348044 h 933450"/>
              <a:gd name="connsiteX165" fmla="*/ 422339 w 923925"/>
              <a:gd name="connsiteY165" fmla="*/ 347853 h 933450"/>
              <a:gd name="connsiteX166" fmla="*/ 427387 w 923925"/>
              <a:gd name="connsiteY166" fmla="*/ 346234 h 933450"/>
              <a:gd name="connsiteX167" fmla="*/ 427577 w 923925"/>
              <a:gd name="connsiteY167" fmla="*/ 346139 h 933450"/>
              <a:gd name="connsiteX168" fmla="*/ 428244 w 923925"/>
              <a:gd name="connsiteY168" fmla="*/ 345948 h 933450"/>
              <a:gd name="connsiteX169" fmla="*/ 431292 w 923925"/>
              <a:gd name="connsiteY169" fmla="*/ 344996 h 933450"/>
              <a:gd name="connsiteX170" fmla="*/ 432245 w 923925"/>
              <a:gd name="connsiteY170" fmla="*/ 344805 h 933450"/>
              <a:gd name="connsiteX171" fmla="*/ 434626 w 923925"/>
              <a:gd name="connsiteY171" fmla="*/ 344138 h 933450"/>
              <a:gd name="connsiteX172" fmla="*/ 437007 w 923925"/>
              <a:gd name="connsiteY172" fmla="*/ 343567 h 933450"/>
              <a:gd name="connsiteX173" fmla="*/ 442817 w 923925"/>
              <a:gd name="connsiteY173" fmla="*/ 342424 h 933450"/>
              <a:gd name="connsiteX174" fmla="*/ 447199 w 923925"/>
              <a:gd name="connsiteY174" fmla="*/ 341757 h 933450"/>
              <a:gd name="connsiteX175" fmla="*/ 451675 w 923925"/>
              <a:gd name="connsiteY175" fmla="*/ 341186 h 933450"/>
              <a:gd name="connsiteX176" fmla="*/ 464344 w 923925"/>
              <a:gd name="connsiteY176" fmla="*/ 340519 h 933450"/>
              <a:gd name="connsiteX177" fmla="*/ 470725 w 923925"/>
              <a:gd name="connsiteY177" fmla="*/ 340709 h 933450"/>
              <a:gd name="connsiteX178" fmla="*/ 477012 w 923925"/>
              <a:gd name="connsiteY178" fmla="*/ 341186 h 933450"/>
              <a:gd name="connsiteX179" fmla="*/ 482346 w 923925"/>
              <a:gd name="connsiteY179" fmla="*/ 341852 h 933450"/>
              <a:gd name="connsiteX180" fmla="*/ 485966 w 923925"/>
              <a:gd name="connsiteY180" fmla="*/ 342424 h 933450"/>
              <a:gd name="connsiteX181" fmla="*/ 539982 w 923925"/>
              <a:gd name="connsiteY181" fmla="*/ 184499 h 933450"/>
              <a:gd name="connsiteX182" fmla="*/ 538839 w 923925"/>
              <a:gd name="connsiteY182" fmla="*/ 183833 h 933450"/>
              <a:gd name="connsiteX183" fmla="*/ 533876 w 923925"/>
              <a:gd name="connsiteY183" fmla="*/ 180594 h 933450"/>
              <a:gd name="connsiteX184" fmla="*/ 531209 w 923925"/>
              <a:gd name="connsiteY184" fmla="*/ 178689 h 933450"/>
              <a:gd name="connsiteX185" fmla="*/ 526647 w 923925"/>
              <a:gd name="connsiteY185" fmla="*/ 175069 h 933450"/>
              <a:gd name="connsiteX186" fmla="*/ 524170 w 923925"/>
              <a:gd name="connsiteY186" fmla="*/ 172879 h 933450"/>
              <a:gd name="connsiteX187" fmla="*/ 517684 w 923925"/>
              <a:gd name="connsiteY187" fmla="*/ 166402 h 933450"/>
              <a:gd name="connsiteX188" fmla="*/ 515026 w 923925"/>
              <a:gd name="connsiteY188" fmla="*/ 163449 h 933450"/>
              <a:gd name="connsiteX189" fmla="*/ 514264 w 923925"/>
              <a:gd name="connsiteY189" fmla="*/ 162401 h 933450"/>
              <a:gd name="connsiteX190" fmla="*/ 511883 w 923925"/>
              <a:gd name="connsiteY190" fmla="*/ 159353 h 933450"/>
              <a:gd name="connsiteX191" fmla="*/ 506740 w 923925"/>
              <a:gd name="connsiteY191" fmla="*/ 151733 h 933450"/>
              <a:gd name="connsiteX192" fmla="*/ 504835 w 923925"/>
              <a:gd name="connsiteY192" fmla="*/ 148590 h 933450"/>
              <a:gd name="connsiteX193" fmla="*/ 504073 w 923925"/>
              <a:gd name="connsiteY193" fmla="*/ 147161 h 933450"/>
              <a:gd name="connsiteX194" fmla="*/ 502358 w 923925"/>
              <a:gd name="connsiteY194" fmla="*/ 143637 h 933450"/>
              <a:gd name="connsiteX195" fmla="*/ 498834 w 923925"/>
              <a:gd name="connsiteY195" fmla="*/ 135255 h 933450"/>
              <a:gd name="connsiteX196" fmla="*/ 495976 w 923925"/>
              <a:gd name="connsiteY196" fmla="*/ 126206 h 933450"/>
              <a:gd name="connsiteX197" fmla="*/ 494071 w 923925"/>
              <a:gd name="connsiteY197" fmla="*/ 116872 h 933450"/>
              <a:gd name="connsiteX198" fmla="*/ 493595 w 923925"/>
              <a:gd name="connsiteY198" fmla="*/ 113348 h 933450"/>
              <a:gd name="connsiteX199" fmla="*/ 493109 w 923925"/>
              <a:gd name="connsiteY199" fmla="*/ 107918 h 933450"/>
              <a:gd name="connsiteX200" fmla="*/ 492919 w 923925"/>
              <a:gd name="connsiteY200" fmla="*/ 102394 h 933450"/>
              <a:gd name="connsiteX201" fmla="*/ 588169 w 923925"/>
              <a:gd name="connsiteY201" fmla="*/ 7144 h 933450"/>
              <a:gd name="connsiteX202" fmla="*/ 683419 w 923925"/>
              <a:gd name="connsiteY202" fmla="*/ 102394 h 933450"/>
              <a:gd name="connsiteX203" fmla="*/ 588169 w 923925"/>
              <a:gd name="connsiteY203" fmla="*/ 197644 h 933450"/>
              <a:gd name="connsiteX204" fmla="*/ 582073 w 923925"/>
              <a:gd name="connsiteY204" fmla="*/ 197453 h 933450"/>
              <a:gd name="connsiteX205" fmla="*/ 581968 w 923925"/>
              <a:gd name="connsiteY205" fmla="*/ 197453 h 933450"/>
              <a:gd name="connsiteX206" fmla="*/ 581692 w 923925"/>
              <a:gd name="connsiteY206" fmla="*/ 197453 h 933450"/>
              <a:gd name="connsiteX207" fmla="*/ 575967 w 923925"/>
              <a:gd name="connsiteY207" fmla="*/ 196787 h 933450"/>
              <a:gd name="connsiteX208" fmla="*/ 521960 w 923925"/>
              <a:gd name="connsiteY208" fmla="*/ 354711 h 933450"/>
              <a:gd name="connsiteX209" fmla="*/ 525104 w 923925"/>
              <a:gd name="connsiteY209" fmla="*/ 356521 h 933450"/>
              <a:gd name="connsiteX210" fmla="*/ 525961 w 923925"/>
              <a:gd name="connsiteY210" fmla="*/ 356997 h 933450"/>
              <a:gd name="connsiteX211" fmla="*/ 531305 w 923925"/>
              <a:gd name="connsiteY211" fmla="*/ 360236 h 933450"/>
              <a:gd name="connsiteX212" fmla="*/ 531876 w 923925"/>
              <a:gd name="connsiteY212" fmla="*/ 360617 h 933450"/>
              <a:gd name="connsiteX213" fmla="*/ 535115 w 923925"/>
              <a:gd name="connsiteY213" fmla="*/ 362807 h 933450"/>
              <a:gd name="connsiteX214" fmla="*/ 538839 w 923925"/>
              <a:gd name="connsiteY214" fmla="*/ 365474 h 933450"/>
              <a:gd name="connsiteX215" fmla="*/ 543116 w 923925"/>
              <a:gd name="connsiteY215" fmla="*/ 368808 h 933450"/>
              <a:gd name="connsiteX216" fmla="*/ 549783 w 923925"/>
              <a:gd name="connsiteY216" fmla="*/ 374809 h 933450"/>
              <a:gd name="connsiteX217" fmla="*/ 553974 w 923925"/>
              <a:gd name="connsiteY217" fmla="*/ 379000 h 933450"/>
              <a:gd name="connsiteX218" fmla="*/ 559880 w 923925"/>
              <a:gd name="connsiteY218" fmla="*/ 385572 h 933450"/>
              <a:gd name="connsiteX219" fmla="*/ 560156 w 923925"/>
              <a:gd name="connsiteY219" fmla="*/ 385953 h 933450"/>
              <a:gd name="connsiteX220" fmla="*/ 565680 w 923925"/>
              <a:gd name="connsiteY220" fmla="*/ 393192 h 933450"/>
              <a:gd name="connsiteX221" fmla="*/ 565785 w 923925"/>
              <a:gd name="connsiteY221" fmla="*/ 393383 h 933450"/>
              <a:gd name="connsiteX222" fmla="*/ 565785 w 923925"/>
              <a:gd name="connsiteY222" fmla="*/ 393478 h 933450"/>
              <a:gd name="connsiteX223" fmla="*/ 569119 w 923925"/>
              <a:gd name="connsiteY223" fmla="*/ 398526 h 933450"/>
              <a:gd name="connsiteX224" fmla="*/ 574262 w 923925"/>
              <a:gd name="connsiteY224" fmla="*/ 407289 h 933450"/>
              <a:gd name="connsiteX225" fmla="*/ 574453 w 923925"/>
              <a:gd name="connsiteY225" fmla="*/ 407575 h 933450"/>
              <a:gd name="connsiteX226" fmla="*/ 575034 w 923925"/>
              <a:gd name="connsiteY226" fmla="*/ 408718 h 933450"/>
              <a:gd name="connsiteX227" fmla="*/ 577606 w 923925"/>
              <a:gd name="connsiteY227" fmla="*/ 414242 h 933450"/>
              <a:gd name="connsiteX228" fmla="*/ 580654 w 923925"/>
              <a:gd name="connsiteY228" fmla="*/ 421767 h 933450"/>
              <a:gd name="connsiteX229" fmla="*/ 582559 w 923925"/>
              <a:gd name="connsiteY229" fmla="*/ 427482 h 933450"/>
              <a:gd name="connsiteX230" fmla="*/ 583978 w 923925"/>
              <a:gd name="connsiteY230" fmla="*/ 432340 h 933450"/>
              <a:gd name="connsiteX231" fmla="*/ 585407 w 923925"/>
              <a:gd name="connsiteY231" fmla="*/ 438341 h 933450"/>
              <a:gd name="connsiteX232" fmla="*/ 585883 w 923925"/>
              <a:gd name="connsiteY232" fmla="*/ 440722 h 933450"/>
              <a:gd name="connsiteX233" fmla="*/ 586740 w 923925"/>
              <a:gd name="connsiteY233" fmla="*/ 445484 h 933450"/>
              <a:gd name="connsiteX234" fmla="*/ 587607 w 923925"/>
              <a:gd name="connsiteY234" fmla="*/ 452819 h 933450"/>
              <a:gd name="connsiteX235" fmla="*/ 587988 w 923925"/>
              <a:gd name="connsiteY235" fmla="*/ 457581 h 933450"/>
              <a:gd name="connsiteX236" fmla="*/ 588169 w 923925"/>
              <a:gd name="connsiteY236" fmla="*/ 464344 h 933450"/>
              <a:gd name="connsiteX237" fmla="*/ 587978 w 923925"/>
              <a:gd name="connsiteY237" fmla="*/ 471202 h 933450"/>
              <a:gd name="connsiteX238" fmla="*/ 587597 w 923925"/>
              <a:gd name="connsiteY238" fmla="*/ 476250 h 933450"/>
              <a:gd name="connsiteX239" fmla="*/ 587397 w 923925"/>
              <a:gd name="connsiteY239" fmla="*/ 477869 h 933450"/>
              <a:gd name="connsiteX240" fmla="*/ 586730 w 923925"/>
              <a:gd name="connsiteY240" fmla="*/ 483013 h 933450"/>
              <a:gd name="connsiteX241" fmla="*/ 586730 w 923925"/>
              <a:gd name="connsiteY241" fmla="*/ 483213 h 933450"/>
              <a:gd name="connsiteX242" fmla="*/ 585492 w 923925"/>
              <a:gd name="connsiteY242" fmla="*/ 489871 h 933450"/>
              <a:gd name="connsiteX243" fmla="*/ 584635 w 923925"/>
              <a:gd name="connsiteY243" fmla="*/ 493595 h 933450"/>
              <a:gd name="connsiteX244" fmla="*/ 583682 w 923925"/>
              <a:gd name="connsiteY244" fmla="*/ 497215 h 933450"/>
              <a:gd name="connsiteX245" fmla="*/ 583483 w 923925"/>
              <a:gd name="connsiteY245" fmla="*/ 498072 h 933450"/>
              <a:gd name="connsiteX246" fmla="*/ 731120 w 923925"/>
              <a:gd name="connsiteY246" fmla="*/ 565985 h 933450"/>
              <a:gd name="connsiteX247" fmla="*/ 734844 w 923925"/>
              <a:gd name="connsiteY247" fmla="*/ 561032 h 933450"/>
              <a:gd name="connsiteX248" fmla="*/ 738740 w 923925"/>
              <a:gd name="connsiteY248" fmla="*/ 556365 h 933450"/>
              <a:gd name="connsiteX249" fmla="*/ 739226 w 923925"/>
              <a:gd name="connsiteY249" fmla="*/ 555784 h 933450"/>
              <a:gd name="connsiteX250" fmla="*/ 743026 w 923925"/>
              <a:gd name="connsiteY250" fmla="*/ 551888 h 933450"/>
              <a:gd name="connsiteX251" fmla="*/ 747512 w 923925"/>
              <a:gd name="connsiteY251" fmla="*/ 547697 h 933450"/>
              <a:gd name="connsiteX252" fmla="*/ 752275 w 923925"/>
              <a:gd name="connsiteY252" fmla="*/ 543697 h 933450"/>
              <a:gd name="connsiteX253" fmla="*/ 757228 w 923925"/>
              <a:gd name="connsiteY253" fmla="*/ 540077 h 933450"/>
              <a:gd name="connsiteX254" fmla="*/ 758180 w 923925"/>
              <a:gd name="connsiteY254" fmla="*/ 539410 h 933450"/>
              <a:gd name="connsiteX255" fmla="*/ 763229 w 923925"/>
              <a:gd name="connsiteY255" fmla="*/ 536267 h 933450"/>
              <a:gd name="connsiteX256" fmla="*/ 769420 w 923925"/>
              <a:gd name="connsiteY256" fmla="*/ 532848 h 933450"/>
              <a:gd name="connsiteX257" fmla="*/ 773135 w 923925"/>
              <a:gd name="connsiteY257" fmla="*/ 530943 h 933450"/>
              <a:gd name="connsiteX258" fmla="*/ 773801 w 923925"/>
              <a:gd name="connsiteY258" fmla="*/ 530657 h 933450"/>
              <a:gd name="connsiteX259" fmla="*/ 777897 w 923925"/>
              <a:gd name="connsiteY259" fmla="*/ 528942 h 933450"/>
              <a:gd name="connsiteX260" fmla="*/ 792851 w 923925"/>
              <a:gd name="connsiteY260" fmla="*/ 524275 h 933450"/>
              <a:gd name="connsiteX261" fmla="*/ 793128 w 923925"/>
              <a:gd name="connsiteY261" fmla="*/ 524180 h 933450"/>
              <a:gd name="connsiteX262" fmla="*/ 793995 w 923925"/>
              <a:gd name="connsiteY262" fmla="*/ 523980 h 933450"/>
              <a:gd name="connsiteX263" fmla="*/ 797328 w 923925"/>
              <a:gd name="connsiteY263" fmla="*/ 523323 h 933450"/>
              <a:gd name="connsiteX264" fmla="*/ 800948 w 923925"/>
              <a:gd name="connsiteY264" fmla="*/ 522742 h 933450"/>
              <a:gd name="connsiteX265" fmla="*/ 805996 w 923925"/>
              <a:gd name="connsiteY265" fmla="*/ 522075 h 933450"/>
              <a:gd name="connsiteX266" fmla="*/ 810282 w 923925"/>
              <a:gd name="connsiteY266" fmla="*/ 521694 h 933450"/>
              <a:gd name="connsiteX267" fmla="*/ 816769 w 923925"/>
              <a:gd name="connsiteY267" fmla="*/ 521494 h 933450"/>
              <a:gd name="connsiteX268" fmla="*/ 921544 w 923925"/>
              <a:gd name="connsiteY268" fmla="*/ 626269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</a:cxnLst>
            <a:rect l="l" t="t" r="r" b="b"/>
            <a:pathLst>
              <a:path w="923925" h="933450">
                <a:moveTo>
                  <a:pt x="921544" y="626269"/>
                </a:moveTo>
                <a:cubicBezTo>
                  <a:pt x="921544" y="684181"/>
                  <a:pt x="874681" y="731044"/>
                  <a:pt x="816769" y="731044"/>
                </a:cubicBezTo>
                <a:cubicBezTo>
                  <a:pt x="758952" y="731044"/>
                  <a:pt x="711994" y="684181"/>
                  <a:pt x="711994" y="626269"/>
                </a:cubicBezTo>
                <a:cubicBezTo>
                  <a:pt x="711994" y="624078"/>
                  <a:pt x="712089" y="621887"/>
                  <a:pt x="712184" y="619792"/>
                </a:cubicBezTo>
                <a:lnTo>
                  <a:pt x="712184" y="619697"/>
                </a:lnTo>
                <a:cubicBezTo>
                  <a:pt x="712289" y="618363"/>
                  <a:pt x="712384" y="616934"/>
                  <a:pt x="712565" y="615515"/>
                </a:cubicBezTo>
                <a:cubicBezTo>
                  <a:pt x="712670" y="614372"/>
                  <a:pt x="712851" y="613229"/>
                  <a:pt x="713051" y="612086"/>
                </a:cubicBezTo>
                <a:cubicBezTo>
                  <a:pt x="713242" y="610181"/>
                  <a:pt x="713527" y="608371"/>
                  <a:pt x="713908" y="606466"/>
                </a:cubicBezTo>
                <a:cubicBezTo>
                  <a:pt x="714289" y="604466"/>
                  <a:pt x="714766" y="602561"/>
                  <a:pt x="715242" y="600561"/>
                </a:cubicBezTo>
                <a:lnTo>
                  <a:pt x="567604" y="532648"/>
                </a:lnTo>
                <a:cubicBezTo>
                  <a:pt x="566652" y="534172"/>
                  <a:pt x="565604" y="535696"/>
                  <a:pt x="564461" y="537124"/>
                </a:cubicBezTo>
                <a:cubicBezTo>
                  <a:pt x="561804" y="540849"/>
                  <a:pt x="558841" y="544468"/>
                  <a:pt x="555793" y="547792"/>
                </a:cubicBezTo>
                <a:cubicBezTo>
                  <a:pt x="554555" y="549221"/>
                  <a:pt x="553222" y="550555"/>
                  <a:pt x="551898" y="551898"/>
                </a:cubicBezTo>
                <a:cubicBezTo>
                  <a:pt x="549412" y="554374"/>
                  <a:pt x="546935" y="556660"/>
                  <a:pt x="544268" y="558937"/>
                </a:cubicBezTo>
                <a:cubicBezTo>
                  <a:pt x="542373" y="560461"/>
                  <a:pt x="540468" y="562080"/>
                  <a:pt x="538467" y="563509"/>
                </a:cubicBezTo>
                <a:cubicBezTo>
                  <a:pt x="537505" y="564271"/>
                  <a:pt x="536562" y="564928"/>
                  <a:pt x="535610" y="565604"/>
                </a:cubicBezTo>
                <a:cubicBezTo>
                  <a:pt x="534648" y="566271"/>
                  <a:pt x="533600" y="566938"/>
                  <a:pt x="532648" y="567604"/>
                </a:cubicBezTo>
                <a:cubicBezTo>
                  <a:pt x="529790" y="569509"/>
                  <a:pt x="526837" y="571329"/>
                  <a:pt x="523789" y="573034"/>
                </a:cubicBezTo>
                <a:cubicBezTo>
                  <a:pt x="523589" y="573129"/>
                  <a:pt x="523504" y="573129"/>
                  <a:pt x="523408" y="573224"/>
                </a:cubicBezTo>
                <a:cubicBezTo>
                  <a:pt x="520551" y="574748"/>
                  <a:pt x="517598" y="576186"/>
                  <a:pt x="514645" y="577510"/>
                </a:cubicBezTo>
                <a:cubicBezTo>
                  <a:pt x="512740" y="578272"/>
                  <a:pt x="510921" y="579034"/>
                  <a:pt x="509026" y="579796"/>
                </a:cubicBezTo>
                <a:cubicBezTo>
                  <a:pt x="507206" y="580549"/>
                  <a:pt x="505301" y="581120"/>
                  <a:pt x="503396" y="581787"/>
                </a:cubicBezTo>
                <a:cubicBezTo>
                  <a:pt x="501682" y="582359"/>
                  <a:pt x="499882" y="582930"/>
                  <a:pt x="498062" y="583406"/>
                </a:cubicBezTo>
                <a:cubicBezTo>
                  <a:pt x="496729" y="583787"/>
                  <a:pt x="495395" y="584168"/>
                  <a:pt x="493967" y="584549"/>
                </a:cubicBezTo>
                <a:cubicBezTo>
                  <a:pt x="495300" y="584263"/>
                  <a:pt x="496729" y="583883"/>
                  <a:pt x="498062" y="583502"/>
                </a:cubicBezTo>
                <a:lnTo>
                  <a:pt x="521970" y="779345"/>
                </a:lnTo>
                <a:lnTo>
                  <a:pt x="524256" y="779621"/>
                </a:lnTo>
                <a:cubicBezTo>
                  <a:pt x="525018" y="779821"/>
                  <a:pt x="525875" y="779907"/>
                  <a:pt x="526637" y="780107"/>
                </a:cubicBezTo>
                <a:cubicBezTo>
                  <a:pt x="527399" y="780202"/>
                  <a:pt x="528066" y="780383"/>
                  <a:pt x="528819" y="780583"/>
                </a:cubicBezTo>
                <a:cubicBezTo>
                  <a:pt x="530828" y="780964"/>
                  <a:pt x="532724" y="781536"/>
                  <a:pt x="534629" y="782107"/>
                </a:cubicBezTo>
                <a:cubicBezTo>
                  <a:pt x="537010" y="782869"/>
                  <a:pt x="539391" y="783727"/>
                  <a:pt x="541677" y="784679"/>
                </a:cubicBezTo>
                <a:cubicBezTo>
                  <a:pt x="543201" y="785346"/>
                  <a:pt x="544630" y="786013"/>
                  <a:pt x="546059" y="786775"/>
                </a:cubicBezTo>
                <a:cubicBezTo>
                  <a:pt x="547678" y="787537"/>
                  <a:pt x="549202" y="788394"/>
                  <a:pt x="550726" y="789356"/>
                </a:cubicBezTo>
                <a:cubicBezTo>
                  <a:pt x="551107" y="789451"/>
                  <a:pt x="551488" y="789737"/>
                  <a:pt x="551869" y="789927"/>
                </a:cubicBezTo>
                <a:cubicBezTo>
                  <a:pt x="552822" y="790508"/>
                  <a:pt x="553669" y="791070"/>
                  <a:pt x="554527" y="791737"/>
                </a:cubicBezTo>
                <a:cubicBezTo>
                  <a:pt x="556050" y="792785"/>
                  <a:pt x="557575" y="793833"/>
                  <a:pt x="559013" y="794976"/>
                </a:cubicBezTo>
                <a:cubicBezTo>
                  <a:pt x="560432" y="796023"/>
                  <a:pt x="561870" y="797262"/>
                  <a:pt x="563194" y="798500"/>
                </a:cubicBezTo>
                <a:cubicBezTo>
                  <a:pt x="563956" y="799167"/>
                  <a:pt x="564718" y="799833"/>
                  <a:pt x="565385" y="800500"/>
                </a:cubicBezTo>
                <a:cubicBezTo>
                  <a:pt x="566337" y="801548"/>
                  <a:pt x="567385" y="802596"/>
                  <a:pt x="568338" y="803643"/>
                </a:cubicBezTo>
                <a:cubicBezTo>
                  <a:pt x="569100" y="804501"/>
                  <a:pt x="569766" y="805263"/>
                  <a:pt x="570433" y="806120"/>
                </a:cubicBezTo>
                <a:cubicBezTo>
                  <a:pt x="570538" y="806215"/>
                  <a:pt x="570633" y="806320"/>
                  <a:pt x="570719" y="806406"/>
                </a:cubicBezTo>
                <a:cubicBezTo>
                  <a:pt x="571576" y="807549"/>
                  <a:pt x="572433" y="808587"/>
                  <a:pt x="573300" y="809739"/>
                </a:cubicBezTo>
                <a:cubicBezTo>
                  <a:pt x="574253" y="811082"/>
                  <a:pt x="575100" y="812321"/>
                  <a:pt x="575958" y="813645"/>
                </a:cubicBezTo>
                <a:cubicBezTo>
                  <a:pt x="576625" y="814597"/>
                  <a:pt x="577301" y="815645"/>
                  <a:pt x="577863" y="816693"/>
                </a:cubicBezTo>
                <a:cubicBezTo>
                  <a:pt x="578815" y="818312"/>
                  <a:pt x="579768" y="820026"/>
                  <a:pt x="580625" y="821836"/>
                </a:cubicBezTo>
                <a:cubicBezTo>
                  <a:pt x="581482" y="823636"/>
                  <a:pt x="582339" y="825551"/>
                  <a:pt x="583006" y="827456"/>
                </a:cubicBezTo>
                <a:cubicBezTo>
                  <a:pt x="583863" y="829551"/>
                  <a:pt x="584625" y="831742"/>
                  <a:pt x="585197" y="834019"/>
                </a:cubicBezTo>
                <a:cubicBezTo>
                  <a:pt x="585854" y="836209"/>
                  <a:pt x="586435" y="838400"/>
                  <a:pt x="586816" y="840781"/>
                </a:cubicBezTo>
                <a:cubicBezTo>
                  <a:pt x="587007" y="841924"/>
                  <a:pt x="587197" y="843067"/>
                  <a:pt x="587388" y="844210"/>
                </a:cubicBezTo>
                <a:cubicBezTo>
                  <a:pt x="587588" y="845353"/>
                  <a:pt x="587673" y="846496"/>
                  <a:pt x="587769" y="847735"/>
                </a:cubicBezTo>
                <a:cubicBezTo>
                  <a:pt x="588074" y="850106"/>
                  <a:pt x="588169" y="852488"/>
                  <a:pt x="588169" y="854869"/>
                </a:cubicBezTo>
                <a:cubicBezTo>
                  <a:pt x="588169" y="896969"/>
                  <a:pt x="554069" y="931069"/>
                  <a:pt x="511969" y="931069"/>
                </a:cubicBezTo>
                <a:cubicBezTo>
                  <a:pt x="469868" y="931069"/>
                  <a:pt x="435769" y="896969"/>
                  <a:pt x="435769" y="854869"/>
                </a:cubicBezTo>
                <a:cubicBezTo>
                  <a:pt x="435769" y="854107"/>
                  <a:pt x="435769" y="853345"/>
                  <a:pt x="435864" y="852583"/>
                </a:cubicBezTo>
                <a:lnTo>
                  <a:pt x="435864" y="851916"/>
                </a:lnTo>
                <a:cubicBezTo>
                  <a:pt x="435864" y="851335"/>
                  <a:pt x="435864" y="850868"/>
                  <a:pt x="435959" y="850287"/>
                </a:cubicBezTo>
                <a:cubicBezTo>
                  <a:pt x="435959" y="849430"/>
                  <a:pt x="436055" y="848668"/>
                  <a:pt x="436055" y="847811"/>
                </a:cubicBezTo>
                <a:cubicBezTo>
                  <a:pt x="436150" y="847535"/>
                  <a:pt x="436150" y="847335"/>
                  <a:pt x="436150" y="847049"/>
                </a:cubicBezTo>
                <a:cubicBezTo>
                  <a:pt x="436245" y="846392"/>
                  <a:pt x="436340" y="845715"/>
                  <a:pt x="436436" y="844953"/>
                </a:cubicBezTo>
                <a:cubicBezTo>
                  <a:pt x="436531" y="844287"/>
                  <a:pt x="436531" y="843620"/>
                  <a:pt x="436721" y="842953"/>
                </a:cubicBezTo>
                <a:cubicBezTo>
                  <a:pt x="436912" y="841429"/>
                  <a:pt x="437198" y="839810"/>
                  <a:pt x="437579" y="838286"/>
                </a:cubicBezTo>
                <a:cubicBezTo>
                  <a:pt x="438055" y="836286"/>
                  <a:pt x="438531" y="834190"/>
                  <a:pt x="439198" y="832190"/>
                </a:cubicBezTo>
                <a:cubicBezTo>
                  <a:pt x="439579" y="830951"/>
                  <a:pt x="439960" y="829809"/>
                  <a:pt x="440436" y="828666"/>
                </a:cubicBezTo>
                <a:cubicBezTo>
                  <a:pt x="441103" y="826856"/>
                  <a:pt x="441770" y="825141"/>
                  <a:pt x="442532" y="823522"/>
                </a:cubicBezTo>
                <a:cubicBezTo>
                  <a:pt x="443294" y="821807"/>
                  <a:pt x="444151" y="820188"/>
                  <a:pt x="445008" y="818569"/>
                </a:cubicBezTo>
                <a:cubicBezTo>
                  <a:pt x="445580" y="817426"/>
                  <a:pt x="446151" y="816378"/>
                  <a:pt x="446818" y="815321"/>
                </a:cubicBezTo>
                <a:cubicBezTo>
                  <a:pt x="447389" y="814283"/>
                  <a:pt x="448056" y="813225"/>
                  <a:pt x="448818" y="812282"/>
                </a:cubicBezTo>
                <a:cubicBezTo>
                  <a:pt x="449390" y="811320"/>
                  <a:pt x="450056" y="810378"/>
                  <a:pt x="450723" y="809425"/>
                </a:cubicBezTo>
                <a:cubicBezTo>
                  <a:pt x="450818" y="809320"/>
                  <a:pt x="450914" y="809139"/>
                  <a:pt x="451104" y="809044"/>
                </a:cubicBezTo>
                <a:cubicBezTo>
                  <a:pt x="451771" y="808177"/>
                  <a:pt x="452438" y="807234"/>
                  <a:pt x="453200" y="806377"/>
                </a:cubicBezTo>
                <a:cubicBezTo>
                  <a:pt x="454343" y="804948"/>
                  <a:pt x="455581" y="803615"/>
                  <a:pt x="456819" y="802281"/>
                </a:cubicBezTo>
                <a:cubicBezTo>
                  <a:pt x="457676" y="801414"/>
                  <a:pt x="458438" y="800557"/>
                  <a:pt x="459391" y="799700"/>
                </a:cubicBezTo>
                <a:cubicBezTo>
                  <a:pt x="460724" y="798462"/>
                  <a:pt x="462058" y="797223"/>
                  <a:pt x="463487" y="796081"/>
                </a:cubicBezTo>
                <a:cubicBezTo>
                  <a:pt x="464249" y="795414"/>
                  <a:pt x="465011" y="794842"/>
                  <a:pt x="465773" y="794271"/>
                </a:cubicBezTo>
                <a:cubicBezTo>
                  <a:pt x="467773" y="792756"/>
                  <a:pt x="469964" y="791232"/>
                  <a:pt x="472154" y="789889"/>
                </a:cubicBezTo>
                <a:cubicBezTo>
                  <a:pt x="474345" y="788556"/>
                  <a:pt x="476536" y="787317"/>
                  <a:pt x="478917" y="786175"/>
                </a:cubicBezTo>
                <a:cubicBezTo>
                  <a:pt x="480632" y="785412"/>
                  <a:pt x="482336" y="784650"/>
                  <a:pt x="484061" y="783984"/>
                </a:cubicBezTo>
                <a:lnTo>
                  <a:pt x="460153" y="588074"/>
                </a:lnTo>
                <a:cubicBezTo>
                  <a:pt x="459296" y="588074"/>
                  <a:pt x="458534" y="587978"/>
                  <a:pt x="457676" y="587978"/>
                </a:cubicBezTo>
                <a:cubicBezTo>
                  <a:pt x="455676" y="587874"/>
                  <a:pt x="453676" y="587693"/>
                  <a:pt x="451675" y="587493"/>
                </a:cubicBezTo>
                <a:cubicBezTo>
                  <a:pt x="449866" y="587302"/>
                  <a:pt x="448151" y="587112"/>
                  <a:pt x="446342" y="586835"/>
                </a:cubicBezTo>
                <a:cubicBezTo>
                  <a:pt x="444913" y="586635"/>
                  <a:pt x="443484" y="586454"/>
                  <a:pt x="442055" y="586169"/>
                </a:cubicBezTo>
                <a:cubicBezTo>
                  <a:pt x="440626" y="585883"/>
                  <a:pt x="439198" y="585597"/>
                  <a:pt x="437769" y="585311"/>
                </a:cubicBezTo>
                <a:cubicBezTo>
                  <a:pt x="433197" y="584263"/>
                  <a:pt x="428625" y="583025"/>
                  <a:pt x="424244" y="581501"/>
                </a:cubicBezTo>
                <a:cubicBezTo>
                  <a:pt x="423958" y="581406"/>
                  <a:pt x="423767" y="581311"/>
                  <a:pt x="423482" y="581215"/>
                </a:cubicBezTo>
                <a:cubicBezTo>
                  <a:pt x="422243" y="580844"/>
                  <a:pt x="420910" y="580358"/>
                  <a:pt x="419672" y="579796"/>
                </a:cubicBezTo>
                <a:cubicBezTo>
                  <a:pt x="417862" y="579130"/>
                  <a:pt x="416052" y="578368"/>
                  <a:pt x="414338" y="577606"/>
                </a:cubicBezTo>
                <a:cubicBezTo>
                  <a:pt x="412528" y="576844"/>
                  <a:pt x="410813" y="575986"/>
                  <a:pt x="409099" y="575129"/>
                </a:cubicBezTo>
                <a:cubicBezTo>
                  <a:pt x="407384" y="574272"/>
                  <a:pt x="405670" y="573415"/>
                  <a:pt x="404050" y="572462"/>
                </a:cubicBezTo>
                <a:cubicBezTo>
                  <a:pt x="402717" y="571700"/>
                  <a:pt x="401384" y="570948"/>
                  <a:pt x="400145" y="570186"/>
                </a:cubicBezTo>
                <a:cubicBezTo>
                  <a:pt x="399098" y="569605"/>
                  <a:pt x="397955" y="568843"/>
                  <a:pt x="396907" y="568185"/>
                </a:cubicBezTo>
                <a:cubicBezTo>
                  <a:pt x="396812" y="568185"/>
                  <a:pt x="396812" y="568081"/>
                  <a:pt x="396716" y="567985"/>
                </a:cubicBezTo>
                <a:cubicBezTo>
                  <a:pt x="395764" y="567414"/>
                  <a:pt x="394907" y="566842"/>
                  <a:pt x="394049" y="566271"/>
                </a:cubicBezTo>
                <a:cubicBezTo>
                  <a:pt x="393192" y="565690"/>
                  <a:pt x="392335" y="565128"/>
                  <a:pt x="391573" y="564461"/>
                </a:cubicBezTo>
                <a:cubicBezTo>
                  <a:pt x="390239" y="563509"/>
                  <a:pt x="388906" y="562556"/>
                  <a:pt x="387668" y="561508"/>
                </a:cubicBezTo>
                <a:cubicBezTo>
                  <a:pt x="386429" y="560546"/>
                  <a:pt x="385096" y="559508"/>
                  <a:pt x="383953" y="558460"/>
                </a:cubicBezTo>
                <a:cubicBezTo>
                  <a:pt x="381476" y="556365"/>
                  <a:pt x="379095" y="554174"/>
                  <a:pt x="376809" y="551898"/>
                </a:cubicBezTo>
                <a:lnTo>
                  <a:pt x="206407" y="676180"/>
                </a:lnTo>
                <a:cubicBezTo>
                  <a:pt x="212979" y="689896"/>
                  <a:pt x="216694" y="705231"/>
                  <a:pt x="216694" y="721519"/>
                </a:cubicBezTo>
                <a:cubicBezTo>
                  <a:pt x="216694" y="779431"/>
                  <a:pt x="169831" y="826294"/>
                  <a:pt x="111919" y="826294"/>
                </a:cubicBezTo>
                <a:cubicBezTo>
                  <a:pt x="54102" y="826294"/>
                  <a:pt x="7144" y="779431"/>
                  <a:pt x="7144" y="721519"/>
                </a:cubicBezTo>
                <a:cubicBezTo>
                  <a:pt x="7144" y="663607"/>
                  <a:pt x="54102" y="616744"/>
                  <a:pt x="111919" y="616744"/>
                </a:cubicBezTo>
                <a:cubicBezTo>
                  <a:pt x="139732" y="616744"/>
                  <a:pt x="165068" y="627602"/>
                  <a:pt x="183833" y="645414"/>
                </a:cubicBezTo>
                <a:lnTo>
                  <a:pt x="354235" y="521018"/>
                </a:lnTo>
                <a:cubicBezTo>
                  <a:pt x="354235" y="520922"/>
                  <a:pt x="354140" y="520922"/>
                  <a:pt x="354140" y="520817"/>
                </a:cubicBezTo>
                <a:lnTo>
                  <a:pt x="354140" y="520722"/>
                </a:lnTo>
                <a:cubicBezTo>
                  <a:pt x="353378" y="519294"/>
                  <a:pt x="352616" y="517865"/>
                  <a:pt x="351949" y="516341"/>
                </a:cubicBezTo>
                <a:cubicBezTo>
                  <a:pt x="351854" y="516150"/>
                  <a:pt x="351663" y="515864"/>
                  <a:pt x="351568" y="515579"/>
                </a:cubicBezTo>
                <a:cubicBezTo>
                  <a:pt x="351473" y="515293"/>
                  <a:pt x="351377" y="515102"/>
                  <a:pt x="351282" y="514817"/>
                </a:cubicBezTo>
                <a:cubicBezTo>
                  <a:pt x="350139" y="512435"/>
                  <a:pt x="349187" y="509959"/>
                  <a:pt x="348234" y="507387"/>
                </a:cubicBezTo>
                <a:cubicBezTo>
                  <a:pt x="348139" y="507111"/>
                  <a:pt x="348044" y="506816"/>
                  <a:pt x="347948" y="506530"/>
                </a:cubicBezTo>
                <a:cubicBezTo>
                  <a:pt x="347282" y="504730"/>
                  <a:pt x="346710" y="503006"/>
                  <a:pt x="346139" y="501196"/>
                </a:cubicBezTo>
                <a:cubicBezTo>
                  <a:pt x="345853" y="500434"/>
                  <a:pt x="345662" y="499767"/>
                  <a:pt x="345472" y="499005"/>
                </a:cubicBezTo>
                <a:cubicBezTo>
                  <a:pt x="345376" y="498624"/>
                  <a:pt x="345281" y="498243"/>
                  <a:pt x="345186" y="497862"/>
                </a:cubicBezTo>
                <a:cubicBezTo>
                  <a:pt x="344805" y="496624"/>
                  <a:pt x="344424" y="495290"/>
                  <a:pt x="344138" y="493967"/>
                </a:cubicBezTo>
                <a:cubicBezTo>
                  <a:pt x="343567" y="491776"/>
                  <a:pt x="343091" y="489585"/>
                  <a:pt x="342710" y="487394"/>
                </a:cubicBezTo>
                <a:cubicBezTo>
                  <a:pt x="342519" y="486823"/>
                  <a:pt x="342424" y="486251"/>
                  <a:pt x="342329" y="485594"/>
                </a:cubicBezTo>
                <a:cubicBezTo>
                  <a:pt x="342329" y="485394"/>
                  <a:pt x="342233" y="485108"/>
                  <a:pt x="342233" y="484927"/>
                </a:cubicBezTo>
                <a:cubicBezTo>
                  <a:pt x="341948" y="483213"/>
                  <a:pt x="341757" y="481584"/>
                  <a:pt x="341567" y="479784"/>
                </a:cubicBezTo>
                <a:cubicBezTo>
                  <a:pt x="341281" y="478355"/>
                  <a:pt x="341186" y="476926"/>
                  <a:pt x="341090" y="475498"/>
                </a:cubicBezTo>
                <a:cubicBezTo>
                  <a:pt x="340900" y="473878"/>
                  <a:pt x="340805" y="472354"/>
                  <a:pt x="340709" y="470735"/>
                </a:cubicBezTo>
                <a:cubicBezTo>
                  <a:pt x="340614" y="468630"/>
                  <a:pt x="340519" y="466439"/>
                  <a:pt x="340519" y="464344"/>
                </a:cubicBezTo>
                <a:cubicBezTo>
                  <a:pt x="340519" y="462248"/>
                  <a:pt x="340614" y="460058"/>
                  <a:pt x="340709" y="457962"/>
                </a:cubicBezTo>
                <a:cubicBezTo>
                  <a:pt x="340805" y="455962"/>
                  <a:pt x="340900" y="453962"/>
                  <a:pt x="341186" y="451961"/>
                </a:cubicBezTo>
                <a:cubicBezTo>
                  <a:pt x="341376" y="449390"/>
                  <a:pt x="341757" y="446913"/>
                  <a:pt x="342138" y="444341"/>
                </a:cubicBezTo>
                <a:cubicBezTo>
                  <a:pt x="342710" y="441103"/>
                  <a:pt x="343281" y="437864"/>
                  <a:pt x="344138" y="434721"/>
                </a:cubicBezTo>
                <a:cubicBezTo>
                  <a:pt x="344329" y="433769"/>
                  <a:pt x="344615" y="432816"/>
                  <a:pt x="344900" y="431864"/>
                </a:cubicBezTo>
                <a:cubicBezTo>
                  <a:pt x="345186" y="430435"/>
                  <a:pt x="345662" y="429006"/>
                  <a:pt x="346139" y="427482"/>
                </a:cubicBezTo>
                <a:cubicBezTo>
                  <a:pt x="346615" y="425768"/>
                  <a:pt x="347186" y="424148"/>
                  <a:pt x="347853" y="422434"/>
                </a:cubicBezTo>
                <a:cubicBezTo>
                  <a:pt x="348615" y="420243"/>
                  <a:pt x="349377" y="418052"/>
                  <a:pt x="350330" y="415957"/>
                </a:cubicBezTo>
                <a:lnTo>
                  <a:pt x="164497" y="300419"/>
                </a:lnTo>
                <a:cubicBezTo>
                  <a:pt x="162592" y="302228"/>
                  <a:pt x="160687" y="303943"/>
                  <a:pt x="158591" y="305467"/>
                </a:cubicBezTo>
                <a:cubicBezTo>
                  <a:pt x="157258" y="306515"/>
                  <a:pt x="155924" y="307467"/>
                  <a:pt x="154496" y="308420"/>
                </a:cubicBezTo>
                <a:cubicBezTo>
                  <a:pt x="154115" y="308705"/>
                  <a:pt x="153638" y="309086"/>
                  <a:pt x="153162" y="309277"/>
                </a:cubicBezTo>
                <a:cubicBezTo>
                  <a:pt x="151543" y="310420"/>
                  <a:pt x="149924" y="311372"/>
                  <a:pt x="148209" y="312230"/>
                </a:cubicBezTo>
                <a:cubicBezTo>
                  <a:pt x="147733" y="312515"/>
                  <a:pt x="147352" y="312801"/>
                  <a:pt x="146876" y="312896"/>
                </a:cubicBezTo>
                <a:cubicBezTo>
                  <a:pt x="145161" y="313849"/>
                  <a:pt x="143447" y="314706"/>
                  <a:pt x="141637" y="315468"/>
                </a:cubicBezTo>
                <a:cubicBezTo>
                  <a:pt x="139160" y="316516"/>
                  <a:pt x="136589" y="317468"/>
                  <a:pt x="133922" y="318230"/>
                </a:cubicBezTo>
                <a:cubicBezTo>
                  <a:pt x="131731" y="318897"/>
                  <a:pt x="129540" y="319469"/>
                  <a:pt x="127254" y="319945"/>
                </a:cubicBezTo>
                <a:cubicBezTo>
                  <a:pt x="127064" y="319945"/>
                  <a:pt x="126778" y="320040"/>
                  <a:pt x="126492" y="320040"/>
                </a:cubicBezTo>
                <a:cubicBezTo>
                  <a:pt x="124301" y="320516"/>
                  <a:pt x="122015" y="320802"/>
                  <a:pt x="119729" y="321088"/>
                </a:cubicBezTo>
                <a:lnTo>
                  <a:pt x="119444" y="321088"/>
                </a:lnTo>
                <a:cubicBezTo>
                  <a:pt x="116967" y="321374"/>
                  <a:pt x="114491" y="321469"/>
                  <a:pt x="111919" y="321469"/>
                </a:cubicBezTo>
                <a:cubicBezTo>
                  <a:pt x="69818" y="321469"/>
                  <a:pt x="35719" y="287369"/>
                  <a:pt x="35719" y="245269"/>
                </a:cubicBezTo>
                <a:cubicBezTo>
                  <a:pt x="35719" y="203168"/>
                  <a:pt x="69818" y="169069"/>
                  <a:pt x="111919" y="169069"/>
                </a:cubicBezTo>
                <a:cubicBezTo>
                  <a:pt x="154019" y="169069"/>
                  <a:pt x="188119" y="203168"/>
                  <a:pt x="188119" y="245269"/>
                </a:cubicBezTo>
                <a:cubicBezTo>
                  <a:pt x="188119" y="249269"/>
                  <a:pt x="187833" y="253079"/>
                  <a:pt x="187262" y="256889"/>
                </a:cubicBezTo>
                <a:cubicBezTo>
                  <a:pt x="186976" y="258794"/>
                  <a:pt x="186595" y="260699"/>
                  <a:pt x="186119" y="262604"/>
                </a:cubicBezTo>
                <a:cubicBezTo>
                  <a:pt x="185833" y="264033"/>
                  <a:pt x="185452" y="265557"/>
                  <a:pt x="184976" y="266986"/>
                </a:cubicBezTo>
                <a:cubicBezTo>
                  <a:pt x="184880" y="267367"/>
                  <a:pt x="184785" y="267653"/>
                  <a:pt x="184690" y="268034"/>
                </a:cubicBezTo>
                <a:lnTo>
                  <a:pt x="370523" y="383572"/>
                </a:lnTo>
                <a:cubicBezTo>
                  <a:pt x="370618" y="383381"/>
                  <a:pt x="370808" y="383286"/>
                  <a:pt x="370999" y="383096"/>
                </a:cubicBezTo>
                <a:cubicBezTo>
                  <a:pt x="372809" y="380905"/>
                  <a:pt x="374809" y="378809"/>
                  <a:pt x="376809" y="376809"/>
                </a:cubicBezTo>
                <a:cubicBezTo>
                  <a:pt x="377095" y="376523"/>
                  <a:pt x="377285" y="376333"/>
                  <a:pt x="377571" y="376142"/>
                </a:cubicBezTo>
                <a:cubicBezTo>
                  <a:pt x="379762" y="373951"/>
                  <a:pt x="382048" y="371856"/>
                  <a:pt x="384429" y="369856"/>
                </a:cubicBezTo>
                <a:cubicBezTo>
                  <a:pt x="385286" y="369094"/>
                  <a:pt x="386048" y="368332"/>
                  <a:pt x="387001" y="367760"/>
                </a:cubicBezTo>
                <a:cubicBezTo>
                  <a:pt x="387096" y="367570"/>
                  <a:pt x="387287" y="367475"/>
                  <a:pt x="387382" y="367379"/>
                </a:cubicBezTo>
                <a:cubicBezTo>
                  <a:pt x="388334" y="366617"/>
                  <a:pt x="389287" y="365855"/>
                  <a:pt x="390239" y="365189"/>
                </a:cubicBezTo>
                <a:cubicBezTo>
                  <a:pt x="391859" y="363950"/>
                  <a:pt x="393573" y="362712"/>
                  <a:pt x="395288" y="361569"/>
                </a:cubicBezTo>
                <a:cubicBezTo>
                  <a:pt x="398526" y="359378"/>
                  <a:pt x="401860" y="357283"/>
                  <a:pt x="405289" y="355473"/>
                </a:cubicBezTo>
                <a:cubicBezTo>
                  <a:pt x="406622" y="354806"/>
                  <a:pt x="407956" y="354044"/>
                  <a:pt x="409385" y="353378"/>
                </a:cubicBezTo>
                <a:cubicBezTo>
                  <a:pt x="410051" y="353092"/>
                  <a:pt x="410813" y="352711"/>
                  <a:pt x="411575" y="352330"/>
                </a:cubicBezTo>
                <a:cubicBezTo>
                  <a:pt x="412242" y="351949"/>
                  <a:pt x="412909" y="351663"/>
                  <a:pt x="413671" y="351377"/>
                </a:cubicBezTo>
                <a:cubicBezTo>
                  <a:pt x="415004" y="350806"/>
                  <a:pt x="416338" y="350234"/>
                  <a:pt x="417671" y="349663"/>
                </a:cubicBezTo>
                <a:cubicBezTo>
                  <a:pt x="419005" y="349091"/>
                  <a:pt x="420338" y="348520"/>
                  <a:pt x="421767" y="348044"/>
                </a:cubicBezTo>
                <a:cubicBezTo>
                  <a:pt x="421958" y="347948"/>
                  <a:pt x="422148" y="347948"/>
                  <a:pt x="422339" y="347853"/>
                </a:cubicBezTo>
                <a:cubicBezTo>
                  <a:pt x="424053" y="347282"/>
                  <a:pt x="425672" y="346710"/>
                  <a:pt x="427387" y="346234"/>
                </a:cubicBezTo>
                <a:cubicBezTo>
                  <a:pt x="427387" y="346234"/>
                  <a:pt x="427482" y="346043"/>
                  <a:pt x="427577" y="346139"/>
                </a:cubicBezTo>
                <a:cubicBezTo>
                  <a:pt x="427768" y="346043"/>
                  <a:pt x="428054" y="345948"/>
                  <a:pt x="428244" y="345948"/>
                </a:cubicBezTo>
                <a:cubicBezTo>
                  <a:pt x="429292" y="345567"/>
                  <a:pt x="430244" y="345281"/>
                  <a:pt x="431292" y="344996"/>
                </a:cubicBezTo>
                <a:cubicBezTo>
                  <a:pt x="431673" y="344996"/>
                  <a:pt x="431959" y="344900"/>
                  <a:pt x="432245" y="344805"/>
                </a:cubicBezTo>
                <a:cubicBezTo>
                  <a:pt x="433102" y="344519"/>
                  <a:pt x="433864" y="344329"/>
                  <a:pt x="434626" y="344138"/>
                </a:cubicBezTo>
                <a:cubicBezTo>
                  <a:pt x="435388" y="343948"/>
                  <a:pt x="436150" y="343757"/>
                  <a:pt x="437007" y="343567"/>
                </a:cubicBezTo>
                <a:cubicBezTo>
                  <a:pt x="438912" y="343091"/>
                  <a:pt x="440912" y="342710"/>
                  <a:pt x="442817" y="342424"/>
                </a:cubicBezTo>
                <a:cubicBezTo>
                  <a:pt x="444246" y="342138"/>
                  <a:pt x="445770" y="341852"/>
                  <a:pt x="447199" y="341757"/>
                </a:cubicBezTo>
                <a:cubicBezTo>
                  <a:pt x="448723" y="341471"/>
                  <a:pt x="450151" y="341281"/>
                  <a:pt x="451675" y="341186"/>
                </a:cubicBezTo>
                <a:cubicBezTo>
                  <a:pt x="455867" y="340709"/>
                  <a:pt x="460058" y="340519"/>
                  <a:pt x="464344" y="340519"/>
                </a:cubicBezTo>
                <a:cubicBezTo>
                  <a:pt x="466439" y="340519"/>
                  <a:pt x="468630" y="340614"/>
                  <a:pt x="470725" y="340709"/>
                </a:cubicBezTo>
                <a:cubicBezTo>
                  <a:pt x="472821" y="340805"/>
                  <a:pt x="474917" y="340995"/>
                  <a:pt x="477012" y="341186"/>
                </a:cubicBezTo>
                <a:cubicBezTo>
                  <a:pt x="478812" y="341376"/>
                  <a:pt x="480536" y="341567"/>
                  <a:pt x="482346" y="341852"/>
                </a:cubicBezTo>
                <a:cubicBezTo>
                  <a:pt x="483584" y="342043"/>
                  <a:pt x="484727" y="342233"/>
                  <a:pt x="485966" y="342424"/>
                </a:cubicBezTo>
                <a:lnTo>
                  <a:pt x="539982" y="184499"/>
                </a:lnTo>
                <a:cubicBezTo>
                  <a:pt x="539601" y="184309"/>
                  <a:pt x="539220" y="184023"/>
                  <a:pt x="538839" y="183833"/>
                </a:cubicBezTo>
                <a:cubicBezTo>
                  <a:pt x="537115" y="182785"/>
                  <a:pt x="535410" y="181737"/>
                  <a:pt x="533876" y="180594"/>
                </a:cubicBezTo>
                <a:cubicBezTo>
                  <a:pt x="532924" y="180023"/>
                  <a:pt x="532076" y="179356"/>
                  <a:pt x="531209" y="178689"/>
                </a:cubicBezTo>
                <a:cubicBezTo>
                  <a:pt x="529695" y="177546"/>
                  <a:pt x="528171" y="176308"/>
                  <a:pt x="526647" y="175069"/>
                </a:cubicBezTo>
                <a:cubicBezTo>
                  <a:pt x="525790" y="174403"/>
                  <a:pt x="524932" y="173641"/>
                  <a:pt x="524170" y="172879"/>
                </a:cubicBezTo>
                <a:cubicBezTo>
                  <a:pt x="521884" y="170879"/>
                  <a:pt x="519684" y="168688"/>
                  <a:pt x="517684" y="166402"/>
                </a:cubicBezTo>
                <a:cubicBezTo>
                  <a:pt x="516826" y="165449"/>
                  <a:pt x="515969" y="164497"/>
                  <a:pt x="515026" y="163449"/>
                </a:cubicBezTo>
                <a:cubicBezTo>
                  <a:pt x="514741" y="163068"/>
                  <a:pt x="514445" y="162782"/>
                  <a:pt x="514264" y="162401"/>
                </a:cubicBezTo>
                <a:cubicBezTo>
                  <a:pt x="513407" y="161449"/>
                  <a:pt x="512645" y="160401"/>
                  <a:pt x="511883" y="159353"/>
                </a:cubicBezTo>
                <a:cubicBezTo>
                  <a:pt x="510073" y="156972"/>
                  <a:pt x="508359" y="154400"/>
                  <a:pt x="506740" y="151733"/>
                </a:cubicBezTo>
                <a:cubicBezTo>
                  <a:pt x="506073" y="150686"/>
                  <a:pt x="505501" y="149638"/>
                  <a:pt x="504835" y="148590"/>
                </a:cubicBezTo>
                <a:cubicBezTo>
                  <a:pt x="504644" y="148114"/>
                  <a:pt x="504358" y="147638"/>
                  <a:pt x="504073" y="147161"/>
                </a:cubicBezTo>
                <a:cubicBezTo>
                  <a:pt x="503501" y="146018"/>
                  <a:pt x="502930" y="144875"/>
                  <a:pt x="502358" y="143637"/>
                </a:cubicBezTo>
                <a:cubicBezTo>
                  <a:pt x="501015" y="140970"/>
                  <a:pt x="499777" y="138113"/>
                  <a:pt x="498834" y="135255"/>
                </a:cubicBezTo>
                <a:cubicBezTo>
                  <a:pt x="497691" y="132302"/>
                  <a:pt x="496738" y="129254"/>
                  <a:pt x="495976" y="126206"/>
                </a:cubicBezTo>
                <a:cubicBezTo>
                  <a:pt x="495214" y="123158"/>
                  <a:pt x="494548" y="120015"/>
                  <a:pt x="494071" y="116872"/>
                </a:cubicBezTo>
                <a:cubicBezTo>
                  <a:pt x="493871" y="115729"/>
                  <a:pt x="493690" y="114586"/>
                  <a:pt x="493595" y="113348"/>
                </a:cubicBezTo>
                <a:cubicBezTo>
                  <a:pt x="493309" y="111538"/>
                  <a:pt x="493214" y="109728"/>
                  <a:pt x="493109" y="107918"/>
                </a:cubicBezTo>
                <a:cubicBezTo>
                  <a:pt x="492919" y="106108"/>
                  <a:pt x="492919" y="104299"/>
                  <a:pt x="492919" y="102394"/>
                </a:cubicBezTo>
                <a:cubicBezTo>
                  <a:pt x="492919" y="49816"/>
                  <a:pt x="535591" y="7144"/>
                  <a:pt x="588169" y="7144"/>
                </a:cubicBezTo>
                <a:cubicBezTo>
                  <a:pt x="640842" y="7144"/>
                  <a:pt x="683419" y="49816"/>
                  <a:pt x="683419" y="102394"/>
                </a:cubicBezTo>
                <a:cubicBezTo>
                  <a:pt x="683419" y="154972"/>
                  <a:pt x="640842" y="197644"/>
                  <a:pt x="588169" y="197644"/>
                </a:cubicBezTo>
                <a:cubicBezTo>
                  <a:pt x="586073" y="197644"/>
                  <a:pt x="584073" y="197549"/>
                  <a:pt x="582073" y="197453"/>
                </a:cubicBezTo>
                <a:cubicBezTo>
                  <a:pt x="581968" y="197453"/>
                  <a:pt x="581968" y="197453"/>
                  <a:pt x="581968" y="197453"/>
                </a:cubicBezTo>
                <a:lnTo>
                  <a:pt x="581692" y="197453"/>
                </a:lnTo>
                <a:cubicBezTo>
                  <a:pt x="579787" y="197263"/>
                  <a:pt x="577882" y="197072"/>
                  <a:pt x="575967" y="196787"/>
                </a:cubicBezTo>
                <a:lnTo>
                  <a:pt x="521960" y="354711"/>
                </a:lnTo>
                <a:cubicBezTo>
                  <a:pt x="523008" y="355283"/>
                  <a:pt x="524056" y="355854"/>
                  <a:pt x="525104" y="356521"/>
                </a:cubicBezTo>
                <a:cubicBezTo>
                  <a:pt x="525390" y="356711"/>
                  <a:pt x="525685" y="356807"/>
                  <a:pt x="525961" y="356997"/>
                </a:cubicBezTo>
                <a:cubicBezTo>
                  <a:pt x="527771" y="357950"/>
                  <a:pt x="529580" y="359093"/>
                  <a:pt x="531305" y="360236"/>
                </a:cubicBezTo>
                <a:cubicBezTo>
                  <a:pt x="531495" y="360331"/>
                  <a:pt x="531686" y="360521"/>
                  <a:pt x="531876" y="360617"/>
                </a:cubicBezTo>
                <a:cubicBezTo>
                  <a:pt x="533019" y="361283"/>
                  <a:pt x="534067" y="361950"/>
                  <a:pt x="535115" y="362807"/>
                </a:cubicBezTo>
                <a:cubicBezTo>
                  <a:pt x="536353" y="363569"/>
                  <a:pt x="537601" y="364522"/>
                  <a:pt x="538839" y="365474"/>
                </a:cubicBezTo>
                <a:cubicBezTo>
                  <a:pt x="540258" y="366522"/>
                  <a:pt x="541696" y="367665"/>
                  <a:pt x="543116" y="368808"/>
                </a:cubicBezTo>
                <a:cubicBezTo>
                  <a:pt x="545402" y="370713"/>
                  <a:pt x="547602" y="372713"/>
                  <a:pt x="549783" y="374809"/>
                </a:cubicBezTo>
                <a:cubicBezTo>
                  <a:pt x="551212" y="376142"/>
                  <a:pt x="552640" y="377571"/>
                  <a:pt x="553974" y="379000"/>
                </a:cubicBezTo>
                <a:cubicBezTo>
                  <a:pt x="555974" y="381095"/>
                  <a:pt x="557975" y="383286"/>
                  <a:pt x="559880" y="385572"/>
                </a:cubicBezTo>
                <a:cubicBezTo>
                  <a:pt x="559975" y="385667"/>
                  <a:pt x="560070" y="385763"/>
                  <a:pt x="560156" y="385953"/>
                </a:cubicBezTo>
                <a:cubicBezTo>
                  <a:pt x="562061" y="388239"/>
                  <a:pt x="563880" y="390716"/>
                  <a:pt x="565680" y="393192"/>
                </a:cubicBezTo>
                <a:cubicBezTo>
                  <a:pt x="565680" y="393287"/>
                  <a:pt x="565785" y="393287"/>
                  <a:pt x="565785" y="393383"/>
                </a:cubicBezTo>
                <a:lnTo>
                  <a:pt x="565785" y="393478"/>
                </a:lnTo>
                <a:cubicBezTo>
                  <a:pt x="566918" y="395192"/>
                  <a:pt x="568062" y="396812"/>
                  <a:pt x="569119" y="398526"/>
                </a:cubicBezTo>
                <a:cubicBezTo>
                  <a:pt x="571024" y="401288"/>
                  <a:pt x="572643" y="404241"/>
                  <a:pt x="574262" y="407289"/>
                </a:cubicBezTo>
                <a:cubicBezTo>
                  <a:pt x="574262" y="407384"/>
                  <a:pt x="574358" y="407480"/>
                  <a:pt x="574453" y="407575"/>
                </a:cubicBezTo>
                <a:cubicBezTo>
                  <a:pt x="574653" y="407956"/>
                  <a:pt x="574834" y="408337"/>
                  <a:pt x="575034" y="408718"/>
                </a:cubicBezTo>
                <a:cubicBezTo>
                  <a:pt x="575891" y="410528"/>
                  <a:pt x="576748" y="412337"/>
                  <a:pt x="577606" y="414242"/>
                </a:cubicBezTo>
                <a:cubicBezTo>
                  <a:pt x="578749" y="416719"/>
                  <a:pt x="579711" y="419195"/>
                  <a:pt x="580654" y="421767"/>
                </a:cubicBezTo>
                <a:cubicBezTo>
                  <a:pt x="581320" y="423577"/>
                  <a:pt x="581987" y="425482"/>
                  <a:pt x="582559" y="427482"/>
                </a:cubicBezTo>
                <a:cubicBezTo>
                  <a:pt x="583130" y="429101"/>
                  <a:pt x="583597" y="430721"/>
                  <a:pt x="583978" y="432340"/>
                </a:cubicBezTo>
                <a:cubicBezTo>
                  <a:pt x="584559" y="434245"/>
                  <a:pt x="585026" y="436340"/>
                  <a:pt x="585407" y="438341"/>
                </a:cubicBezTo>
                <a:cubicBezTo>
                  <a:pt x="585607" y="439103"/>
                  <a:pt x="585788" y="439960"/>
                  <a:pt x="585883" y="440722"/>
                </a:cubicBezTo>
                <a:cubicBezTo>
                  <a:pt x="586264" y="442341"/>
                  <a:pt x="586464" y="443865"/>
                  <a:pt x="586740" y="445484"/>
                </a:cubicBezTo>
                <a:cubicBezTo>
                  <a:pt x="587121" y="447866"/>
                  <a:pt x="587407" y="450342"/>
                  <a:pt x="587607" y="452819"/>
                </a:cubicBezTo>
                <a:cubicBezTo>
                  <a:pt x="587797" y="454438"/>
                  <a:pt x="587883" y="455962"/>
                  <a:pt x="587988" y="457581"/>
                </a:cubicBezTo>
                <a:cubicBezTo>
                  <a:pt x="588074" y="459772"/>
                  <a:pt x="588169" y="462058"/>
                  <a:pt x="588169" y="464344"/>
                </a:cubicBezTo>
                <a:cubicBezTo>
                  <a:pt x="588169" y="466630"/>
                  <a:pt x="588074" y="468916"/>
                  <a:pt x="587978" y="471202"/>
                </a:cubicBezTo>
                <a:cubicBezTo>
                  <a:pt x="587874" y="472916"/>
                  <a:pt x="587778" y="474536"/>
                  <a:pt x="587597" y="476250"/>
                </a:cubicBezTo>
                <a:cubicBezTo>
                  <a:pt x="587493" y="476822"/>
                  <a:pt x="587493" y="477393"/>
                  <a:pt x="587397" y="477869"/>
                </a:cubicBezTo>
                <a:cubicBezTo>
                  <a:pt x="587207" y="479584"/>
                  <a:pt x="587016" y="481298"/>
                  <a:pt x="586730" y="483013"/>
                </a:cubicBezTo>
                <a:cubicBezTo>
                  <a:pt x="586730" y="483108"/>
                  <a:pt x="586730" y="483108"/>
                  <a:pt x="586730" y="483213"/>
                </a:cubicBezTo>
                <a:cubicBezTo>
                  <a:pt x="586349" y="485489"/>
                  <a:pt x="585968" y="487690"/>
                  <a:pt x="585492" y="489871"/>
                </a:cubicBezTo>
                <a:cubicBezTo>
                  <a:pt x="585302" y="491109"/>
                  <a:pt x="584921" y="492357"/>
                  <a:pt x="584635" y="493595"/>
                </a:cubicBezTo>
                <a:cubicBezTo>
                  <a:pt x="584349" y="494833"/>
                  <a:pt x="583968" y="495976"/>
                  <a:pt x="583682" y="497215"/>
                </a:cubicBezTo>
                <a:cubicBezTo>
                  <a:pt x="583682" y="497500"/>
                  <a:pt x="583578" y="497786"/>
                  <a:pt x="583483" y="498072"/>
                </a:cubicBezTo>
                <a:lnTo>
                  <a:pt x="731120" y="565985"/>
                </a:lnTo>
                <a:cubicBezTo>
                  <a:pt x="732263" y="564271"/>
                  <a:pt x="733501" y="562651"/>
                  <a:pt x="734844" y="561032"/>
                </a:cubicBezTo>
                <a:cubicBezTo>
                  <a:pt x="736082" y="559413"/>
                  <a:pt x="737416" y="557889"/>
                  <a:pt x="738740" y="556365"/>
                </a:cubicBezTo>
                <a:cubicBezTo>
                  <a:pt x="738940" y="556165"/>
                  <a:pt x="739121" y="555984"/>
                  <a:pt x="739226" y="555784"/>
                </a:cubicBezTo>
                <a:cubicBezTo>
                  <a:pt x="740464" y="554450"/>
                  <a:pt x="741702" y="553126"/>
                  <a:pt x="743026" y="551888"/>
                </a:cubicBezTo>
                <a:cubicBezTo>
                  <a:pt x="744455" y="550459"/>
                  <a:pt x="745989" y="549021"/>
                  <a:pt x="747512" y="547697"/>
                </a:cubicBezTo>
                <a:cubicBezTo>
                  <a:pt x="749027" y="546364"/>
                  <a:pt x="750646" y="545030"/>
                  <a:pt x="752275" y="543697"/>
                </a:cubicBezTo>
                <a:cubicBezTo>
                  <a:pt x="753894" y="542458"/>
                  <a:pt x="755514" y="541220"/>
                  <a:pt x="757228" y="540077"/>
                </a:cubicBezTo>
                <a:cubicBezTo>
                  <a:pt x="757514" y="539877"/>
                  <a:pt x="757895" y="539696"/>
                  <a:pt x="758180" y="539410"/>
                </a:cubicBezTo>
                <a:cubicBezTo>
                  <a:pt x="759800" y="538363"/>
                  <a:pt x="761524" y="537229"/>
                  <a:pt x="763229" y="536267"/>
                </a:cubicBezTo>
                <a:cubicBezTo>
                  <a:pt x="765229" y="535029"/>
                  <a:pt x="767229" y="533886"/>
                  <a:pt x="769420" y="532848"/>
                </a:cubicBezTo>
                <a:cubicBezTo>
                  <a:pt x="770658" y="532181"/>
                  <a:pt x="771897" y="531600"/>
                  <a:pt x="773135" y="530943"/>
                </a:cubicBezTo>
                <a:cubicBezTo>
                  <a:pt x="773335" y="530943"/>
                  <a:pt x="773516" y="530847"/>
                  <a:pt x="773801" y="530657"/>
                </a:cubicBezTo>
                <a:cubicBezTo>
                  <a:pt x="775135" y="530085"/>
                  <a:pt x="776459" y="529514"/>
                  <a:pt x="777897" y="528942"/>
                </a:cubicBezTo>
                <a:cubicBezTo>
                  <a:pt x="782660" y="527037"/>
                  <a:pt x="787708" y="525418"/>
                  <a:pt x="792851" y="524275"/>
                </a:cubicBezTo>
                <a:cubicBezTo>
                  <a:pt x="792947" y="524275"/>
                  <a:pt x="793042" y="524180"/>
                  <a:pt x="793128" y="524180"/>
                </a:cubicBezTo>
                <a:cubicBezTo>
                  <a:pt x="793413" y="524075"/>
                  <a:pt x="793709" y="524075"/>
                  <a:pt x="793995" y="523980"/>
                </a:cubicBezTo>
                <a:cubicBezTo>
                  <a:pt x="795137" y="523789"/>
                  <a:pt x="796176" y="523504"/>
                  <a:pt x="797328" y="523323"/>
                </a:cubicBezTo>
                <a:cubicBezTo>
                  <a:pt x="798566" y="523123"/>
                  <a:pt x="799710" y="522837"/>
                  <a:pt x="800948" y="522742"/>
                </a:cubicBezTo>
                <a:cubicBezTo>
                  <a:pt x="802662" y="522456"/>
                  <a:pt x="804377" y="522170"/>
                  <a:pt x="805996" y="522075"/>
                </a:cubicBezTo>
                <a:cubicBezTo>
                  <a:pt x="807415" y="521884"/>
                  <a:pt x="808853" y="521799"/>
                  <a:pt x="810282" y="521694"/>
                </a:cubicBezTo>
                <a:cubicBezTo>
                  <a:pt x="812387" y="521589"/>
                  <a:pt x="814578" y="521494"/>
                  <a:pt x="816769" y="521494"/>
                </a:cubicBezTo>
                <a:cubicBezTo>
                  <a:pt x="874681" y="521494"/>
                  <a:pt x="921544" y="568357"/>
                  <a:pt x="921544" y="626269"/>
                </a:cubicBezTo>
                <a:close/>
              </a:path>
            </a:pathLst>
          </a:custGeom>
          <a:solidFill>
            <a:srgbClr val="0078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0" name="Graphic 11">
            <a:extLst>
              <a:ext uri="{FF2B5EF4-FFF2-40B4-BE49-F238E27FC236}">
                <a16:creationId xmlns:a16="http://schemas.microsoft.com/office/drawing/2014/main" id="{A37A49D7-203E-43E2-8878-275212F2DB8D}"/>
              </a:ext>
            </a:extLst>
          </p:cNvPr>
          <p:cNvSpPr/>
          <p:nvPr/>
        </p:nvSpPr>
        <p:spPr>
          <a:xfrm>
            <a:off x="657246" y="3780607"/>
            <a:ext cx="270555" cy="275858"/>
          </a:xfrm>
          <a:custGeom>
            <a:avLst/>
            <a:gdLst>
              <a:gd name="connsiteX0" fmla="*/ 205811 w 485775"/>
              <a:gd name="connsiteY0" fmla="*/ 53996 h 495300"/>
              <a:gd name="connsiteX1" fmla="*/ 168663 w 485775"/>
              <a:gd name="connsiteY1" fmla="*/ 20468 h 495300"/>
              <a:gd name="connsiteX2" fmla="*/ 378213 w 485775"/>
              <a:gd name="connsiteY2" fmla="*/ 45709 h 495300"/>
              <a:gd name="connsiteX3" fmla="*/ 268200 w 485775"/>
              <a:gd name="connsiteY3" fmla="*/ 63806 h 495300"/>
              <a:gd name="connsiteX4" fmla="*/ 207497 w 485775"/>
              <a:gd name="connsiteY4" fmla="*/ 52767 h 495300"/>
              <a:gd name="connsiteX5" fmla="*/ 205811 w 485775"/>
              <a:gd name="connsiteY5" fmla="*/ 53996 h 495300"/>
              <a:gd name="connsiteX6" fmla="*/ 144184 w 485775"/>
              <a:gd name="connsiteY6" fmla="*/ 225446 h 495300"/>
              <a:gd name="connsiteX7" fmla="*/ 249435 w 485775"/>
              <a:gd name="connsiteY7" fmla="*/ 294025 h 495300"/>
              <a:gd name="connsiteX8" fmla="*/ 336684 w 485775"/>
              <a:gd name="connsiteY8" fmla="*/ 313933 h 495300"/>
              <a:gd name="connsiteX9" fmla="*/ 349924 w 485775"/>
              <a:gd name="connsiteY9" fmla="*/ 290406 h 495300"/>
              <a:gd name="connsiteX10" fmla="*/ 250293 w 485775"/>
              <a:gd name="connsiteY10" fmla="*/ 129338 h 495300"/>
              <a:gd name="connsiteX11" fmla="*/ 199239 w 485775"/>
              <a:gd name="connsiteY11" fmla="*/ 118004 h 495300"/>
              <a:gd name="connsiteX12" fmla="*/ 173045 w 485775"/>
              <a:gd name="connsiteY12" fmla="*/ 138102 h 495300"/>
              <a:gd name="connsiteX13" fmla="*/ 138755 w 485775"/>
              <a:gd name="connsiteY13" fmla="*/ 174011 h 495300"/>
              <a:gd name="connsiteX14" fmla="*/ 144184 w 485775"/>
              <a:gd name="connsiteY14" fmla="*/ 225255 h 495300"/>
              <a:gd name="connsiteX15" fmla="*/ 144184 w 485775"/>
              <a:gd name="connsiteY15" fmla="*/ 225255 h 495300"/>
              <a:gd name="connsiteX16" fmla="*/ 402979 w 485775"/>
              <a:gd name="connsiteY16" fmla="*/ 64378 h 495300"/>
              <a:gd name="connsiteX17" fmla="*/ 275439 w 485775"/>
              <a:gd name="connsiteY17" fmla="*/ 81428 h 495300"/>
              <a:gd name="connsiteX18" fmla="*/ 265056 w 485775"/>
              <a:gd name="connsiteY18" fmla="*/ 118289 h 495300"/>
              <a:gd name="connsiteX19" fmla="*/ 365926 w 485775"/>
              <a:gd name="connsiteY19" fmla="*/ 280881 h 495300"/>
              <a:gd name="connsiteX20" fmla="*/ 365926 w 485775"/>
              <a:gd name="connsiteY20" fmla="*/ 280881 h 495300"/>
              <a:gd name="connsiteX21" fmla="*/ 379547 w 485775"/>
              <a:gd name="connsiteY21" fmla="*/ 278786 h 495300"/>
              <a:gd name="connsiteX22" fmla="*/ 408884 w 485775"/>
              <a:gd name="connsiteY22" fmla="*/ 290120 h 495300"/>
              <a:gd name="connsiteX23" fmla="*/ 408884 w 485775"/>
              <a:gd name="connsiteY23" fmla="*/ 290120 h 495300"/>
              <a:gd name="connsiteX24" fmla="*/ 488132 w 485775"/>
              <a:gd name="connsiteY24" fmla="*/ 249258 h 495300"/>
              <a:gd name="connsiteX25" fmla="*/ 488132 w 485775"/>
              <a:gd name="connsiteY25" fmla="*/ 248210 h 495300"/>
              <a:gd name="connsiteX26" fmla="*/ 403074 w 485775"/>
              <a:gd name="connsiteY26" fmla="*/ 63997 h 495300"/>
              <a:gd name="connsiteX27" fmla="*/ 349924 w 485775"/>
              <a:gd name="connsiteY27" fmla="*/ 355081 h 495300"/>
              <a:gd name="connsiteX28" fmla="*/ 248292 w 485775"/>
              <a:gd name="connsiteY28" fmla="*/ 488431 h 495300"/>
              <a:gd name="connsiteX29" fmla="*/ 391834 w 485775"/>
              <a:gd name="connsiteY29" fmla="*/ 440806 h 495300"/>
              <a:gd name="connsiteX30" fmla="*/ 376690 w 485775"/>
              <a:gd name="connsiteY30" fmla="*/ 366511 h 495300"/>
              <a:gd name="connsiteX31" fmla="*/ 350019 w 485775"/>
              <a:gd name="connsiteY31" fmla="*/ 354795 h 495300"/>
              <a:gd name="connsiteX32" fmla="*/ 342971 w 485775"/>
              <a:gd name="connsiteY32" fmla="*/ 339269 h 495300"/>
              <a:gd name="connsiteX33" fmla="*/ 342971 w 485775"/>
              <a:gd name="connsiteY33" fmla="*/ 339269 h 495300"/>
              <a:gd name="connsiteX34" fmla="*/ 338875 w 485775"/>
              <a:gd name="connsiteY34" fmla="*/ 332316 h 495300"/>
              <a:gd name="connsiteX35" fmla="*/ 243625 w 485775"/>
              <a:gd name="connsiteY35" fmla="*/ 310885 h 495300"/>
              <a:gd name="connsiteX36" fmla="*/ 132183 w 485775"/>
              <a:gd name="connsiteY36" fmla="*/ 239066 h 495300"/>
              <a:gd name="connsiteX37" fmla="*/ 132183 w 485775"/>
              <a:gd name="connsiteY37" fmla="*/ 239066 h 495300"/>
              <a:gd name="connsiteX38" fmla="*/ 95511 w 485775"/>
              <a:gd name="connsiteY38" fmla="*/ 245448 h 495300"/>
              <a:gd name="connsiteX39" fmla="*/ 57221 w 485775"/>
              <a:gd name="connsiteY39" fmla="*/ 394991 h 495300"/>
              <a:gd name="connsiteX40" fmla="*/ 230481 w 485775"/>
              <a:gd name="connsiteY40" fmla="*/ 487669 h 495300"/>
              <a:gd name="connsiteX41" fmla="*/ 342971 w 485775"/>
              <a:gd name="connsiteY41" fmla="*/ 339269 h 495300"/>
              <a:gd name="connsiteX42" fmla="*/ 421267 w 485775"/>
              <a:gd name="connsiteY42" fmla="*/ 308123 h 495300"/>
              <a:gd name="connsiteX43" fmla="*/ 423648 w 485775"/>
              <a:gd name="connsiteY43" fmla="*/ 322410 h 495300"/>
              <a:gd name="connsiteX44" fmla="*/ 423648 w 485775"/>
              <a:gd name="connsiteY44" fmla="*/ 326601 h 495300"/>
              <a:gd name="connsiteX45" fmla="*/ 395073 w 485775"/>
              <a:gd name="connsiteY45" fmla="*/ 363558 h 495300"/>
              <a:gd name="connsiteX46" fmla="*/ 408503 w 485775"/>
              <a:gd name="connsiteY46" fmla="*/ 426804 h 495300"/>
              <a:gd name="connsiteX47" fmla="*/ 487179 w 485775"/>
              <a:gd name="connsiteY47" fmla="*/ 269737 h 495300"/>
              <a:gd name="connsiteX48" fmla="*/ 420124 w 485775"/>
              <a:gd name="connsiteY48" fmla="*/ 304979 h 495300"/>
              <a:gd name="connsiteX49" fmla="*/ 421267 w 485775"/>
              <a:gd name="connsiteY49" fmla="*/ 308123 h 495300"/>
              <a:gd name="connsiteX50" fmla="*/ 62174 w 485775"/>
              <a:gd name="connsiteY50" fmla="*/ 203348 h 495300"/>
              <a:gd name="connsiteX51" fmla="*/ 73509 w 485775"/>
              <a:gd name="connsiteY51" fmla="*/ 174106 h 495300"/>
              <a:gd name="connsiteX52" fmla="*/ 73509 w 485775"/>
              <a:gd name="connsiteY52" fmla="*/ 174106 h 495300"/>
              <a:gd name="connsiteX53" fmla="*/ 41124 w 485775"/>
              <a:gd name="connsiteY53" fmla="*/ 124766 h 495300"/>
              <a:gd name="connsiteX54" fmla="*/ 41124 w 485775"/>
              <a:gd name="connsiteY54" fmla="*/ 371368 h 495300"/>
              <a:gd name="connsiteX55" fmla="*/ 78366 w 485775"/>
              <a:gd name="connsiteY55" fmla="*/ 236971 h 495300"/>
              <a:gd name="connsiteX56" fmla="*/ 62174 w 485775"/>
              <a:gd name="connsiteY56" fmla="*/ 202967 h 495300"/>
              <a:gd name="connsiteX57" fmla="*/ 88749 w 485775"/>
              <a:gd name="connsiteY57" fmla="*/ 162962 h 495300"/>
              <a:gd name="connsiteX58" fmla="*/ 123515 w 485775"/>
              <a:gd name="connsiteY58" fmla="*/ 162962 h 495300"/>
              <a:gd name="connsiteX59" fmla="*/ 160758 w 485775"/>
              <a:gd name="connsiteY59" fmla="*/ 124100 h 495300"/>
              <a:gd name="connsiteX60" fmla="*/ 190190 w 485775"/>
              <a:gd name="connsiteY60" fmla="*/ 101526 h 495300"/>
              <a:gd name="connsiteX61" fmla="*/ 193714 w 485775"/>
              <a:gd name="connsiteY61" fmla="*/ 68283 h 495300"/>
              <a:gd name="connsiteX62" fmla="*/ 149042 w 485775"/>
              <a:gd name="connsiteY62" fmla="*/ 28469 h 495300"/>
              <a:gd name="connsiteX63" fmla="*/ 52649 w 485775"/>
              <a:gd name="connsiteY63" fmla="*/ 107050 h 495300"/>
              <a:gd name="connsiteX64" fmla="*/ 88749 w 485775"/>
              <a:gd name="connsiteY64" fmla="*/ 162104 h 495300"/>
              <a:gd name="connsiteX65" fmla="*/ 88749 w 485775"/>
              <a:gd name="connsiteY65" fmla="*/ 162104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85775" h="495300">
                <a:moveTo>
                  <a:pt x="205811" y="53996"/>
                </a:moveTo>
                <a:cubicBezTo>
                  <a:pt x="192095" y="40851"/>
                  <a:pt x="179522" y="29612"/>
                  <a:pt x="168663" y="20468"/>
                </a:cubicBezTo>
                <a:cubicBezTo>
                  <a:pt x="238672" y="-3859"/>
                  <a:pt x="315987" y="5456"/>
                  <a:pt x="378213" y="45709"/>
                </a:cubicBezTo>
                <a:cubicBezTo>
                  <a:pt x="340875" y="46576"/>
                  <a:pt x="303842" y="52672"/>
                  <a:pt x="268200" y="63806"/>
                </a:cubicBezTo>
                <a:cubicBezTo>
                  <a:pt x="254484" y="43994"/>
                  <a:pt x="227309" y="39051"/>
                  <a:pt x="207497" y="52767"/>
                </a:cubicBezTo>
                <a:cubicBezTo>
                  <a:pt x="206925" y="53158"/>
                  <a:pt x="206363" y="53567"/>
                  <a:pt x="205811" y="53996"/>
                </a:cubicBezTo>
                <a:close/>
                <a:moveTo>
                  <a:pt x="144184" y="225446"/>
                </a:moveTo>
                <a:cubicBezTo>
                  <a:pt x="174693" y="254649"/>
                  <a:pt x="210393" y="277910"/>
                  <a:pt x="249435" y="294025"/>
                </a:cubicBezTo>
                <a:cubicBezTo>
                  <a:pt x="277277" y="305246"/>
                  <a:pt x="306728" y="311961"/>
                  <a:pt x="336684" y="313933"/>
                </a:cubicBezTo>
                <a:cubicBezTo>
                  <a:pt x="338466" y="304875"/>
                  <a:pt x="343104" y="296626"/>
                  <a:pt x="349924" y="290406"/>
                </a:cubicBezTo>
                <a:cubicBezTo>
                  <a:pt x="324502" y="232275"/>
                  <a:pt x="290955" y="178049"/>
                  <a:pt x="250293" y="129338"/>
                </a:cubicBezTo>
                <a:cubicBezTo>
                  <a:pt x="232652" y="137416"/>
                  <a:pt x="211802" y="132777"/>
                  <a:pt x="199239" y="118004"/>
                </a:cubicBezTo>
                <a:cubicBezTo>
                  <a:pt x="190114" y="124176"/>
                  <a:pt x="181370" y="130881"/>
                  <a:pt x="173045" y="138102"/>
                </a:cubicBezTo>
                <a:cubicBezTo>
                  <a:pt x="160586" y="149046"/>
                  <a:pt x="149109" y="161066"/>
                  <a:pt x="138755" y="174011"/>
                </a:cubicBezTo>
                <a:cubicBezTo>
                  <a:pt x="151718" y="188003"/>
                  <a:pt x="153928" y="208853"/>
                  <a:pt x="144184" y="225255"/>
                </a:cubicBezTo>
                <a:lnTo>
                  <a:pt x="144184" y="225255"/>
                </a:lnTo>
                <a:close/>
                <a:moveTo>
                  <a:pt x="402979" y="64378"/>
                </a:moveTo>
                <a:cubicBezTo>
                  <a:pt x="359821" y="63140"/>
                  <a:pt x="316758" y="68902"/>
                  <a:pt x="275439" y="81428"/>
                </a:cubicBezTo>
                <a:cubicBezTo>
                  <a:pt x="278030" y="94668"/>
                  <a:pt x="274172" y="108345"/>
                  <a:pt x="265056" y="118289"/>
                </a:cubicBezTo>
                <a:cubicBezTo>
                  <a:pt x="306052" y="167543"/>
                  <a:pt x="340009" y="222264"/>
                  <a:pt x="365926" y="280881"/>
                </a:cubicBezTo>
                <a:lnTo>
                  <a:pt x="365926" y="280881"/>
                </a:lnTo>
                <a:cubicBezTo>
                  <a:pt x="370327" y="279472"/>
                  <a:pt x="374927" y="278766"/>
                  <a:pt x="379547" y="278786"/>
                </a:cubicBezTo>
                <a:cubicBezTo>
                  <a:pt x="390396" y="278776"/>
                  <a:pt x="400864" y="282814"/>
                  <a:pt x="408884" y="290120"/>
                </a:cubicBezTo>
                <a:lnTo>
                  <a:pt x="408884" y="290120"/>
                </a:lnTo>
                <a:cubicBezTo>
                  <a:pt x="434411" y="274842"/>
                  <a:pt x="460881" y="261193"/>
                  <a:pt x="488132" y="249258"/>
                </a:cubicBezTo>
                <a:cubicBezTo>
                  <a:pt x="488132" y="249258"/>
                  <a:pt x="488132" y="248592"/>
                  <a:pt x="488132" y="248210"/>
                </a:cubicBezTo>
                <a:cubicBezTo>
                  <a:pt x="488389" y="177259"/>
                  <a:pt x="457252" y="109822"/>
                  <a:pt x="403074" y="63997"/>
                </a:cubicBezTo>
                <a:close/>
                <a:moveTo>
                  <a:pt x="349924" y="355081"/>
                </a:moveTo>
                <a:cubicBezTo>
                  <a:pt x="288012" y="407564"/>
                  <a:pt x="260199" y="458618"/>
                  <a:pt x="248292" y="488431"/>
                </a:cubicBezTo>
                <a:cubicBezTo>
                  <a:pt x="300023" y="488469"/>
                  <a:pt x="350381" y="471762"/>
                  <a:pt x="391834" y="440806"/>
                </a:cubicBezTo>
                <a:cubicBezTo>
                  <a:pt x="388472" y="415727"/>
                  <a:pt x="383414" y="390904"/>
                  <a:pt x="376690" y="366511"/>
                </a:cubicBezTo>
                <a:cubicBezTo>
                  <a:pt x="366717" y="365787"/>
                  <a:pt x="357297" y="361643"/>
                  <a:pt x="350019" y="354795"/>
                </a:cubicBezTo>
                <a:close/>
                <a:moveTo>
                  <a:pt x="342971" y="339269"/>
                </a:moveTo>
                <a:lnTo>
                  <a:pt x="342971" y="339269"/>
                </a:lnTo>
                <a:cubicBezTo>
                  <a:pt x="341742" y="336879"/>
                  <a:pt x="340371" y="334554"/>
                  <a:pt x="338875" y="332316"/>
                </a:cubicBezTo>
                <a:cubicBezTo>
                  <a:pt x="306185" y="330269"/>
                  <a:pt x="274039" y="323029"/>
                  <a:pt x="243625" y="310885"/>
                </a:cubicBezTo>
                <a:cubicBezTo>
                  <a:pt x="202382" y="293988"/>
                  <a:pt x="164606" y="269641"/>
                  <a:pt x="132183" y="239066"/>
                </a:cubicBezTo>
                <a:lnTo>
                  <a:pt x="132183" y="239066"/>
                </a:lnTo>
                <a:cubicBezTo>
                  <a:pt x="121579" y="246696"/>
                  <a:pt x="108067" y="249049"/>
                  <a:pt x="95511" y="245448"/>
                </a:cubicBezTo>
                <a:cubicBezTo>
                  <a:pt x="74387" y="292778"/>
                  <a:pt x="61440" y="343336"/>
                  <a:pt x="57221" y="394991"/>
                </a:cubicBezTo>
                <a:cubicBezTo>
                  <a:pt x="99460" y="448769"/>
                  <a:pt x="162301" y="482383"/>
                  <a:pt x="230481" y="487669"/>
                </a:cubicBezTo>
                <a:cubicBezTo>
                  <a:pt x="242006" y="455665"/>
                  <a:pt x="266771" y="398039"/>
                  <a:pt x="342971" y="339269"/>
                </a:cubicBezTo>
                <a:close/>
                <a:moveTo>
                  <a:pt x="421267" y="308123"/>
                </a:moveTo>
                <a:cubicBezTo>
                  <a:pt x="422867" y="312714"/>
                  <a:pt x="423676" y="317543"/>
                  <a:pt x="423648" y="322410"/>
                </a:cubicBezTo>
                <a:cubicBezTo>
                  <a:pt x="423648" y="323839"/>
                  <a:pt x="423648" y="325172"/>
                  <a:pt x="423648" y="326601"/>
                </a:cubicBezTo>
                <a:cubicBezTo>
                  <a:pt x="421990" y="343375"/>
                  <a:pt x="410894" y="357729"/>
                  <a:pt x="395073" y="363558"/>
                </a:cubicBezTo>
                <a:cubicBezTo>
                  <a:pt x="400731" y="384371"/>
                  <a:pt x="405207" y="405487"/>
                  <a:pt x="408503" y="426804"/>
                </a:cubicBezTo>
                <a:cubicBezTo>
                  <a:pt x="453632" y="386275"/>
                  <a:pt x="481741" y="330154"/>
                  <a:pt x="487179" y="269737"/>
                </a:cubicBezTo>
                <a:cubicBezTo>
                  <a:pt x="464186" y="280215"/>
                  <a:pt x="441793" y="291978"/>
                  <a:pt x="420124" y="304979"/>
                </a:cubicBezTo>
                <a:cubicBezTo>
                  <a:pt x="420552" y="306008"/>
                  <a:pt x="420943" y="307056"/>
                  <a:pt x="421267" y="308123"/>
                </a:cubicBezTo>
                <a:close/>
                <a:moveTo>
                  <a:pt x="62174" y="203348"/>
                </a:moveTo>
                <a:cubicBezTo>
                  <a:pt x="62197" y="192537"/>
                  <a:pt x="66236" y="182107"/>
                  <a:pt x="73509" y="174106"/>
                </a:cubicBezTo>
                <a:lnTo>
                  <a:pt x="73509" y="174106"/>
                </a:lnTo>
                <a:cubicBezTo>
                  <a:pt x="61811" y="158266"/>
                  <a:pt x="51000" y="141797"/>
                  <a:pt x="41124" y="124766"/>
                </a:cubicBezTo>
                <a:cubicBezTo>
                  <a:pt x="-4183" y="200728"/>
                  <a:pt x="-4183" y="295407"/>
                  <a:pt x="41124" y="371368"/>
                </a:cubicBezTo>
                <a:cubicBezTo>
                  <a:pt x="46636" y="324934"/>
                  <a:pt x="59195" y="279614"/>
                  <a:pt x="78366" y="236971"/>
                </a:cubicBezTo>
                <a:cubicBezTo>
                  <a:pt x="68113" y="228665"/>
                  <a:pt x="62163" y="216168"/>
                  <a:pt x="62174" y="202967"/>
                </a:cubicBezTo>
                <a:close/>
                <a:moveTo>
                  <a:pt x="88749" y="162962"/>
                </a:moveTo>
                <a:cubicBezTo>
                  <a:pt x="99840" y="158151"/>
                  <a:pt x="112424" y="158151"/>
                  <a:pt x="123515" y="162962"/>
                </a:cubicBezTo>
                <a:cubicBezTo>
                  <a:pt x="134774" y="148941"/>
                  <a:pt x="147232" y="135939"/>
                  <a:pt x="160758" y="124100"/>
                </a:cubicBezTo>
                <a:cubicBezTo>
                  <a:pt x="170083" y="115965"/>
                  <a:pt x="179912" y="108422"/>
                  <a:pt x="190190" y="101526"/>
                </a:cubicBezTo>
                <a:cubicBezTo>
                  <a:pt x="186628" y="90438"/>
                  <a:pt x="187914" y="78370"/>
                  <a:pt x="193714" y="68283"/>
                </a:cubicBezTo>
                <a:cubicBezTo>
                  <a:pt x="176664" y="51805"/>
                  <a:pt x="161329" y="38565"/>
                  <a:pt x="149042" y="28469"/>
                </a:cubicBezTo>
                <a:cubicBezTo>
                  <a:pt x="110603" y="45804"/>
                  <a:pt x="77371" y="72893"/>
                  <a:pt x="52649" y="107050"/>
                </a:cubicBezTo>
                <a:cubicBezTo>
                  <a:pt x="63525" y="126138"/>
                  <a:pt x="75581" y="144521"/>
                  <a:pt x="88749" y="162104"/>
                </a:cubicBezTo>
                <a:lnTo>
                  <a:pt x="88749" y="162104"/>
                </a:lnTo>
                <a:close/>
              </a:path>
            </a:pathLst>
          </a:custGeom>
          <a:solidFill>
            <a:srgbClr val="0078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2" name="Graphic 15">
            <a:extLst>
              <a:ext uri="{FF2B5EF4-FFF2-40B4-BE49-F238E27FC236}">
                <a16:creationId xmlns:a16="http://schemas.microsoft.com/office/drawing/2014/main" id="{6B634835-6C8C-461A-A794-2E42D6FAB878}"/>
              </a:ext>
            </a:extLst>
          </p:cNvPr>
          <p:cNvSpPr/>
          <p:nvPr/>
        </p:nvSpPr>
        <p:spPr>
          <a:xfrm>
            <a:off x="656707" y="4233530"/>
            <a:ext cx="271631" cy="271631"/>
          </a:xfrm>
          <a:custGeom>
            <a:avLst/>
            <a:gdLst>
              <a:gd name="connsiteX0" fmla="*/ 386239 w 771525"/>
              <a:gd name="connsiteY0" fmla="*/ 7144 h 771525"/>
              <a:gd name="connsiteX1" fmla="*/ 7144 w 771525"/>
              <a:gd name="connsiteY1" fmla="*/ 386239 h 771525"/>
              <a:gd name="connsiteX2" fmla="*/ 386239 w 771525"/>
              <a:gd name="connsiteY2" fmla="*/ 765334 h 771525"/>
              <a:gd name="connsiteX3" fmla="*/ 765334 w 771525"/>
              <a:gd name="connsiteY3" fmla="*/ 386239 h 771525"/>
              <a:gd name="connsiteX4" fmla="*/ 386239 w 771525"/>
              <a:gd name="connsiteY4" fmla="*/ 7144 h 771525"/>
              <a:gd name="connsiteX5" fmla="*/ 216694 w 771525"/>
              <a:gd name="connsiteY5" fmla="*/ 591979 h 771525"/>
              <a:gd name="connsiteX6" fmla="*/ 198596 w 771525"/>
              <a:gd name="connsiteY6" fmla="*/ 599599 h 771525"/>
              <a:gd name="connsiteX7" fmla="*/ 180499 w 771525"/>
              <a:gd name="connsiteY7" fmla="*/ 591979 h 771525"/>
              <a:gd name="connsiteX8" fmla="*/ 180499 w 771525"/>
              <a:gd name="connsiteY8" fmla="*/ 179546 h 771525"/>
              <a:gd name="connsiteX9" fmla="*/ 217646 w 771525"/>
              <a:gd name="connsiteY9" fmla="*/ 179546 h 771525"/>
              <a:gd name="connsiteX10" fmla="*/ 217646 w 771525"/>
              <a:gd name="connsiteY10" fmla="*/ 216694 h 771525"/>
              <a:gd name="connsiteX11" fmla="*/ 217646 w 771525"/>
              <a:gd name="connsiteY11" fmla="*/ 554831 h 771525"/>
              <a:gd name="connsiteX12" fmla="*/ 216694 w 771525"/>
              <a:gd name="connsiteY12" fmla="*/ 591979 h 771525"/>
              <a:gd name="connsiteX13" fmla="*/ 284321 w 771525"/>
              <a:gd name="connsiteY13" fmla="*/ 488156 h 771525"/>
              <a:gd name="connsiteX14" fmla="*/ 284321 w 771525"/>
              <a:gd name="connsiteY14" fmla="*/ 525304 h 771525"/>
              <a:gd name="connsiteX15" fmla="*/ 266224 w 771525"/>
              <a:gd name="connsiteY15" fmla="*/ 532924 h 771525"/>
              <a:gd name="connsiteX16" fmla="*/ 248126 w 771525"/>
              <a:gd name="connsiteY16" fmla="*/ 525304 h 771525"/>
              <a:gd name="connsiteX17" fmla="*/ 248126 w 771525"/>
              <a:gd name="connsiteY17" fmla="*/ 247174 h 771525"/>
              <a:gd name="connsiteX18" fmla="*/ 285274 w 771525"/>
              <a:gd name="connsiteY18" fmla="*/ 247174 h 771525"/>
              <a:gd name="connsiteX19" fmla="*/ 285274 w 771525"/>
              <a:gd name="connsiteY19" fmla="*/ 284321 h 771525"/>
              <a:gd name="connsiteX20" fmla="*/ 284321 w 771525"/>
              <a:gd name="connsiteY20" fmla="*/ 488156 h 771525"/>
              <a:gd name="connsiteX21" fmla="*/ 437674 w 771525"/>
              <a:gd name="connsiteY21" fmla="*/ 437674 h 771525"/>
              <a:gd name="connsiteX22" fmla="*/ 334804 w 771525"/>
              <a:gd name="connsiteY22" fmla="*/ 437674 h 771525"/>
              <a:gd name="connsiteX23" fmla="*/ 334804 w 771525"/>
              <a:gd name="connsiteY23" fmla="*/ 334804 h 771525"/>
              <a:gd name="connsiteX24" fmla="*/ 437674 w 771525"/>
              <a:gd name="connsiteY24" fmla="*/ 334804 h 771525"/>
              <a:gd name="connsiteX25" fmla="*/ 437674 w 771525"/>
              <a:gd name="connsiteY25" fmla="*/ 437674 h 771525"/>
              <a:gd name="connsiteX26" fmla="*/ 506254 w 771525"/>
              <a:gd name="connsiteY26" fmla="*/ 532924 h 771525"/>
              <a:gd name="connsiteX27" fmla="*/ 488156 w 771525"/>
              <a:gd name="connsiteY27" fmla="*/ 525304 h 771525"/>
              <a:gd name="connsiteX28" fmla="*/ 488156 w 771525"/>
              <a:gd name="connsiteY28" fmla="*/ 488156 h 771525"/>
              <a:gd name="connsiteX29" fmla="*/ 488156 w 771525"/>
              <a:gd name="connsiteY29" fmla="*/ 284321 h 771525"/>
              <a:gd name="connsiteX30" fmla="*/ 488156 w 771525"/>
              <a:gd name="connsiteY30" fmla="*/ 247174 h 771525"/>
              <a:gd name="connsiteX31" fmla="*/ 525304 w 771525"/>
              <a:gd name="connsiteY31" fmla="*/ 247174 h 771525"/>
              <a:gd name="connsiteX32" fmla="*/ 525304 w 771525"/>
              <a:gd name="connsiteY32" fmla="*/ 525304 h 771525"/>
              <a:gd name="connsiteX33" fmla="*/ 506254 w 771525"/>
              <a:gd name="connsiteY33" fmla="*/ 532924 h 771525"/>
              <a:gd name="connsiteX34" fmla="*/ 591979 w 771525"/>
              <a:gd name="connsiteY34" fmla="*/ 591979 h 771525"/>
              <a:gd name="connsiteX35" fmla="*/ 573881 w 771525"/>
              <a:gd name="connsiteY35" fmla="*/ 599599 h 771525"/>
              <a:gd name="connsiteX36" fmla="*/ 555784 w 771525"/>
              <a:gd name="connsiteY36" fmla="*/ 591979 h 771525"/>
              <a:gd name="connsiteX37" fmla="*/ 555784 w 771525"/>
              <a:gd name="connsiteY37" fmla="*/ 554831 h 771525"/>
              <a:gd name="connsiteX38" fmla="*/ 555784 w 771525"/>
              <a:gd name="connsiteY38" fmla="*/ 216694 h 771525"/>
              <a:gd name="connsiteX39" fmla="*/ 555784 w 771525"/>
              <a:gd name="connsiteY39" fmla="*/ 179546 h 771525"/>
              <a:gd name="connsiteX40" fmla="*/ 592931 w 771525"/>
              <a:gd name="connsiteY40" fmla="*/ 179546 h 771525"/>
              <a:gd name="connsiteX41" fmla="*/ 591979 w 771525"/>
              <a:gd name="connsiteY41" fmla="*/ 591979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71525" h="771525">
                <a:moveTo>
                  <a:pt x="386239" y="7144"/>
                </a:moveTo>
                <a:cubicBezTo>
                  <a:pt x="176689" y="7144"/>
                  <a:pt x="7144" y="176689"/>
                  <a:pt x="7144" y="386239"/>
                </a:cubicBezTo>
                <a:cubicBezTo>
                  <a:pt x="7144" y="595789"/>
                  <a:pt x="176689" y="765334"/>
                  <a:pt x="386239" y="765334"/>
                </a:cubicBezTo>
                <a:cubicBezTo>
                  <a:pt x="595789" y="765334"/>
                  <a:pt x="765334" y="595789"/>
                  <a:pt x="765334" y="386239"/>
                </a:cubicBezTo>
                <a:cubicBezTo>
                  <a:pt x="765334" y="176689"/>
                  <a:pt x="595789" y="7144"/>
                  <a:pt x="386239" y="7144"/>
                </a:cubicBezTo>
                <a:close/>
                <a:moveTo>
                  <a:pt x="216694" y="591979"/>
                </a:moveTo>
                <a:cubicBezTo>
                  <a:pt x="211931" y="596741"/>
                  <a:pt x="205264" y="599599"/>
                  <a:pt x="198596" y="599599"/>
                </a:cubicBezTo>
                <a:cubicBezTo>
                  <a:pt x="191929" y="599599"/>
                  <a:pt x="185261" y="596741"/>
                  <a:pt x="180499" y="591979"/>
                </a:cubicBezTo>
                <a:cubicBezTo>
                  <a:pt x="67151" y="478631"/>
                  <a:pt x="67151" y="293846"/>
                  <a:pt x="180499" y="179546"/>
                </a:cubicBezTo>
                <a:cubicBezTo>
                  <a:pt x="190976" y="169069"/>
                  <a:pt x="207169" y="169069"/>
                  <a:pt x="217646" y="179546"/>
                </a:cubicBezTo>
                <a:cubicBezTo>
                  <a:pt x="228124" y="190024"/>
                  <a:pt x="228124" y="206216"/>
                  <a:pt x="217646" y="216694"/>
                </a:cubicBezTo>
                <a:cubicBezTo>
                  <a:pt x="124301" y="310039"/>
                  <a:pt x="124301" y="461486"/>
                  <a:pt x="217646" y="554831"/>
                </a:cubicBezTo>
                <a:cubicBezTo>
                  <a:pt x="227171" y="565309"/>
                  <a:pt x="227171" y="582454"/>
                  <a:pt x="216694" y="591979"/>
                </a:cubicBezTo>
                <a:close/>
                <a:moveTo>
                  <a:pt x="284321" y="488156"/>
                </a:moveTo>
                <a:cubicBezTo>
                  <a:pt x="294799" y="498634"/>
                  <a:pt x="294799" y="514826"/>
                  <a:pt x="284321" y="525304"/>
                </a:cubicBezTo>
                <a:cubicBezTo>
                  <a:pt x="279559" y="530066"/>
                  <a:pt x="272891" y="532924"/>
                  <a:pt x="266224" y="532924"/>
                </a:cubicBezTo>
                <a:cubicBezTo>
                  <a:pt x="259556" y="532924"/>
                  <a:pt x="252889" y="530066"/>
                  <a:pt x="248126" y="525304"/>
                </a:cubicBezTo>
                <a:cubicBezTo>
                  <a:pt x="171926" y="449104"/>
                  <a:pt x="171926" y="324326"/>
                  <a:pt x="248126" y="247174"/>
                </a:cubicBezTo>
                <a:cubicBezTo>
                  <a:pt x="258604" y="236696"/>
                  <a:pt x="274796" y="236696"/>
                  <a:pt x="285274" y="247174"/>
                </a:cubicBezTo>
                <a:cubicBezTo>
                  <a:pt x="295751" y="257651"/>
                  <a:pt x="295751" y="273844"/>
                  <a:pt x="285274" y="284321"/>
                </a:cubicBezTo>
                <a:cubicBezTo>
                  <a:pt x="228124" y="340519"/>
                  <a:pt x="228124" y="431959"/>
                  <a:pt x="284321" y="488156"/>
                </a:cubicBezTo>
                <a:close/>
                <a:moveTo>
                  <a:pt x="437674" y="437674"/>
                </a:moveTo>
                <a:cubicBezTo>
                  <a:pt x="409099" y="466249"/>
                  <a:pt x="363379" y="466249"/>
                  <a:pt x="334804" y="437674"/>
                </a:cubicBezTo>
                <a:cubicBezTo>
                  <a:pt x="306229" y="409099"/>
                  <a:pt x="306229" y="363379"/>
                  <a:pt x="334804" y="334804"/>
                </a:cubicBezTo>
                <a:cubicBezTo>
                  <a:pt x="363379" y="306229"/>
                  <a:pt x="409099" y="306229"/>
                  <a:pt x="437674" y="334804"/>
                </a:cubicBezTo>
                <a:cubicBezTo>
                  <a:pt x="466249" y="363379"/>
                  <a:pt x="466249" y="409099"/>
                  <a:pt x="437674" y="437674"/>
                </a:cubicBezTo>
                <a:close/>
                <a:moveTo>
                  <a:pt x="506254" y="532924"/>
                </a:moveTo>
                <a:cubicBezTo>
                  <a:pt x="499586" y="532924"/>
                  <a:pt x="492919" y="530066"/>
                  <a:pt x="488156" y="525304"/>
                </a:cubicBezTo>
                <a:cubicBezTo>
                  <a:pt x="477679" y="514826"/>
                  <a:pt x="477679" y="498634"/>
                  <a:pt x="488156" y="488156"/>
                </a:cubicBezTo>
                <a:cubicBezTo>
                  <a:pt x="544354" y="431959"/>
                  <a:pt x="544354" y="340519"/>
                  <a:pt x="488156" y="284321"/>
                </a:cubicBezTo>
                <a:cubicBezTo>
                  <a:pt x="477679" y="273844"/>
                  <a:pt x="477679" y="257651"/>
                  <a:pt x="488156" y="247174"/>
                </a:cubicBezTo>
                <a:cubicBezTo>
                  <a:pt x="498634" y="236696"/>
                  <a:pt x="514826" y="236696"/>
                  <a:pt x="525304" y="247174"/>
                </a:cubicBezTo>
                <a:cubicBezTo>
                  <a:pt x="601504" y="323374"/>
                  <a:pt x="601504" y="448151"/>
                  <a:pt x="525304" y="525304"/>
                </a:cubicBezTo>
                <a:cubicBezTo>
                  <a:pt x="520541" y="530066"/>
                  <a:pt x="512921" y="532924"/>
                  <a:pt x="506254" y="532924"/>
                </a:cubicBezTo>
                <a:close/>
                <a:moveTo>
                  <a:pt x="591979" y="591979"/>
                </a:moveTo>
                <a:cubicBezTo>
                  <a:pt x="587216" y="596741"/>
                  <a:pt x="580549" y="599599"/>
                  <a:pt x="573881" y="599599"/>
                </a:cubicBezTo>
                <a:cubicBezTo>
                  <a:pt x="567214" y="599599"/>
                  <a:pt x="560546" y="596741"/>
                  <a:pt x="555784" y="591979"/>
                </a:cubicBezTo>
                <a:cubicBezTo>
                  <a:pt x="545306" y="581501"/>
                  <a:pt x="545306" y="565309"/>
                  <a:pt x="555784" y="554831"/>
                </a:cubicBezTo>
                <a:cubicBezTo>
                  <a:pt x="649129" y="461486"/>
                  <a:pt x="649129" y="310039"/>
                  <a:pt x="555784" y="216694"/>
                </a:cubicBezTo>
                <a:cubicBezTo>
                  <a:pt x="545306" y="206216"/>
                  <a:pt x="545306" y="190024"/>
                  <a:pt x="555784" y="179546"/>
                </a:cubicBezTo>
                <a:cubicBezTo>
                  <a:pt x="566261" y="169069"/>
                  <a:pt x="582454" y="169069"/>
                  <a:pt x="592931" y="179546"/>
                </a:cubicBezTo>
                <a:cubicBezTo>
                  <a:pt x="706279" y="293846"/>
                  <a:pt x="706279" y="478631"/>
                  <a:pt x="591979" y="591979"/>
                </a:cubicBezTo>
                <a:close/>
              </a:path>
            </a:pathLst>
          </a:custGeom>
          <a:solidFill>
            <a:srgbClr val="0078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1A0C77-1598-47B3-AF67-F0773B8BF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5087" y="3879674"/>
            <a:ext cx="566269" cy="566269"/>
          </a:xfrm>
          <a:prstGeom prst="rect">
            <a:avLst/>
          </a:prstGeom>
        </p:spPr>
      </p:pic>
      <p:sp>
        <p:nvSpPr>
          <p:cNvPr id="227" name="Shape 101">
            <a:extLst>
              <a:ext uri="{FF2B5EF4-FFF2-40B4-BE49-F238E27FC236}">
                <a16:creationId xmlns:a16="http://schemas.microsoft.com/office/drawing/2014/main" id="{81C1100D-0098-4114-B108-EB07807773AA}"/>
              </a:ext>
            </a:extLst>
          </p:cNvPr>
          <p:cNvSpPr txBox="1"/>
          <p:nvPr/>
        </p:nvSpPr>
        <p:spPr>
          <a:xfrm>
            <a:off x="7578937" y="4248200"/>
            <a:ext cx="1161243" cy="3440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Segoe UI Semibold" panose="020B0702040204020203" pitchFamily="34" charset="0"/>
                <a:sym typeface="Calibri"/>
              </a:rPr>
              <a:t>Polybase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056B5-1AF2-4486-9FC3-36748CA71401}"/>
              </a:ext>
            </a:extLst>
          </p:cNvPr>
          <p:cNvCxnSpPr>
            <a:cxnSpLocks/>
          </p:cNvCxnSpPr>
          <p:nvPr/>
        </p:nvCxnSpPr>
        <p:spPr>
          <a:xfrm flipV="1">
            <a:off x="6004287" y="4131371"/>
            <a:ext cx="4084043" cy="710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A054AEA-30B3-4B68-BB0B-140980A6F087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5598222" y="3471376"/>
            <a:ext cx="4810230" cy="408298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hape 101">
            <a:extLst>
              <a:ext uri="{FF2B5EF4-FFF2-40B4-BE49-F238E27FC236}">
                <a16:creationId xmlns:a16="http://schemas.microsoft.com/office/drawing/2014/main" id="{92A67087-56A8-431E-AF36-F9A3173282F1}"/>
              </a:ext>
            </a:extLst>
          </p:cNvPr>
          <p:cNvSpPr txBox="1"/>
          <p:nvPr/>
        </p:nvSpPr>
        <p:spPr>
          <a:xfrm>
            <a:off x="7730077" y="3103770"/>
            <a:ext cx="1161243" cy="3440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Segoe UI Semibold" panose="020B0702040204020203" pitchFamily="34" charset="0"/>
                <a:sym typeface="Calibri"/>
              </a:rPr>
              <a:t>Archive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3AA99CB-7DBB-44FC-8C49-4FFA62EC1250}"/>
              </a:ext>
            </a:extLst>
          </p:cNvPr>
          <p:cNvGrpSpPr/>
          <p:nvPr/>
        </p:nvGrpSpPr>
        <p:grpSpPr>
          <a:xfrm>
            <a:off x="5655803" y="5761903"/>
            <a:ext cx="438640" cy="447274"/>
            <a:chOff x="2758661" y="1031034"/>
            <a:chExt cx="425830" cy="426665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B743B85-4D50-4182-BDAA-760A1DDD0680}"/>
                </a:ext>
              </a:extLst>
            </p:cNvPr>
            <p:cNvSpPr/>
            <p:nvPr/>
          </p:nvSpPr>
          <p:spPr>
            <a:xfrm>
              <a:off x="2758661" y="1031869"/>
              <a:ext cx="425830" cy="425830"/>
            </a:xfrm>
            <a:custGeom>
              <a:avLst/>
              <a:gdLst>
                <a:gd name="connsiteX0" fmla="*/ 234701 w 236322"/>
                <a:gd name="connsiteY0" fmla="*/ 139245 h 236322"/>
                <a:gd name="connsiteX1" fmla="*/ 234701 w 236322"/>
                <a:gd name="connsiteY1" fmla="*/ 139245 h 236322"/>
                <a:gd name="connsiteX2" fmla="*/ 234701 w 236322"/>
                <a:gd name="connsiteY2" fmla="*/ 83176 h 236322"/>
                <a:gd name="connsiteX3" fmla="*/ 171218 w 236322"/>
                <a:gd name="connsiteY3" fmla="*/ 138318 h 236322"/>
                <a:gd name="connsiteX4" fmla="*/ 169828 w 236322"/>
                <a:gd name="connsiteY4" fmla="*/ 138318 h 236322"/>
                <a:gd name="connsiteX5" fmla="*/ 169828 w 236322"/>
                <a:gd name="connsiteY5" fmla="*/ 83176 h 236322"/>
                <a:gd name="connsiteX6" fmla="*/ 106345 w 236322"/>
                <a:gd name="connsiteY6" fmla="*/ 138318 h 236322"/>
                <a:gd name="connsiteX7" fmla="*/ 106345 w 236322"/>
                <a:gd name="connsiteY7" fmla="*/ 22937 h 236322"/>
                <a:gd name="connsiteX8" fmla="*/ 55837 w 236322"/>
                <a:gd name="connsiteY8" fmla="*/ 3475 h 236322"/>
                <a:gd name="connsiteX9" fmla="*/ 3475 w 236322"/>
                <a:gd name="connsiteY9" fmla="*/ 22937 h 236322"/>
                <a:gd name="connsiteX10" fmla="*/ 3475 w 236322"/>
                <a:gd name="connsiteY10" fmla="*/ 234238 h 236322"/>
                <a:gd name="connsiteX11" fmla="*/ 235165 w 236322"/>
                <a:gd name="connsiteY11" fmla="*/ 234238 h 236322"/>
                <a:gd name="connsiteX12" fmla="*/ 234701 w 236322"/>
                <a:gd name="connsiteY12" fmla="*/ 139245 h 236322"/>
                <a:gd name="connsiteX13" fmla="*/ 55837 w 236322"/>
                <a:gd name="connsiteY13" fmla="*/ 32205 h 236322"/>
                <a:gd name="connsiteX14" fmla="*/ 18303 w 236322"/>
                <a:gd name="connsiteY14" fmla="*/ 21547 h 236322"/>
                <a:gd name="connsiteX15" fmla="*/ 55837 w 236322"/>
                <a:gd name="connsiteY15" fmla="*/ 10889 h 236322"/>
                <a:gd name="connsiteX16" fmla="*/ 93371 w 236322"/>
                <a:gd name="connsiteY16" fmla="*/ 21547 h 236322"/>
                <a:gd name="connsiteX17" fmla="*/ 55837 w 236322"/>
                <a:gd name="connsiteY17" fmla="*/ 32205 h 236322"/>
                <a:gd name="connsiteX18" fmla="*/ 165194 w 236322"/>
                <a:gd name="connsiteY18" fmla="*/ 196704 h 236322"/>
                <a:gd name="connsiteX19" fmla="*/ 139709 w 236322"/>
                <a:gd name="connsiteY19" fmla="*/ 196704 h 236322"/>
                <a:gd name="connsiteX20" fmla="*/ 139709 w 236322"/>
                <a:gd name="connsiteY20" fmla="*/ 171218 h 236322"/>
                <a:gd name="connsiteX21" fmla="*/ 165194 w 236322"/>
                <a:gd name="connsiteY21" fmla="*/ 171218 h 236322"/>
                <a:gd name="connsiteX22" fmla="*/ 165194 w 236322"/>
                <a:gd name="connsiteY22" fmla="*/ 196704 h 236322"/>
                <a:gd name="connsiteX23" fmla="*/ 120247 w 236322"/>
                <a:gd name="connsiteY23" fmla="*/ 196704 h 236322"/>
                <a:gd name="connsiteX24" fmla="*/ 94761 w 236322"/>
                <a:gd name="connsiteY24" fmla="*/ 196704 h 236322"/>
                <a:gd name="connsiteX25" fmla="*/ 94761 w 236322"/>
                <a:gd name="connsiteY25" fmla="*/ 171218 h 236322"/>
                <a:gd name="connsiteX26" fmla="*/ 120247 w 236322"/>
                <a:gd name="connsiteY26" fmla="*/ 171218 h 236322"/>
                <a:gd name="connsiteX27" fmla="*/ 120247 w 236322"/>
                <a:gd name="connsiteY27" fmla="*/ 196704 h 236322"/>
                <a:gd name="connsiteX28" fmla="*/ 185120 w 236322"/>
                <a:gd name="connsiteY28" fmla="*/ 171218 h 236322"/>
                <a:gd name="connsiteX29" fmla="*/ 210605 w 236322"/>
                <a:gd name="connsiteY29" fmla="*/ 171218 h 236322"/>
                <a:gd name="connsiteX30" fmla="*/ 210605 w 236322"/>
                <a:gd name="connsiteY30" fmla="*/ 196704 h 236322"/>
                <a:gd name="connsiteX31" fmla="*/ 185120 w 236322"/>
                <a:gd name="connsiteY31" fmla="*/ 196704 h 236322"/>
                <a:gd name="connsiteX32" fmla="*/ 185120 w 236322"/>
                <a:gd name="connsiteY32" fmla="*/ 171218 h 23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6322" h="236322">
                  <a:moveTo>
                    <a:pt x="234701" y="139245"/>
                  </a:moveTo>
                  <a:lnTo>
                    <a:pt x="234701" y="139245"/>
                  </a:lnTo>
                  <a:lnTo>
                    <a:pt x="234701" y="83176"/>
                  </a:lnTo>
                  <a:lnTo>
                    <a:pt x="171218" y="138318"/>
                  </a:lnTo>
                  <a:lnTo>
                    <a:pt x="169828" y="138318"/>
                  </a:lnTo>
                  <a:lnTo>
                    <a:pt x="169828" y="83176"/>
                  </a:lnTo>
                  <a:lnTo>
                    <a:pt x="106345" y="138318"/>
                  </a:lnTo>
                  <a:lnTo>
                    <a:pt x="106345" y="22937"/>
                  </a:lnTo>
                  <a:cubicBezTo>
                    <a:pt x="106345" y="13206"/>
                    <a:pt x="84567" y="3475"/>
                    <a:pt x="55837" y="3475"/>
                  </a:cubicBezTo>
                  <a:cubicBezTo>
                    <a:pt x="27108" y="3475"/>
                    <a:pt x="3475" y="12743"/>
                    <a:pt x="3475" y="22937"/>
                  </a:cubicBezTo>
                  <a:lnTo>
                    <a:pt x="3475" y="234238"/>
                  </a:lnTo>
                  <a:lnTo>
                    <a:pt x="235165" y="234238"/>
                  </a:lnTo>
                  <a:lnTo>
                    <a:pt x="234701" y="139245"/>
                  </a:lnTo>
                  <a:close/>
                  <a:moveTo>
                    <a:pt x="55837" y="32205"/>
                  </a:moveTo>
                  <a:cubicBezTo>
                    <a:pt x="34985" y="32205"/>
                    <a:pt x="18303" y="27108"/>
                    <a:pt x="18303" y="21547"/>
                  </a:cubicBezTo>
                  <a:cubicBezTo>
                    <a:pt x="18303" y="15987"/>
                    <a:pt x="34985" y="10889"/>
                    <a:pt x="55837" y="10889"/>
                  </a:cubicBezTo>
                  <a:cubicBezTo>
                    <a:pt x="76689" y="10889"/>
                    <a:pt x="93371" y="15523"/>
                    <a:pt x="93371" y="21547"/>
                  </a:cubicBezTo>
                  <a:cubicBezTo>
                    <a:pt x="92907" y="27108"/>
                    <a:pt x="76226" y="32205"/>
                    <a:pt x="55837" y="32205"/>
                  </a:cubicBezTo>
                  <a:moveTo>
                    <a:pt x="165194" y="196704"/>
                  </a:moveTo>
                  <a:lnTo>
                    <a:pt x="139709" y="196704"/>
                  </a:lnTo>
                  <a:lnTo>
                    <a:pt x="139709" y="171218"/>
                  </a:lnTo>
                  <a:lnTo>
                    <a:pt x="165194" y="171218"/>
                  </a:lnTo>
                  <a:lnTo>
                    <a:pt x="165194" y="196704"/>
                  </a:lnTo>
                  <a:close/>
                  <a:moveTo>
                    <a:pt x="120247" y="196704"/>
                  </a:moveTo>
                  <a:lnTo>
                    <a:pt x="94761" y="196704"/>
                  </a:lnTo>
                  <a:lnTo>
                    <a:pt x="94761" y="171218"/>
                  </a:lnTo>
                  <a:lnTo>
                    <a:pt x="120247" y="171218"/>
                  </a:lnTo>
                  <a:lnTo>
                    <a:pt x="120247" y="196704"/>
                  </a:lnTo>
                  <a:close/>
                  <a:moveTo>
                    <a:pt x="185120" y="171218"/>
                  </a:moveTo>
                  <a:lnTo>
                    <a:pt x="210605" y="171218"/>
                  </a:lnTo>
                  <a:lnTo>
                    <a:pt x="210605" y="196704"/>
                  </a:lnTo>
                  <a:lnTo>
                    <a:pt x="185120" y="196704"/>
                  </a:lnTo>
                  <a:lnTo>
                    <a:pt x="185120" y="171218"/>
                  </a:lnTo>
                  <a:close/>
                </a:path>
              </a:pathLst>
            </a:custGeom>
            <a:solidFill>
              <a:srgbClr val="59B4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A087C5C-07B1-45EC-9C19-51334DA4F573}"/>
                </a:ext>
              </a:extLst>
            </p:cNvPr>
            <p:cNvSpPr/>
            <p:nvPr/>
          </p:nvSpPr>
          <p:spPr>
            <a:xfrm>
              <a:off x="2758661" y="1064433"/>
              <a:ext cx="100195" cy="392432"/>
            </a:xfrm>
            <a:custGeom>
              <a:avLst/>
              <a:gdLst>
                <a:gd name="connsiteX0" fmla="*/ 3475 w 55605"/>
                <a:gd name="connsiteY0" fmla="*/ 3475 h 217787"/>
                <a:gd name="connsiteX1" fmla="*/ 54910 w 55605"/>
                <a:gd name="connsiteY1" fmla="*/ 3475 h 217787"/>
                <a:gd name="connsiteX2" fmla="*/ 54910 w 55605"/>
                <a:gd name="connsiteY2" fmla="*/ 216166 h 217787"/>
                <a:gd name="connsiteX3" fmla="*/ 3475 w 55605"/>
                <a:gd name="connsiteY3" fmla="*/ 216166 h 21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05" h="217787">
                  <a:moveTo>
                    <a:pt x="3475" y="3475"/>
                  </a:moveTo>
                  <a:lnTo>
                    <a:pt x="54910" y="3475"/>
                  </a:lnTo>
                  <a:lnTo>
                    <a:pt x="54910" y="216166"/>
                  </a:lnTo>
                  <a:lnTo>
                    <a:pt x="3475" y="216166"/>
                  </a:lnTo>
                  <a:close/>
                </a:path>
              </a:pathLst>
            </a:custGeom>
            <a:solidFill>
              <a:srgbClr val="3999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28FC0AB-CDD7-4AD8-8B8E-97916441EFB2}"/>
                </a:ext>
              </a:extLst>
            </p:cNvPr>
            <p:cNvSpPr/>
            <p:nvPr/>
          </p:nvSpPr>
          <p:spPr>
            <a:xfrm>
              <a:off x="2758661" y="1031034"/>
              <a:ext cx="192041" cy="75146"/>
            </a:xfrm>
            <a:custGeom>
              <a:avLst/>
              <a:gdLst>
                <a:gd name="connsiteX0" fmla="*/ 105882 w 106577"/>
                <a:gd name="connsiteY0" fmla="*/ 22010 h 41704"/>
                <a:gd name="connsiteX1" fmla="*/ 54447 w 106577"/>
                <a:gd name="connsiteY1" fmla="*/ 40546 h 41704"/>
                <a:gd name="connsiteX2" fmla="*/ 3475 w 106577"/>
                <a:gd name="connsiteY2" fmla="*/ 22010 h 41704"/>
                <a:gd name="connsiteX3" fmla="*/ 54910 w 106577"/>
                <a:gd name="connsiteY3" fmla="*/ 3475 h 41704"/>
                <a:gd name="connsiteX4" fmla="*/ 105882 w 106577"/>
                <a:gd name="connsiteY4" fmla="*/ 22010 h 4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77" h="41704">
                  <a:moveTo>
                    <a:pt x="105882" y="22010"/>
                  </a:moveTo>
                  <a:cubicBezTo>
                    <a:pt x="105882" y="32205"/>
                    <a:pt x="82713" y="40546"/>
                    <a:pt x="54447" y="40546"/>
                  </a:cubicBezTo>
                  <a:cubicBezTo>
                    <a:pt x="26181" y="40546"/>
                    <a:pt x="3475" y="32205"/>
                    <a:pt x="3475" y="22010"/>
                  </a:cubicBezTo>
                  <a:cubicBezTo>
                    <a:pt x="3475" y="11816"/>
                    <a:pt x="26644" y="3475"/>
                    <a:pt x="54910" y="3475"/>
                  </a:cubicBezTo>
                  <a:cubicBezTo>
                    <a:pt x="83176" y="3475"/>
                    <a:pt x="105882" y="11353"/>
                    <a:pt x="105882" y="2201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10A4AD2-9584-46DD-A8AA-D124E0E34A6B}"/>
                </a:ext>
              </a:extLst>
            </p:cNvPr>
            <p:cNvSpPr/>
            <p:nvPr/>
          </p:nvSpPr>
          <p:spPr>
            <a:xfrm>
              <a:off x="2777864" y="1040219"/>
              <a:ext cx="158643" cy="50098"/>
            </a:xfrm>
            <a:custGeom>
              <a:avLst/>
              <a:gdLst>
                <a:gd name="connsiteX0" fmla="*/ 85030 w 88041"/>
                <a:gd name="connsiteY0" fmla="*/ 15523 h 27802"/>
                <a:gd name="connsiteX1" fmla="*/ 44253 w 88041"/>
                <a:gd name="connsiteY1" fmla="*/ 27571 h 27802"/>
                <a:gd name="connsiteX2" fmla="*/ 3475 w 88041"/>
                <a:gd name="connsiteY2" fmla="*/ 15523 h 27802"/>
                <a:gd name="connsiteX3" fmla="*/ 44253 w 88041"/>
                <a:gd name="connsiteY3" fmla="*/ 3475 h 27802"/>
                <a:gd name="connsiteX4" fmla="*/ 85030 w 88041"/>
                <a:gd name="connsiteY4" fmla="*/ 15523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41" h="27802">
                  <a:moveTo>
                    <a:pt x="85030" y="15523"/>
                  </a:moveTo>
                  <a:cubicBezTo>
                    <a:pt x="85030" y="22474"/>
                    <a:pt x="66958" y="27571"/>
                    <a:pt x="44253" y="27571"/>
                  </a:cubicBezTo>
                  <a:cubicBezTo>
                    <a:pt x="21547" y="27571"/>
                    <a:pt x="3475" y="22474"/>
                    <a:pt x="3475" y="15523"/>
                  </a:cubicBezTo>
                  <a:cubicBezTo>
                    <a:pt x="3475" y="8573"/>
                    <a:pt x="21547" y="3475"/>
                    <a:pt x="44253" y="3475"/>
                  </a:cubicBezTo>
                  <a:cubicBezTo>
                    <a:pt x="66958" y="3475"/>
                    <a:pt x="85030" y="9036"/>
                    <a:pt x="85030" y="15523"/>
                  </a:cubicBezTo>
                </a:path>
              </a:pathLst>
            </a:custGeom>
            <a:solidFill>
              <a:srgbClr val="7FB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785978D-7F19-4F17-8969-1B5A80425939}"/>
                </a:ext>
              </a:extLst>
            </p:cNvPr>
            <p:cNvSpPr/>
            <p:nvPr/>
          </p:nvSpPr>
          <p:spPr>
            <a:xfrm>
              <a:off x="2777030" y="1040219"/>
              <a:ext cx="158643" cy="41748"/>
            </a:xfrm>
            <a:custGeom>
              <a:avLst/>
              <a:gdLst>
                <a:gd name="connsiteX0" fmla="*/ 76689 w 88041"/>
                <a:gd name="connsiteY0" fmla="*/ 22937 h 23168"/>
                <a:gd name="connsiteX1" fmla="*/ 85030 w 88041"/>
                <a:gd name="connsiteY1" fmla="*/ 15523 h 23168"/>
                <a:gd name="connsiteX2" fmla="*/ 44253 w 88041"/>
                <a:gd name="connsiteY2" fmla="*/ 3475 h 23168"/>
                <a:gd name="connsiteX3" fmla="*/ 3475 w 88041"/>
                <a:gd name="connsiteY3" fmla="*/ 15523 h 23168"/>
                <a:gd name="connsiteX4" fmla="*/ 12280 w 88041"/>
                <a:gd name="connsiteY4" fmla="*/ 22937 h 23168"/>
                <a:gd name="connsiteX5" fmla="*/ 44716 w 88041"/>
                <a:gd name="connsiteY5" fmla="*/ 18304 h 23168"/>
                <a:gd name="connsiteX6" fmla="*/ 76689 w 88041"/>
                <a:gd name="connsiteY6" fmla="*/ 22937 h 2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41" h="23168">
                  <a:moveTo>
                    <a:pt x="76689" y="22937"/>
                  </a:moveTo>
                  <a:cubicBezTo>
                    <a:pt x="82250" y="21084"/>
                    <a:pt x="85030" y="18304"/>
                    <a:pt x="85030" y="15523"/>
                  </a:cubicBezTo>
                  <a:cubicBezTo>
                    <a:pt x="85030" y="8573"/>
                    <a:pt x="66958" y="3475"/>
                    <a:pt x="44253" y="3475"/>
                  </a:cubicBezTo>
                  <a:cubicBezTo>
                    <a:pt x="21547" y="3475"/>
                    <a:pt x="3475" y="9036"/>
                    <a:pt x="3475" y="15523"/>
                  </a:cubicBezTo>
                  <a:cubicBezTo>
                    <a:pt x="3939" y="18304"/>
                    <a:pt x="7182" y="21084"/>
                    <a:pt x="12280" y="22937"/>
                  </a:cubicBezTo>
                  <a:cubicBezTo>
                    <a:pt x="19694" y="20157"/>
                    <a:pt x="31278" y="18304"/>
                    <a:pt x="44716" y="18304"/>
                  </a:cubicBezTo>
                  <a:cubicBezTo>
                    <a:pt x="57691" y="18304"/>
                    <a:pt x="69275" y="20157"/>
                    <a:pt x="76689" y="22937"/>
                  </a:cubicBezTo>
                </a:path>
              </a:pathLst>
            </a:custGeom>
            <a:solidFill>
              <a:srgbClr val="B8D43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9F99C0-D18C-4A05-9868-838FA42AF81A}"/>
              </a:ext>
            </a:extLst>
          </p:cNvPr>
          <p:cNvSpPr/>
          <p:nvPr/>
        </p:nvSpPr>
        <p:spPr>
          <a:xfrm>
            <a:off x="4594408" y="5449356"/>
            <a:ext cx="6045376" cy="10723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hape 101">
            <a:extLst>
              <a:ext uri="{FF2B5EF4-FFF2-40B4-BE49-F238E27FC236}">
                <a16:creationId xmlns:a16="http://schemas.microsoft.com/office/drawing/2014/main" id="{611020F9-5D7C-439C-8D80-B7598D348AA0}"/>
              </a:ext>
            </a:extLst>
          </p:cNvPr>
          <p:cNvSpPr txBox="1"/>
          <p:nvPr/>
        </p:nvSpPr>
        <p:spPr>
          <a:xfrm>
            <a:off x="6004287" y="5951484"/>
            <a:ext cx="2816462" cy="27376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  <a:sym typeface="Calibri"/>
              </a:rPr>
              <a:t>Azure Data Factory (Orchestration)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F9448D3-4D48-4F64-BCF8-F9DF3A08F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37" y="5705371"/>
            <a:ext cx="469241" cy="2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3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807C935-BE92-4853-9369-6F7A6D7A8CAF}"/>
              </a:ext>
            </a:extLst>
          </p:cNvPr>
          <p:cNvGrpSpPr/>
          <p:nvPr/>
        </p:nvGrpSpPr>
        <p:grpSpPr>
          <a:xfrm>
            <a:off x="10184944" y="3684107"/>
            <a:ext cx="583357" cy="575527"/>
            <a:chOff x="8448920" y="1036044"/>
            <a:chExt cx="435850" cy="430005"/>
          </a:xfrm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50316E9-C60D-488C-97C4-272C27E72F16}"/>
                </a:ext>
              </a:extLst>
            </p:cNvPr>
            <p:cNvSpPr/>
            <p:nvPr/>
          </p:nvSpPr>
          <p:spPr>
            <a:xfrm>
              <a:off x="8552455" y="1167132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26181 w 27802"/>
                <a:gd name="connsiteY1" fmla="*/ 3475 h 27802"/>
                <a:gd name="connsiteX2" fmla="*/ 26181 w 27802"/>
                <a:gd name="connsiteY2" fmla="*/ 26181 h 27802"/>
                <a:gd name="connsiteX3" fmla="*/ 3475 w 27802"/>
                <a:gd name="connsiteY3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26181" y="3475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7FB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6B049E-E317-4F79-91A0-4125B9649833}"/>
                </a:ext>
              </a:extLst>
            </p:cNvPr>
            <p:cNvSpPr/>
            <p:nvPr/>
          </p:nvSpPr>
          <p:spPr>
            <a:xfrm>
              <a:off x="8519891" y="1279017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26181 w 27802"/>
                <a:gd name="connsiteY1" fmla="*/ 3475 h 27802"/>
                <a:gd name="connsiteX2" fmla="*/ 26181 w 27802"/>
                <a:gd name="connsiteY2" fmla="*/ 26181 h 27802"/>
                <a:gd name="connsiteX3" fmla="*/ 3475 w 27802"/>
                <a:gd name="connsiteY3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26181" y="3475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7FB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EE62276-D4B8-42F9-BC53-1C4D251C800E}"/>
                </a:ext>
              </a:extLst>
            </p:cNvPr>
            <p:cNvSpPr/>
            <p:nvPr/>
          </p:nvSpPr>
          <p:spPr>
            <a:xfrm>
              <a:off x="8578339" y="1279017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26181 w 27802"/>
                <a:gd name="connsiteY1" fmla="*/ 3475 h 27802"/>
                <a:gd name="connsiteX2" fmla="*/ 26181 w 27802"/>
                <a:gd name="connsiteY2" fmla="*/ 26181 h 27802"/>
                <a:gd name="connsiteX3" fmla="*/ 3475 w 27802"/>
                <a:gd name="connsiteY3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26181" y="3475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7FB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2F05E28-96AE-4B6B-8974-07455A143E5E}"/>
                </a:ext>
              </a:extLst>
            </p:cNvPr>
            <p:cNvSpPr/>
            <p:nvPr/>
          </p:nvSpPr>
          <p:spPr>
            <a:xfrm>
              <a:off x="8635952" y="1279017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26181 w 27802"/>
                <a:gd name="connsiteY1" fmla="*/ 3475 h 27802"/>
                <a:gd name="connsiteX2" fmla="*/ 26181 w 27802"/>
                <a:gd name="connsiteY2" fmla="*/ 26181 h 27802"/>
                <a:gd name="connsiteX3" fmla="*/ 3475 w 27802"/>
                <a:gd name="connsiteY3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26181" y="3475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7FB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DC36EA1-1596-4FCE-BDCA-FE4B6F07EA56}"/>
                </a:ext>
              </a:extLst>
            </p:cNvPr>
            <p:cNvSpPr/>
            <p:nvPr/>
          </p:nvSpPr>
          <p:spPr>
            <a:xfrm>
              <a:off x="8519891" y="1223075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26181 w 27802"/>
                <a:gd name="connsiteY1" fmla="*/ 3475 h 27802"/>
                <a:gd name="connsiteX2" fmla="*/ 26181 w 27802"/>
                <a:gd name="connsiteY2" fmla="*/ 26181 h 27802"/>
                <a:gd name="connsiteX3" fmla="*/ 3475 w 27802"/>
                <a:gd name="connsiteY3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26181" y="3475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7FB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22F21C1-5FD1-4A26-871B-4A043EF18830}"/>
                </a:ext>
              </a:extLst>
            </p:cNvPr>
            <p:cNvSpPr/>
            <p:nvPr/>
          </p:nvSpPr>
          <p:spPr>
            <a:xfrm>
              <a:off x="8578339" y="1223075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26181 w 27802"/>
                <a:gd name="connsiteY1" fmla="*/ 3475 h 27802"/>
                <a:gd name="connsiteX2" fmla="*/ 26181 w 27802"/>
                <a:gd name="connsiteY2" fmla="*/ 26181 h 27802"/>
                <a:gd name="connsiteX3" fmla="*/ 3475 w 27802"/>
                <a:gd name="connsiteY3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26181" y="3475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7FB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D9B4958-9513-4D06-8574-52DE20DE4011}"/>
                </a:ext>
              </a:extLst>
            </p:cNvPr>
            <p:cNvSpPr/>
            <p:nvPr/>
          </p:nvSpPr>
          <p:spPr>
            <a:xfrm>
              <a:off x="8448920" y="1036044"/>
              <a:ext cx="333984" cy="292236"/>
            </a:xfrm>
            <a:custGeom>
              <a:avLst/>
              <a:gdLst>
                <a:gd name="connsiteX0" fmla="*/ 93371 w 185351"/>
                <a:gd name="connsiteY0" fmla="*/ 3475 h 162182"/>
                <a:gd name="connsiteX1" fmla="*/ 3475 w 185351"/>
                <a:gd name="connsiteY1" fmla="*/ 51203 h 162182"/>
                <a:gd name="connsiteX2" fmla="*/ 3475 w 185351"/>
                <a:gd name="connsiteY2" fmla="*/ 65105 h 162182"/>
                <a:gd name="connsiteX3" fmla="*/ 21547 w 185351"/>
                <a:gd name="connsiteY3" fmla="*/ 65105 h 162182"/>
                <a:gd name="connsiteX4" fmla="*/ 21547 w 185351"/>
                <a:gd name="connsiteY4" fmla="*/ 161951 h 162182"/>
                <a:gd name="connsiteX5" fmla="*/ 36839 w 185351"/>
                <a:gd name="connsiteY5" fmla="*/ 161951 h 162182"/>
                <a:gd name="connsiteX6" fmla="*/ 36839 w 185351"/>
                <a:gd name="connsiteY6" fmla="*/ 65105 h 162182"/>
                <a:gd name="connsiteX7" fmla="*/ 148513 w 185351"/>
                <a:gd name="connsiteY7" fmla="*/ 65105 h 162182"/>
                <a:gd name="connsiteX8" fmla="*/ 148513 w 185351"/>
                <a:gd name="connsiteY8" fmla="*/ 155464 h 162182"/>
                <a:gd name="connsiteX9" fmla="*/ 165658 w 185351"/>
                <a:gd name="connsiteY9" fmla="*/ 155464 h 162182"/>
                <a:gd name="connsiteX10" fmla="*/ 165658 w 185351"/>
                <a:gd name="connsiteY10" fmla="*/ 65105 h 162182"/>
                <a:gd name="connsiteX11" fmla="*/ 182340 w 185351"/>
                <a:gd name="connsiteY11" fmla="*/ 65105 h 162182"/>
                <a:gd name="connsiteX12" fmla="*/ 182340 w 185351"/>
                <a:gd name="connsiteY12" fmla="*/ 51203 h 16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351" h="162182">
                  <a:moveTo>
                    <a:pt x="93371" y="3475"/>
                  </a:moveTo>
                  <a:lnTo>
                    <a:pt x="3475" y="51203"/>
                  </a:lnTo>
                  <a:lnTo>
                    <a:pt x="3475" y="65105"/>
                  </a:lnTo>
                  <a:lnTo>
                    <a:pt x="21547" y="65105"/>
                  </a:lnTo>
                  <a:lnTo>
                    <a:pt x="21547" y="161951"/>
                  </a:lnTo>
                  <a:lnTo>
                    <a:pt x="36839" y="161951"/>
                  </a:lnTo>
                  <a:lnTo>
                    <a:pt x="36839" y="65105"/>
                  </a:lnTo>
                  <a:lnTo>
                    <a:pt x="148513" y="65105"/>
                  </a:lnTo>
                  <a:lnTo>
                    <a:pt x="148513" y="155464"/>
                  </a:lnTo>
                  <a:lnTo>
                    <a:pt x="165658" y="155464"/>
                  </a:lnTo>
                  <a:lnTo>
                    <a:pt x="165658" y="65105"/>
                  </a:lnTo>
                  <a:lnTo>
                    <a:pt x="182340" y="65105"/>
                  </a:lnTo>
                  <a:lnTo>
                    <a:pt x="182340" y="51203"/>
                  </a:lnTo>
                  <a:close/>
                </a:path>
              </a:pathLst>
            </a:custGeom>
            <a:solidFill>
              <a:srgbClr val="3999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9F89F37-F36D-4848-AE57-29EE3AB10AF8}"/>
                </a:ext>
              </a:extLst>
            </p:cNvPr>
            <p:cNvSpPr/>
            <p:nvPr/>
          </p:nvSpPr>
          <p:spPr>
            <a:xfrm>
              <a:off x="8552455" y="1167132"/>
              <a:ext cx="50098" cy="50098"/>
            </a:xfrm>
            <a:custGeom>
              <a:avLst/>
              <a:gdLst>
                <a:gd name="connsiteX0" fmla="*/ 26181 w 27802"/>
                <a:gd name="connsiteY0" fmla="*/ 26181 h 27802"/>
                <a:gd name="connsiteX1" fmla="*/ 23401 w 27802"/>
                <a:gd name="connsiteY1" fmla="*/ 26181 h 27802"/>
                <a:gd name="connsiteX2" fmla="*/ 23401 w 27802"/>
                <a:gd name="connsiteY2" fmla="*/ 6719 h 27802"/>
                <a:gd name="connsiteX3" fmla="*/ 3475 w 27802"/>
                <a:gd name="connsiteY3" fmla="*/ 6719 h 27802"/>
                <a:gd name="connsiteX4" fmla="*/ 3475 w 27802"/>
                <a:gd name="connsiteY4" fmla="*/ 3475 h 27802"/>
                <a:gd name="connsiteX5" fmla="*/ 26181 w 27802"/>
                <a:gd name="connsiteY5" fmla="*/ 3475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26181" y="26181"/>
                  </a:moveTo>
                  <a:lnTo>
                    <a:pt x="23401" y="26181"/>
                  </a:lnTo>
                  <a:lnTo>
                    <a:pt x="23401" y="6719"/>
                  </a:lnTo>
                  <a:lnTo>
                    <a:pt x="3475" y="6719"/>
                  </a:lnTo>
                  <a:lnTo>
                    <a:pt x="3475" y="3475"/>
                  </a:lnTo>
                  <a:lnTo>
                    <a:pt x="26181" y="3475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BCEF504-AE69-4FB6-8BD8-D7021DD6CAFB}"/>
                </a:ext>
              </a:extLst>
            </p:cNvPr>
            <p:cNvSpPr/>
            <p:nvPr/>
          </p:nvSpPr>
          <p:spPr>
            <a:xfrm>
              <a:off x="8552455" y="1167132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5792 w 27802"/>
                <a:gd name="connsiteY1" fmla="*/ 3475 h 27802"/>
                <a:gd name="connsiteX2" fmla="*/ 5792 w 27802"/>
                <a:gd name="connsiteY2" fmla="*/ 23401 h 27802"/>
                <a:gd name="connsiteX3" fmla="*/ 26181 w 27802"/>
                <a:gd name="connsiteY3" fmla="*/ 23401 h 27802"/>
                <a:gd name="connsiteX4" fmla="*/ 26181 w 27802"/>
                <a:gd name="connsiteY4" fmla="*/ 26181 h 27802"/>
                <a:gd name="connsiteX5" fmla="*/ 3475 w 27802"/>
                <a:gd name="connsiteY5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5792" y="3475"/>
                  </a:lnTo>
                  <a:lnTo>
                    <a:pt x="5792" y="23401"/>
                  </a:lnTo>
                  <a:lnTo>
                    <a:pt x="26181" y="23401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221FB63-830E-4CC7-80A4-C056A5A2AB49}"/>
                </a:ext>
              </a:extLst>
            </p:cNvPr>
            <p:cNvSpPr/>
            <p:nvPr/>
          </p:nvSpPr>
          <p:spPr>
            <a:xfrm>
              <a:off x="8519891" y="1223075"/>
              <a:ext cx="50098" cy="50098"/>
            </a:xfrm>
            <a:custGeom>
              <a:avLst/>
              <a:gdLst>
                <a:gd name="connsiteX0" fmla="*/ 26181 w 27802"/>
                <a:gd name="connsiteY0" fmla="*/ 26181 h 27802"/>
                <a:gd name="connsiteX1" fmla="*/ 23401 w 27802"/>
                <a:gd name="connsiteY1" fmla="*/ 26181 h 27802"/>
                <a:gd name="connsiteX2" fmla="*/ 23401 w 27802"/>
                <a:gd name="connsiteY2" fmla="*/ 6255 h 27802"/>
                <a:gd name="connsiteX3" fmla="*/ 3475 w 27802"/>
                <a:gd name="connsiteY3" fmla="*/ 6255 h 27802"/>
                <a:gd name="connsiteX4" fmla="*/ 3475 w 27802"/>
                <a:gd name="connsiteY4" fmla="*/ 3475 h 27802"/>
                <a:gd name="connsiteX5" fmla="*/ 26181 w 27802"/>
                <a:gd name="connsiteY5" fmla="*/ 3475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26181" y="26181"/>
                  </a:moveTo>
                  <a:lnTo>
                    <a:pt x="23401" y="26181"/>
                  </a:lnTo>
                  <a:lnTo>
                    <a:pt x="23401" y="6255"/>
                  </a:lnTo>
                  <a:lnTo>
                    <a:pt x="3475" y="6255"/>
                  </a:lnTo>
                  <a:lnTo>
                    <a:pt x="3475" y="3475"/>
                  </a:lnTo>
                  <a:lnTo>
                    <a:pt x="26181" y="3475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BDAD156-C74A-40F1-A003-139E11DEA2A1}"/>
                </a:ext>
              </a:extLst>
            </p:cNvPr>
            <p:cNvSpPr/>
            <p:nvPr/>
          </p:nvSpPr>
          <p:spPr>
            <a:xfrm>
              <a:off x="8519891" y="1223075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5792 w 27802"/>
                <a:gd name="connsiteY1" fmla="*/ 3475 h 27802"/>
                <a:gd name="connsiteX2" fmla="*/ 5792 w 27802"/>
                <a:gd name="connsiteY2" fmla="*/ 23401 h 27802"/>
                <a:gd name="connsiteX3" fmla="*/ 26181 w 27802"/>
                <a:gd name="connsiteY3" fmla="*/ 23401 h 27802"/>
                <a:gd name="connsiteX4" fmla="*/ 26181 w 27802"/>
                <a:gd name="connsiteY4" fmla="*/ 26181 h 27802"/>
                <a:gd name="connsiteX5" fmla="*/ 3475 w 27802"/>
                <a:gd name="connsiteY5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5792" y="3475"/>
                  </a:lnTo>
                  <a:lnTo>
                    <a:pt x="5792" y="23401"/>
                  </a:lnTo>
                  <a:lnTo>
                    <a:pt x="26181" y="23401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768920D-4FFE-4BDE-8A0B-31025DAB92B1}"/>
                </a:ext>
              </a:extLst>
            </p:cNvPr>
            <p:cNvSpPr/>
            <p:nvPr/>
          </p:nvSpPr>
          <p:spPr>
            <a:xfrm>
              <a:off x="8578339" y="1223075"/>
              <a:ext cx="50098" cy="50098"/>
            </a:xfrm>
            <a:custGeom>
              <a:avLst/>
              <a:gdLst>
                <a:gd name="connsiteX0" fmla="*/ 26181 w 27802"/>
                <a:gd name="connsiteY0" fmla="*/ 26181 h 27802"/>
                <a:gd name="connsiteX1" fmla="*/ 23401 w 27802"/>
                <a:gd name="connsiteY1" fmla="*/ 26181 h 27802"/>
                <a:gd name="connsiteX2" fmla="*/ 23401 w 27802"/>
                <a:gd name="connsiteY2" fmla="*/ 6255 h 27802"/>
                <a:gd name="connsiteX3" fmla="*/ 3475 w 27802"/>
                <a:gd name="connsiteY3" fmla="*/ 6255 h 27802"/>
                <a:gd name="connsiteX4" fmla="*/ 3475 w 27802"/>
                <a:gd name="connsiteY4" fmla="*/ 3475 h 27802"/>
                <a:gd name="connsiteX5" fmla="*/ 26181 w 27802"/>
                <a:gd name="connsiteY5" fmla="*/ 3475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26181" y="26181"/>
                  </a:moveTo>
                  <a:lnTo>
                    <a:pt x="23401" y="26181"/>
                  </a:lnTo>
                  <a:lnTo>
                    <a:pt x="23401" y="6255"/>
                  </a:lnTo>
                  <a:lnTo>
                    <a:pt x="3475" y="6255"/>
                  </a:lnTo>
                  <a:lnTo>
                    <a:pt x="3475" y="3475"/>
                  </a:lnTo>
                  <a:lnTo>
                    <a:pt x="26181" y="3475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E360FB4-B98A-4121-973D-6C3D607E5C87}"/>
                </a:ext>
              </a:extLst>
            </p:cNvPr>
            <p:cNvSpPr/>
            <p:nvPr/>
          </p:nvSpPr>
          <p:spPr>
            <a:xfrm>
              <a:off x="8578339" y="1223075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6256 w 27802"/>
                <a:gd name="connsiteY1" fmla="*/ 3475 h 27802"/>
                <a:gd name="connsiteX2" fmla="*/ 6256 w 27802"/>
                <a:gd name="connsiteY2" fmla="*/ 23401 h 27802"/>
                <a:gd name="connsiteX3" fmla="*/ 26181 w 27802"/>
                <a:gd name="connsiteY3" fmla="*/ 23401 h 27802"/>
                <a:gd name="connsiteX4" fmla="*/ 26181 w 27802"/>
                <a:gd name="connsiteY4" fmla="*/ 26181 h 27802"/>
                <a:gd name="connsiteX5" fmla="*/ 3475 w 27802"/>
                <a:gd name="connsiteY5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6256" y="3475"/>
                  </a:lnTo>
                  <a:lnTo>
                    <a:pt x="6256" y="23401"/>
                  </a:lnTo>
                  <a:lnTo>
                    <a:pt x="26181" y="23401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DF48336-2525-4720-B87A-7FC3AA660DE3}"/>
                </a:ext>
              </a:extLst>
            </p:cNvPr>
            <p:cNvSpPr/>
            <p:nvPr/>
          </p:nvSpPr>
          <p:spPr>
            <a:xfrm>
              <a:off x="8519891" y="1279017"/>
              <a:ext cx="50098" cy="50098"/>
            </a:xfrm>
            <a:custGeom>
              <a:avLst/>
              <a:gdLst>
                <a:gd name="connsiteX0" fmla="*/ 26181 w 27802"/>
                <a:gd name="connsiteY0" fmla="*/ 26181 h 27802"/>
                <a:gd name="connsiteX1" fmla="*/ 23401 w 27802"/>
                <a:gd name="connsiteY1" fmla="*/ 26181 h 27802"/>
                <a:gd name="connsiteX2" fmla="*/ 23401 w 27802"/>
                <a:gd name="connsiteY2" fmla="*/ 6256 h 27802"/>
                <a:gd name="connsiteX3" fmla="*/ 3475 w 27802"/>
                <a:gd name="connsiteY3" fmla="*/ 6256 h 27802"/>
                <a:gd name="connsiteX4" fmla="*/ 3475 w 27802"/>
                <a:gd name="connsiteY4" fmla="*/ 3475 h 27802"/>
                <a:gd name="connsiteX5" fmla="*/ 26181 w 27802"/>
                <a:gd name="connsiteY5" fmla="*/ 3475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26181" y="26181"/>
                  </a:moveTo>
                  <a:lnTo>
                    <a:pt x="23401" y="26181"/>
                  </a:lnTo>
                  <a:lnTo>
                    <a:pt x="23401" y="6256"/>
                  </a:lnTo>
                  <a:lnTo>
                    <a:pt x="3475" y="6256"/>
                  </a:lnTo>
                  <a:lnTo>
                    <a:pt x="3475" y="3475"/>
                  </a:lnTo>
                  <a:lnTo>
                    <a:pt x="26181" y="3475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205CB3C-1A2B-434C-B606-8224BFB4906A}"/>
                </a:ext>
              </a:extLst>
            </p:cNvPr>
            <p:cNvSpPr/>
            <p:nvPr/>
          </p:nvSpPr>
          <p:spPr>
            <a:xfrm>
              <a:off x="8519891" y="1279017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5792 w 27802"/>
                <a:gd name="connsiteY1" fmla="*/ 3475 h 27802"/>
                <a:gd name="connsiteX2" fmla="*/ 5792 w 27802"/>
                <a:gd name="connsiteY2" fmla="*/ 23401 h 27802"/>
                <a:gd name="connsiteX3" fmla="*/ 26181 w 27802"/>
                <a:gd name="connsiteY3" fmla="*/ 23401 h 27802"/>
                <a:gd name="connsiteX4" fmla="*/ 26181 w 27802"/>
                <a:gd name="connsiteY4" fmla="*/ 26181 h 27802"/>
                <a:gd name="connsiteX5" fmla="*/ 3475 w 27802"/>
                <a:gd name="connsiteY5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5792" y="3475"/>
                  </a:lnTo>
                  <a:lnTo>
                    <a:pt x="5792" y="23401"/>
                  </a:lnTo>
                  <a:lnTo>
                    <a:pt x="26181" y="23401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57C25B2-502E-4B3A-B32C-C03DC4C4F625}"/>
                </a:ext>
              </a:extLst>
            </p:cNvPr>
            <p:cNvSpPr/>
            <p:nvPr/>
          </p:nvSpPr>
          <p:spPr>
            <a:xfrm>
              <a:off x="8578339" y="1279017"/>
              <a:ext cx="50098" cy="50098"/>
            </a:xfrm>
            <a:custGeom>
              <a:avLst/>
              <a:gdLst>
                <a:gd name="connsiteX0" fmla="*/ 26181 w 27802"/>
                <a:gd name="connsiteY0" fmla="*/ 26181 h 27802"/>
                <a:gd name="connsiteX1" fmla="*/ 23401 w 27802"/>
                <a:gd name="connsiteY1" fmla="*/ 26181 h 27802"/>
                <a:gd name="connsiteX2" fmla="*/ 23401 w 27802"/>
                <a:gd name="connsiteY2" fmla="*/ 6256 h 27802"/>
                <a:gd name="connsiteX3" fmla="*/ 3475 w 27802"/>
                <a:gd name="connsiteY3" fmla="*/ 6256 h 27802"/>
                <a:gd name="connsiteX4" fmla="*/ 3475 w 27802"/>
                <a:gd name="connsiteY4" fmla="*/ 3475 h 27802"/>
                <a:gd name="connsiteX5" fmla="*/ 26181 w 27802"/>
                <a:gd name="connsiteY5" fmla="*/ 3475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26181" y="26181"/>
                  </a:moveTo>
                  <a:lnTo>
                    <a:pt x="23401" y="26181"/>
                  </a:lnTo>
                  <a:lnTo>
                    <a:pt x="23401" y="6256"/>
                  </a:lnTo>
                  <a:lnTo>
                    <a:pt x="3475" y="6256"/>
                  </a:lnTo>
                  <a:lnTo>
                    <a:pt x="3475" y="3475"/>
                  </a:lnTo>
                  <a:lnTo>
                    <a:pt x="26181" y="3475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0DA6D3A-9AFA-479E-8A03-CF901769DD0F}"/>
                </a:ext>
              </a:extLst>
            </p:cNvPr>
            <p:cNvSpPr/>
            <p:nvPr/>
          </p:nvSpPr>
          <p:spPr>
            <a:xfrm>
              <a:off x="8578339" y="1279017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6256 w 27802"/>
                <a:gd name="connsiteY1" fmla="*/ 3475 h 27802"/>
                <a:gd name="connsiteX2" fmla="*/ 6256 w 27802"/>
                <a:gd name="connsiteY2" fmla="*/ 23401 h 27802"/>
                <a:gd name="connsiteX3" fmla="*/ 26181 w 27802"/>
                <a:gd name="connsiteY3" fmla="*/ 23401 h 27802"/>
                <a:gd name="connsiteX4" fmla="*/ 26181 w 27802"/>
                <a:gd name="connsiteY4" fmla="*/ 26181 h 27802"/>
                <a:gd name="connsiteX5" fmla="*/ 3475 w 27802"/>
                <a:gd name="connsiteY5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6256" y="3475"/>
                  </a:lnTo>
                  <a:lnTo>
                    <a:pt x="6256" y="23401"/>
                  </a:lnTo>
                  <a:lnTo>
                    <a:pt x="26181" y="23401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9EF362-C22F-4CA5-9C52-FDCB15D06943}"/>
                </a:ext>
              </a:extLst>
            </p:cNvPr>
            <p:cNvSpPr/>
            <p:nvPr/>
          </p:nvSpPr>
          <p:spPr>
            <a:xfrm>
              <a:off x="8635952" y="1279017"/>
              <a:ext cx="50098" cy="50098"/>
            </a:xfrm>
            <a:custGeom>
              <a:avLst/>
              <a:gdLst>
                <a:gd name="connsiteX0" fmla="*/ 26181 w 27802"/>
                <a:gd name="connsiteY0" fmla="*/ 26181 h 27802"/>
                <a:gd name="connsiteX1" fmla="*/ 23864 w 27802"/>
                <a:gd name="connsiteY1" fmla="*/ 26181 h 27802"/>
                <a:gd name="connsiteX2" fmla="*/ 23864 w 27802"/>
                <a:gd name="connsiteY2" fmla="*/ 6256 h 27802"/>
                <a:gd name="connsiteX3" fmla="*/ 3475 w 27802"/>
                <a:gd name="connsiteY3" fmla="*/ 6256 h 27802"/>
                <a:gd name="connsiteX4" fmla="*/ 3475 w 27802"/>
                <a:gd name="connsiteY4" fmla="*/ 3475 h 27802"/>
                <a:gd name="connsiteX5" fmla="*/ 26181 w 27802"/>
                <a:gd name="connsiteY5" fmla="*/ 3475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26181" y="26181"/>
                  </a:moveTo>
                  <a:lnTo>
                    <a:pt x="23864" y="26181"/>
                  </a:lnTo>
                  <a:lnTo>
                    <a:pt x="23864" y="6256"/>
                  </a:lnTo>
                  <a:lnTo>
                    <a:pt x="3475" y="6256"/>
                  </a:lnTo>
                  <a:lnTo>
                    <a:pt x="3475" y="3475"/>
                  </a:lnTo>
                  <a:lnTo>
                    <a:pt x="26181" y="3475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F5ADDB2-DFA6-4A62-8193-32B1DF448C1D}"/>
                </a:ext>
              </a:extLst>
            </p:cNvPr>
            <p:cNvSpPr/>
            <p:nvPr/>
          </p:nvSpPr>
          <p:spPr>
            <a:xfrm>
              <a:off x="8635952" y="1279017"/>
              <a:ext cx="50098" cy="50098"/>
            </a:xfrm>
            <a:custGeom>
              <a:avLst/>
              <a:gdLst>
                <a:gd name="connsiteX0" fmla="*/ 3475 w 27802"/>
                <a:gd name="connsiteY0" fmla="*/ 3475 h 27802"/>
                <a:gd name="connsiteX1" fmla="*/ 6255 w 27802"/>
                <a:gd name="connsiteY1" fmla="*/ 3475 h 27802"/>
                <a:gd name="connsiteX2" fmla="*/ 6255 w 27802"/>
                <a:gd name="connsiteY2" fmla="*/ 23401 h 27802"/>
                <a:gd name="connsiteX3" fmla="*/ 26181 w 27802"/>
                <a:gd name="connsiteY3" fmla="*/ 23401 h 27802"/>
                <a:gd name="connsiteX4" fmla="*/ 26181 w 27802"/>
                <a:gd name="connsiteY4" fmla="*/ 26181 h 27802"/>
                <a:gd name="connsiteX5" fmla="*/ 3475 w 27802"/>
                <a:gd name="connsiteY5" fmla="*/ 26181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3475" y="3475"/>
                  </a:moveTo>
                  <a:lnTo>
                    <a:pt x="6255" y="3475"/>
                  </a:lnTo>
                  <a:lnTo>
                    <a:pt x="6255" y="23401"/>
                  </a:lnTo>
                  <a:lnTo>
                    <a:pt x="26181" y="23401"/>
                  </a:lnTo>
                  <a:lnTo>
                    <a:pt x="26181" y="26181"/>
                  </a:lnTo>
                  <a:lnTo>
                    <a:pt x="3475" y="26181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586B9E0-E113-4AA9-B950-658D03FDD077}"/>
                </a:ext>
              </a:extLst>
            </p:cNvPr>
            <p:cNvSpPr/>
            <p:nvPr/>
          </p:nvSpPr>
          <p:spPr>
            <a:xfrm>
              <a:off x="8552455" y="1167132"/>
              <a:ext cx="50098" cy="50098"/>
            </a:xfrm>
            <a:custGeom>
              <a:avLst/>
              <a:gdLst>
                <a:gd name="connsiteX0" fmla="*/ 6719 w 27802"/>
                <a:gd name="connsiteY0" fmla="*/ 26181 h 27802"/>
                <a:gd name="connsiteX1" fmla="*/ 3475 w 27802"/>
                <a:gd name="connsiteY1" fmla="*/ 26181 h 27802"/>
                <a:gd name="connsiteX2" fmla="*/ 3475 w 27802"/>
                <a:gd name="connsiteY2" fmla="*/ 23864 h 27802"/>
                <a:gd name="connsiteX3" fmla="*/ 22937 w 27802"/>
                <a:gd name="connsiteY3" fmla="*/ 3475 h 27802"/>
                <a:gd name="connsiteX4" fmla="*/ 26181 w 27802"/>
                <a:gd name="connsiteY4" fmla="*/ 3475 h 27802"/>
                <a:gd name="connsiteX5" fmla="*/ 26181 w 27802"/>
                <a:gd name="connsiteY5" fmla="*/ 5792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6719" y="26181"/>
                  </a:moveTo>
                  <a:lnTo>
                    <a:pt x="3475" y="26181"/>
                  </a:lnTo>
                  <a:lnTo>
                    <a:pt x="3475" y="23864"/>
                  </a:lnTo>
                  <a:lnTo>
                    <a:pt x="22937" y="3475"/>
                  </a:lnTo>
                  <a:lnTo>
                    <a:pt x="26181" y="3475"/>
                  </a:lnTo>
                  <a:lnTo>
                    <a:pt x="26181" y="5792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4B9FCF9-79CD-406A-9C1D-963D0596E77F}"/>
                </a:ext>
              </a:extLst>
            </p:cNvPr>
            <p:cNvSpPr/>
            <p:nvPr/>
          </p:nvSpPr>
          <p:spPr>
            <a:xfrm>
              <a:off x="8578339" y="1223075"/>
              <a:ext cx="50098" cy="50098"/>
            </a:xfrm>
            <a:custGeom>
              <a:avLst/>
              <a:gdLst>
                <a:gd name="connsiteX0" fmla="*/ 6719 w 27802"/>
                <a:gd name="connsiteY0" fmla="*/ 26181 h 27802"/>
                <a:gd name="connsiteX1" fmla="*/ 3475 w 27802"/>
                <a:gd name="connsiteY1" fmla="*/ 26181 h 27802"/>
                <a:gd name="connsiteX2" fmla="*/ 3475 w 27802"/>
                <a:gd name="connsiteY2" fmla="*/ 23401 h 27802"/>
                <a:gd name="connsiteX3" fmla="*/ 23401 w 27802"/>
                <a:gd name="connsiteY3" fmla="*/ 3475 h 27802"/>
                <a:gd name="connsiteX4" fmla="*/ 26181 w 27802"/>
                <a:gd name="connsiteY4" fmla="*/ 3475 h 27802"/>
                <a:gd name="connsiteX5" fmla="*/ 26181 w 27802"/>
                <a:gd name="connsiteY5" fmla="*/ 5792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6719" y="26181"/>
                  </a:moveTo>
                  <a:lnTo>
                    <a:pt x="3475" y="26181"/>
                  </a:lnTo>
                  <a:lnTo>
                    <a:pt x="3475" y="23401"/>
                  </a:lnTo>
                  <a:lnTo>
                    <a:pt x="23401" y="3475"/>
                  </a:lnTo>
                  <a:lnTo>
                    <a:pt x="26181" y="3475"/>
                  </a:lnTo>
                  <a:lnTo>
                    <a:pt x="26181" y="5792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5D40519-EB54-470A-8F15-7FC5F6018A1F}"/>
                </a:ext>
              </a:extLst>
            </p:cNvPr>
            <p:cNvSpPr/>
            <p:nvPr/>
          </p:nvSpPr>
          <p:spPr>
            <a:xfrm>
              <a:off x="8519891" y="1223075"/>
              <a:ext cx="50098" cy="50098"/>
            </a:xfrm>
            <a:custGeom>
              <a:avLst/>
              <a:gdLst>
                <a:gd name="connsiteX0" fmla="*/ 6719 w 27802"/>
                <a:gd name="connsiteY0" fmla="*/ 26181 h 27802"/>
                <a:gd name="connsiteX1" fmla="*/ 3475 w 27802"/>
                <a:gd name="connsiteY1" fmla="*/ 26181 h 27802"/>
                <a:gd name="connsiteX2" fmla="*/ 3475 w 27802"/>
                <a:gd name="connsiteY2" fmla="*/ 23401 h 27802"/>
                <a:gd name="connsiteX3" fmla="*/ 22937 w 27802"/>
                <a:gd name="connsiteY3" fmla="*/ 3475 h 27802"/>
                <a:gd name="connsiteX4" fmla="*/ 26181 w 27802"/>
                <a:gd name="connsiteY4" fmla="*/ 3475 h 27802"/>
                <a:gd name="connsiteX5" fmla="*/ 26181 w 27802"/>
                <a:gd name="connsiteY5" fmla="*/ 5792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6719" y="26181"/>
                  </a:moveTo>
                  <a:lnTo>
                    <a:pt x="3475" y="26181"/>
                  </a:lnTo>
                  <a:lnTo>
                    <a:pt x="3475" y="23401"/>
                  </a:lnTo>
                  <a:lnTo>
                    <a:pt x="22937" y="3475"/>
                  </a:lnTo>
                  <a:lnTo>
                    <a:pt x="26181" y="3475"/>
                  </a:lnTo>
                  <a:lnTo>
                    <a:pt x="26181" y="5792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3683DC1-540D-446E-8AC1-AD869FA9CB9B}"/>
                </a:ext>
              </a:extLst>
            </p:cNvPr>
            <p:cNvSpPr/>
            <p:nvPr/>
          </p:nvSpPr>
          <p:spPr>
            <a:xfrm>
              <a:off x="8519891" y="1279017"/>
              <a:ext cx="50098" cy="50098"/>
            </a:xfrm>
            <a:custGeom>
              <a:avLst/>
              <a:gdLst>
                <a:gd name="connsiteX0" fmla="*/ 6719 w 27802"/>
                <a:gd name="connsiteY0" fmla="*/ 26181 h 27802"/>
                <a:gd name="connsiteX1" fmla="*/ 3475 w 27802"/>
                <a:gd name="connsiteY1" fmla="*/ 26181 h 27802"/>
                <a:gd name="connsiteX2" fmla="*/ 3475 w 27802"/>
                <a:gd name="connsiteY2" fmla="*/ 23401 h 27802"/>
                <a:gd name="connsiteX3" fmla="*/ 22937 w 27802"/>
                <a:gd name="connsiteY3" fmla="*/ 3475 h 27802"/>
                <a:gd name="connsiteX4" fmla="*/ 26181 w 27802"/>
                <a:gd name="connsiteY4" fmla="*/ 3475 h 27802"/>
                <a:gd name="connsiteX5" fmla="*/ 26181 w 27802"/>
                <a:gd name="connsiteY5" fmla="*/ 5792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6719" y="26181"/>
                  </a:moveTo>
                  <a:lnTo>
                    <a:pt x="3475" y="26181"/>
                  </a:lnTo>
                  <a:lnTo>
                    <a:pt x="3475" y="23401"/>
                  </a:lnTo>
                  <a:lnTo>
                    <a:pt x="22937" y="3475"/>
                  </a:lnTo>
                  <a:lnTo>
                    <a:pt x="26181" y="3475"/>
                  </a:lnTo>
                  <a:lnTo>
                    <a:pt x="26181" y="5792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E57BC26-F029-4F19-8231-FEF8B260BD6B}"/>
                </a:ext>
              </a:extLst>
            </p:cNvPr>
            <p:cNvSpPr/>
            <p:nvPr/>
          </p:nvSpPr>
          <p:spPr>
            <a:xfrm>
              <a:off x="8578339" y="1279017"/>
              <a:ext cx="50098" cy="50098"/>
            </a:xfrm>
            <a:custGeom>
              <a:avLst/>
              <a:gdLst>
                <a:gd name="connsiteX0" fmla="*/ 6719 w 27802"/>
                <a:gd name="connsiteY0" fmla="*/ 26181 h 27802"/>
                <a:gd name="connsiteX1" fmla="*/ 3475 w 27802"/>
                <a:gd name="connsiteY1" fmla="*/ 26181 h 27802"/>
                <a:gd name="connsiteX2" fmla="*/ 3475 w 27802"/>
                <a:gd name="connsiteY2" fmla="*/ 23401 h 27802"/>
                <a:gd name="connsiteX3" fmla="*/ 23401 w 27802"/>
                <a:gd name="connsiteY3" fmla="*/ 3475 h 27802"/>
                <a:gd name="connsiteX4" fmla="*/ 26181 w 27802"/>
                <a:gd name="connsiteY4" fmla="*/ 3475 h 27802"/>
                <a:gd name="connsiteX5" fmla="*/ 26181 w 27802"/>
                <a:gd name="connsiteY5" fmla="*/ 5792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6719" y="26181"/>
                  </a:moveTo>
                  <a:lnTo>
                    <a:pt x="3475" y="26181"/>
                  </a:lnTo>
                  <a:lnTo>
                    <a:pt x="3475" y="23401"/>
                  </a:lnTo>
                  <a:lnTo>
                    <a:pt x="23401" y="3475"/>
                  </a:lnTo>
                  <a:lnTo>
                    <a:pt x="26181" y="3475"/>
                  </a:lnTo>
                  <a:lnTo>
                    <a:pt x="26181" y="5792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A0D0F68-0B36-4B93-833C-F6CB800C8885}"/>
                </a:ext>
              </a:extLst>
            </p:cNvPr>
            <p:cNvSpPr/>
            <p:nvPr/>
          </p:nvSpPr>
          <p:spPr>
            <a:xfrm>
              <a:off x="8635952" y="1279017"/>
              <a:ext cx="50098" cy="50098"/>
            </a:xfrm>
            <a:custGeom>
              <a:avLst/>
              <a:gdLst>
                <a:gd name="connsiteX0" fmla="*/ 6719 w 27802"/>
                <a:gd name="connsiteY0" fmla="*/ 26181 h 27802"/>
                <a:gd name="connsiteX1" fmla="*/ 3475 w 27802"/>
                <a:gd name="connsiteY1" fmla="*/ 26181 h 27802"/>
                <a:gd name="connsiteX2" fmla="*/ 3475 w 27802"/>
                <a:gd name="connsiteY2" fmla="*/ 23401 h 27802"/>
                <a:gd name="connsiteX3" fmla="*/ 23401 w 27802"/>
                <a:gd name="connsiteY3" fmla="*/ 3475 h 27802"/>
                <a:gd name="connsiteX4" fmla="*/ 26181 w 27802"/>
                <a:gd name="connsiteY4" fmla="*/ 3475 h 27802"/>
                <a:gd name="connsiteX5" fmla="*/ 26181 w 27802"/>
                <a:gd name="connsiteY5" fmla="*/ 5792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2" h="27802">
                  <a:moveTo>
                    <a:pt x="6719" y="26181"/>
                  </a:moveTo>
                  <a:lnTo>
                    <a:pt x="3475" y="26181"/>
                  </a:lnTo>
                  <a:lnTo>
                    <a:pt x="3475" y="23401"/>
                  </a:lnTo>
                  <a:lnTo>
                    <a:pt x="23401" y="3475"/>
                  </a:lnTo>
                  <a:lnTo>
                    <a:pt x="26181" y="3475"/>
                  </a:lnTo>
                  <a:lnTo>
                    <a:pt x="26181" y="5792"/>
                  </a:lnTo>
                  <a:close/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A9D3A57-1EB7-4FC3-9387-B659E51DDDAD}"/>
                </a:ext>
              </a:extLst>
            </p:cNvPr>
            <p:cNvSpPr/>
            <p:nvPr/>
          </p:nvSpPr>
          <p:spPr>
            <a:xfrm>
              <a:off x="8691893" y="1240610"/>
              <a:ext cx="100195" cy="225439"/>
            </a:xfrm>
            <a:custGeom>
              <a:avLst/>
              <a:gdLst>
                <a:gd name="connsiteX0" fmla="*/ 3475 w 55605"/>
                <a:gd name="connsiteY0" fmla="*/ 3939 h 125112"/>
                <a:gd name="connsiteX1" fmla="*/ 3475 w 55605"/>
                <a:gd name="connsiteY1" fmla="*/ 103102 h 125112"/>
                <a:gd name="connsiteX2" fmla="*/ 54910 w 55605"/>
                <a:gd name="connsiteY2" fmla="*/ 121637 h 125112"/>
                <a:gd name="connsiteX3" fmla="*/ 54910 w 55605"/>
                <a:gd name="connsiteY3" fmla="*/ 3475 h 125112"/>
                <a:gd name="connsiteX4" fmla="*/ 3475 w 55605"/>
                <a:gd name="connsiteY4" fmla="*/ 3475 h 125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05" h="125112">
                  <a:moveTo>
                    <a:pt x="3475" y="3939"/>
                  </a:moveTo>
                  <a:lnTo>
                    <a:pt x="3475" y="103102"/>
                  </a:lnTo>
                  <a:cubicBezTo>
                    <a:pt x="3475" y="113296"/>
                    <a:pt x="26644" y="121637"/>
                    <a:pt x="54910" y="121637"/>
                  </a:cubicBezTo>
                  <a:lnTo>
                    <a:pt x="54910" y="3475"/>
                  </a:lnTo>
                  <a:lnTo>
                    <a:pt x="3475" y="3475"/>
                  </a:lnTo>
                  <a:close/>
                </a:path>
              </a:pathLst>
            </a:custGeom>
            <a:solidFill>
              <a:srgbClr val="3999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A565A36-C03C-44E0-A652-272F05A52178}"/>
                </a:ext>
              </a:extLst>
            </p:cNvPr>
            <p:cNvSpPr/>
            <p:nvPr/>
          </p:nvSpPr>
          <p:spPr>
            <a:xfrm>
              <a:off x="8783740" y="1241444"/>
              <a:ext cx="100195" cy="217089"/>
            </a:xfrm>
            <a:custGeom>
              <a:avLst/>
              <a:gdLst>
                <a:gd name="connsiteX0" fmla="*/ 3475 w 55605"/>
                <a:gd name="connsiteY0" fmla="*/ 121173 h 120478"/>
                <a:gd name="connsiteX1" fmla="*/ 4402 w 55605"/>
                <a:gd name="connsiteY1" fmla="*/ 121173 h 120478"/>
                <a:gd name="connsiteX2" fmla="*/ 55837 w 55605"/>
                <a:gd name="connsiteY2" fmla="*/ 102638 h 120478"/>
                <a:gd name="connsiteX3" fmla="*/ 55837 w 55605"/>
                <a:gd name="connsiteY3" fmla="*/ 3475 h 120478"/>
                <a:gd name="connsiteX4" fmla="*/ 3475 w 55605"/>
                <a:gd name="connsiteY4" fmla="*/ 3475 h 120478"/>
                <a:gd name="connsiteX5" fmla="*/ 3475 w 55605"/>
                <a:gd name="connsiteY5" fmla="*/ 121173 h 12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05" h="120478">
                  <a:moveTo>
                    <a:pt x="3475" y="121173"/>
                  </a:moveTo>
                  <a:lnTo>
                    <a:pt x="4402" y="121173"/>
                  </a:lnTo>
                  <a:cubicBezTo>
                    <a:pt x="32668" y="121173"/>
                    <a:pt x="55837" y="112833"/>
                    <a:pt x="55837" y="102638"/>
                  </a:cubicBezTo>
                  <a:lnTo>
                    <a:pt x="55837" y="3475"/>
                  </a:lnTo>
                  <a:lnTo>
                    <a:pt x="3475" y="3475"/>
                  </a:lnTo>
                  <a:lnTo>
                    <a:pt x="3475" y="121173"/>
                  </a:lnTo>
                  <a:close/>
                </a:path>
              </a:pathLst>
            </a:custGeom>
            <a:solidFill>
              <a:srgbClr val="5AB4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B5FA8D0-6A04-4CF2-8675-4BB8CB47D200}"/>
                </a:ext>
              </a:extLst>
            </p:cNvPr>
            <p:cNvSpPr/>
            <p:nvPr/>
          </p:nvSpPr>
          <p:spPr>
            <a:xfrm>
              <a:off x="8692729" y="1208013"/>
              <a:ext cx="192041" cy="75146"/>
            </a:xfrm>
            <a:custGeom>
              <a:avLst/>
              <a:gdLst>
                <a:gd name="connsiteX0" fmla="*/ 106345 w 106577"/>
                <a:gd name="connsiteY0" fmla="*/ 22029 h 41704"/>
                <a:gd name="connsiteX1" fmla="*/ 54911 w 106577"/>
                <a:gd name="connsiteY1" fmla="*/ 40564 h 41704"/>
                <a:gd name="connsiteX2" fmla="*/ 3475 w 106577"/>
                <a:gd name="connsiteY2" fmla="*/ 22029 h 41704"/>
                <a:gd name="connsiteX3" fmla="*/ 54911 w 106577"/>
                <a:gd name="connsiteY3" fmla="*/ 3494 h 41704"/>
                <a:gd name="connsiteX4" fmla="*/ 106345 w 106577"/>
                <a:gd name="connsiteY4" fmla="*/ 22029 h 4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77" h="41704">
                  <a:moveTo>
                    <a:pt x="106345" y="22029"/>
                  </a:moveTo>
                  <a:cubicBezTo>
                    <a:pt x="106345" y="32223"/>
                    <a:pt x="83176" y="40564"/>
                    <a:pt x="54911" y="40564"/>
                  </a:cubicBezTo>
                  <a:cubicBezTo>
                    <a:pt x="26644" y="40564"/>
                    <a:pt x="3475" y="32223"/>
                    <a:pt x="3475" y="22029"/>
                  </a:cubicBezTo>
                  <a:cubicBezTo>
                    <a:pt x="3475" y="11835"/>
                    <a:pt x="26644" y="3494"/>
                    <a:pt x="54911" y="3494"/>
                  </a:cubicBezTo>
                  <a:cubicBezTo>
                    <a:pt x="83176" y="3030"/>
                    <a:pt x="106345" y="11371"/>
                    <a:pt x="106345" y="2202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7064E0BF-B7BB-46AF-B9F3-7A670CC98526}"/>
                </a:ext>
              </a:extLst>
            </p:cNvPr>
            <p:cNvSpPr/>
            <p:nvPr/>
          </p:nvSpPr>
          <p:spPr>
            <a:xfrm>
              <a:off x="8710264" y="1216396"/>
              <a:ext cx="158643" cy="50098"/>
            </a:xfrm>
            <a:custGeom>
              <a:avLst/>
              <a:gdLst>
                <a:gd name="connsiteX0" fmla="*/ 85957 w 88041"/>
                <a:gd name="connsiteY0" fmla="*/ 15987 h 27802"/>
                <a:gd name="connsiteX1" fmla="*/ 44716 w 88041"/>
                <a:gd name="connsiteY1" fmla="*/ 28498 h 27802"/>
                <a:gd name="connsiteX2" fmla="*/ 3475 w 88041"/>
                <a:gd name="connsiteY2" fmla="*/ 15987 h 27802"/>
                <a:gd name="connsiteX3" fmla="*/ 44716 w 88041"/>
                <a:gd name="connsiteY3" fmla="*/ 3475 h 27802"/>
                <a:gd name="connsiteX4" fmla="*/ 85957 w 88041"/>
                <a:gd name="connsiteY4" fmla="*/ 15987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41" h="27802">
                  <a:moveTo>
                    <a:pt x="85957" y="15987"/>
                  </a:moveTo>
                  <a:cubicBezTo>
                    <a:pt x="85957" y="22474"/>
                    <a:pt x="67422" y="28498"/>
                    <a:pt x="44716" y="28498"/>
                  </a:cubicBezTo>
                  <a:cubicBezTo>
                    <a:pt x="22010" y="28498"/>
                    <a:pt x="3475" y="22937"/>
                    <a:pt x="3475" y="15987"/>
                  </a:cubicBezTo>
                  <a:cubicBezTo>
                    <a:pt x="3475" y="9499"/>
                    <a:pt x="22010" y="3475"/>
                    <a:pt x="44716" y="3475"/>
                  </a:cubicBezTo>
                  <a:cubicBezTo>
                    <a:pt x="67422" y="3475"/>
                    <a:pt x="85957" y="9499"/>
                    <a:pt x="85957" y="15987"/>
                  </a:cubicBezTo>
                </a:path>
              </a:pathLst>
            </a:custGeom>
            <a:solidFill>
              <a:srgbClr val="7FBB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B5B3CE90-8535-442D-9AD6-2D9CFFEAB7BA}"/>
                </a:ext>
              </a:extLst>
            </p:cNvPr>
            <p:cNvSpPr/>
            <p:nvPr/>
          </p:nvSpPr>
          <p:spPr>
            <a:xfrm>
              <a:off x="8710264" y="1217230"/>
              <a:ext cx="158643" cy="41748"/>
            </a:xfrm>
            <a:custGeom>
              <a:avLst/>
              <a:gdLst>
                <a:gd name="connsiteX0" fmla="*/ 77616 w 88041"/>
                <a:gd name="connsiteY0" fmla="*/ 23401 h 23168"/>
                <a:gd name="connsiteX1" fmla="*/ 85957 w 88041"/>
                <a:gd name="connsiteY1" fmla="*/ 15987 h 23168"/>
                <a:gd name="connsiteX2" fmla="*/ 44716 w 88041"/>
                <a:gd name="connsiteY2" fmla="*/ 3475 h 23168"/>
                <a:gd name="connsiteX3" fmla="*/ 3475 w 88041"/>
                <a:gd name="connsiteY3" fmla="*/ 15987 h 23168"/>
                <a:gd name="connsiteX4" fmla="*/ 11816 w 88041"/>
                <a:gd name="connsiteY4" fmla="*/ 23401 h 23168"/>
                <a:gd name="connsiteX5" fmla="*/ 44253 w 88041"/>
                <a:gd name="connsiteY5" fmla="*/ 18767 h 23168"/>
                <a:gd name="connsiteX6" fmla="*/ 77616 w 88041"/>
                <a:gd name="connsiteY6" fmla="*/ 23401 h 2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41" h="23168">
                  <a:moveTo>
                    <a:pt x="77616" y="23401"/>
                  </a:moveTo>
                  <a:cubicBezTo>
                    <a:pt x="83176" y="21084"/>
                    <a:pt x="85957" y="18767"/>
                    <a:pt x="85957" y="15987"/>
                  </a:cubicBezTo>
                  <a:cubicBezTo>
                    <a:pt x="85957" y="9499"/>
                    <a:pt x="67422" y="3475"/>
                    <a:pt x="44716" y="3475"/>
                  </a:cubicBezTo>
                  <a:cubicBezTo>
                    <a:pt x="22010" y="3475"/>
                    <a:pt x="3475" y="9036"/>
                    <a:pt x="3475" y="15987"/>
                  </a:cubicBezTo>
                  <a:cubicBezTo>
                    <a:pt x="3475" y="18767"/>
                    <a:pt x="6719" y="21547"/>
                    <a:pt x="11816" y="23401"/>
                  </a:cubicBezTo>
                  <a:cubicBezTo>
                    <a:pt x="19230" y="20620"/>
                    <a:pt x="31278" y="18767"/>
                    <a:pt x="44253" y="18767"/>
                  </a:cubicBezTo>
                  <a:cubicBezTo>
                    <a:pt x="58154" y="18304"/>
                    <a:pt x="69738" y="20157"/>
                    <a:pt x="77616" y="23401"/>
                  </a:cubicBezTo>
                </a:path>
              </a:pathLst>
            </a:custGeom>
            <a:solidFill>
              <a:srgbClr val="B8D4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440AEC21-68EB-425F-AC5A-A195DB81A7EA}"/>
                </a:ext>
              </a:extLst>
            </p:cNvPr>
            <p:cNvSpPr/>
            <p:nvPr/>
          </p:nvSpPr>
          <p:spPr>
            <a:xfrm>
              <a:off x="8715273" y="1312415"/>
              <a:ext cx="50098" cy="66796"/>
            </a:xfrm>
            <a:custGeom>
              <a:avLst/>
              <a:gdLst>
                <a:gd name="connsiteX0" fmla="*/ 3475 w 27802"/>
                <a:gd name="connsiteY0" fmla="*/ 34985 h 37070"/>
                <a:gd name="connsiteX1" fmla="*/ 3475 w 27802"/>
                <a:gd name="connsiteY1" fmla="*/ 28034 h 37070"/>
                <a:gd name="connsiteX2" fmla="*/ 7646 w 27802"/>
                <a:gd name="connsiteY2" fmla="*/ 30351 h 37070"/>
                <a:gd name="connsiteX3" fmla="*/ 12280 w 27802"/>
                <a:gd name="connsiteY3" fmla="*/ 31278 h 37070"/>
                <a:gd name="connsiteX4" fmla="*/ 14597 w 27802"/>
                <a:gd name="connsiteY4" fmla="*/ 30815 h 37070"/>
                <a:gd name="connsiteX5" fmla="*/ 16450 w 27802"/>
                <a:gd name="connsiteY5" fmla="*/ 30351 h 37070"/>
                <a:gd name="connsiteX6" fmla="*/ 17377 w 27802"/>
                <a:gd name="connsiteY6" fmla="*/ 29425 h 37070"/>
                <a:gd name="connsiteX7" fmla="*/ 17840 w 27802"/>
                <a:gd name="connsiteY7" fmla="*/ 28034 h 37070"/>
                <a:gd name="connsiteX8" fmla="*/ 17377 w 27802"/>
                <a:gd name="connsiteY8" fmla="*/ 26181 h 37070"/>
                <a:gd name="connsiteX9" fmla="*/ 15987 w 27802"/>
                <a:gd name="connsiteY9" fmla="*/ 24791 h 37070"/>
                <a:gd name="connsiteX10" fmla="*/ 13670 w 27802"/>
                <a:gd name="connsiteY10" fmla="*/ 23401 h 37070"/>
                <a:gd name="connsiteX11" fmla="*/ 10889 w 27802"/>
                <a:gd name="connsiteY11" fmla="*/ 22010 h 37070"/>
                <a:gd name="connsiteX12" fmla="*/ 5329 w 27802"/>
                <a:gd name="connsiteY12" fmla="*/ 18304 h 37070"/>
                <a:gd name="connsiteX13" fmla="*/ 3475 w 27802"/>
                <a:gd name="connsiteY13" fmla="*/ 12743 h 37070"/>
                <a:gd name="connsiteX14" fmla="*/ 4402 w 27802"/>
                <a:gd name="connsiteY14" fmla="*/ 8573 h 37070"/>
                <a:gd name="connsiteX15" fmla="*/ 7182 w 27802"/>
                <a:gd name="connsiteY15" fmla="*/ 5792 h 37070"/>
                <a:gd name="connsiteX16" fmla="*/ 11353 w 27802"/>
                <a:gd name="connsiteY16" fmla="*/ 3939 h 37070"/>
                <a:gd name="connsiteX17" fmla="*/ 15987 w 27802"/>
                <a:gd name="connsiteY17" fmla="*/ 3475 h 37070"/>
                <a:gd name="connsiteX18" fmla="*/ 20157 w 27802"/>
                <a:gd name="connsiteY18" fmla="*/ 3939 h 37070"/>
                <a:gd name="connsiteX19" fmla="*/ 23864 w 27802"/>
                <a:gd name="connsiteY19" fmla="*/ 4866 h 37070"/>
                <a:gd name="connsiteX20" fmla="*/ 23864 w 27802"/>
                <a:gd name="connsiteY20" fmla="*/ 11353 h 37070"/>
                <a:gd name="connsiteX21" fmla="*/ 22010 w 27802"/>
                <a:gd name="connsiteY21" fmla="*/ 10426 h 37070"/>
                <a:gd name="connsiteX22" fmla="*/ 20157 w 27802"/>
                <a:gd name="connsiteY22" fmla="*/ 9963 h 37070"/>
                <a:gd name="connsiteX23" fmla="*/ 18304 w 27802"/>
                <a:gd name="connsiteY23" fmla="*/ 9499 h 37070"/>
                <a:gd name="connsiteX24" fmla="*/ 16450 w 27802"/>
                <a:gd name="connsiteY24" fmla="*/ 9499 h 37070"/>
                <a:gd name="connsiteX25" fmla="*/ 14133 w 27802"/>
                <a:gd name="connsiteY25" fmla="*/ 9499 h 37070"/>
                <a:gd name="connsiteX26" fmla="*/ 12280 w 27802"/>
                <a:gd name="connsiteY26" fmla="*/ 9963 h 37070"/>
                <a:gd name="connsiteX27" fmla="*/ 11353 w 27802"/>
                <a:gd name="connsiteY27" fmla="*/ 10889 h 37070"/>
                <a:gd name="connsiteX28" fmla="*/ 10889 w 27802"/>
                <a:gd name="connsiteY28" fmla="*/ 12279 h 37070"/>
                <a:gd name="connsiteX29" fmla="*/ 11353 w 27802"/>
                <a:gd name="connsiteY29" fmla="*/ 13670 h 37070"/>
                <a:gd name="connsiteX30" fmla="*/ 12743 w 27802"/>
                <a:gd name="connsiteY30" fmla="*/ 15060 h 37070"/>
                <a:gd name="connsiteX31" fmla="*/ 14597 w 27802"/>
                <a:gd name="connsiteY31" fmla="*/ 15987 h 37070"/>
                <a:gd name="connsiteX32" fmla="*/ 16913 w 27802"/>
                <a:gd name="connsiteY32" fmla="*/ 16913 h 37070"/>
                <a:gd name="connsiteX33" fmla="*/ 20157 w 27802"/>
                <a:gd name="connsiteY33" fmla="*/ 18767 h 37070"/>
                <a:gd name="connsiteX34" fmla="*/ 22937 w 27802"/>
                <a:gd name="connsiteY34" fmla="*/ 20620 h 37070"/>
                <a:gd name="connsiteX35" fmla="*/ 24791 w 27802"/>
                <a:gd name="connsiteY35" fmla="*/ 23401 h 37070"/>
                <a:gd name="connsiteX36" fmla="*/ 25254 w 27802"/>
                <a:gd name="connsiteY36" fmla="*/ 26644 h 37070"/>
                <a:gd name="connsiteX37" fmla="*/ 24327 w 27802"/>
                <a:gd name="connsiteY37" fmla="*/ 31278 h 37070"/>
                <a:gd name="connsiteX38" fmla="*/ 21547 w 27802"/>
                <a:gd name="connsiteY38" fmla="*/ 34058 h 37070"/>
                <a:gd name="connsiteX39" fmla="*/ 17377 w 27802"/>
                <a:gd name="connsiteY39" fmla="*/ 35448 h 37070"/>
                <a:gd name="connsiteX40" fmla="*/ 12743 w 27802"/>
                <a:gd name="connsiteY40" fmla="*/ 35912 h 37070"/>
                <a:gd name="connsiteX41" fmla="*/ 7646 w 27802"/>
                <a:gd name="connsiteY41" fmla="*/ 35448 h 37070"/>
                <a:gd name="connsiteX42" fmla="*/ 3475 w 27802"/>
                <a:gd name="connsiteY42" fmla="*/ 34985 h 3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7802" h="37070">
                  <a:moveTo>
                    <a:pt x="3475" y="34985"/>
                  </a:moveTo>
                  <a:lnTo>
                    <a:pt x="3475" y="28034"/>
                  </a:lnTo>
                  <a:cubicBezTo>
                    <a:pt x="4865" y="28961"/>
                    <a:pt x="6255" y="29888"/>
                    <a:pt x="7646" y="30351"/>
                  </a:cubicBezTo>
                  <a:cubicBezTo>
                    <a:pt x="9036" y="30815"/>
                    <a:pt x="10889" y="31278"/>
                    <a:pt x="12280" y="31278"/>
                  </a:cubicBezTo>
                  <a:cubicBezTo>
                    <a:pt x="13206" y="31278"/>
                    <a:pt x="14133" y="31278"/>
                    <a:pt x="14597" y="30815"/>
                  </a:cubicBezTo>
                  <a:cubicBezTo>
                    <a:pt x="15060" y="30815"/>
                    <a:pt x="15987" y="30351"/>
                    <a:pt x="16450" y="30351"/>
                  </a:cubicBezTo>
                  <a:cubicBezTo>
                    <a:pt x="16913" y="29888"/>
                    <a:pt x="17377" y="29888"/>
                    <a:pt x="17377" y="29425"/>
                  </a:cubicBezTo>
                  <a:cubicBezTo>
                    <a:pt x="17377" y="28961"/>
                    <a:pt x="17840" y="28498"/>
                    <a:pt x="17840" y="28034"/>
                  </a:cubicBezTo>
                  <a:cubicBezTo>
                    <a:pt x="17840" y="27571"/>
                    <a:pt x="17840" y="26644"/>
                    <a:pt x="17377" y="26181"/>
                  </a:cubicBezTo>
                  <a:cubicBezTo>
                    <a:pt x="16913" y="25718"/>
                    <a:pt x="16450" y="25254"/>
                    <a:pt x="15987" y="24791"/>
                  </a:cubicBezTo>
                  <a:cubicBezTo>
                    <a:pt x="15523" y="24327"/>
                    <a:pt x="14597" y="23864"/>
                    <a:pt x="13670" y="23401"/>
                  </a:cubicBezTo>
                  <a:cubicBezTo>
                    <a:pt x="12743" y="22937"/>
                    <a:pt x="11816" y="22474"/>
                    <a:pt x="10889" y="22010"/>
                  </a:cubicBezTo>
                  <a:cubicBezTo>
                    <a:pt x="8572" y="21084"/>
                    <a:pt x="6719" y="19694"/>
                    <a:pt x="5329" y="18304"/>
                  </a:cubicBezTo>
                  <a:cubicBezTo>
                    <a:pt x="3939" y="16913"/>
                    <a:pt x="3475" y="15060"/>
                    <a:pt x="3475" y="12743"/>
                  </a:cubicBezTo>
                  <a:cubicBezTo>
                    <a:pt x="3475" y="10889"/>
                    <a:pt x="3939" y="9499"/>
                    <a:pt x="4402" y="8573"/>
                  </a:cubicBezTo>
                  <a:cubicBezTo>
                    <a:pt x="4865" y="7182"/>
                    <a:pt x="5792" y="6256"/>
                    <a:pt x="7182" y="5792"/>
                  </a:cubicBezTo>
                  <a:cubicBezTo>
                    <a:pt x="8109" y="4866"/>
                    <a:pt x="9499" y="4402"/>
                    <a:pt x="11353" y="3939"/>
                  </a:cubicBezTo>
                  <a:cubicBezTo>
                    <a:pt x="12743" y="3475"/>
                    <a:pt x="14597" y="3475"/>
                    <a:pt x="15987" y="3475"/>
                  </a:cubicBezTo>
                  <a:cubicBezTo>
                    <a:pt x="17377" y="3475"/>
                    <a:pt x="19230" y="3475"/>
                    <a:pt x="20157" y="3939"/>
                  </a:cubicBezTo>
                  <a:cubicBezTo>
                    <a:pt x="21547" y="3939"/>
                    <a:pt x="22474" y="4402"/>
                    <a:pt x="23864" y="4866"/>
                  </a:cubicBezTo>
                  <a:lnTo>
                    <a:pt x="23864" y="11353"/>
                  </a:lnTo>
                  <a:cubicBezTo>
                    <a:pt x="23401" y="10889"/>
                    <a:pt x="22937" y="10889"/>
                    <a:pt x="22010" y="10426"/>
                  </a:cubicBezTo>
                  <a:cubicBezTo>
                    <a:pt x="21547" y="9963"/>
                    <a:pt x="20620" y="9963"/>
                    <a:pt x="20157" y="9963"/>
                  </a:cubicBezTo>
                  <a:cubicBezTo>
                    <a:pt x="19694" y="9963"/>
                    <a:pt x="18767" y="9499"/>
                    <a:pt x="18304" y="9499"/>
                  </a:cubicBezTo>
                  <a:cubicBezTo>
                    <a:pt x="17840" y="9499"/>
                    <a:pt x="16913" y="9499"/>
                    <a:pt x="16450" y="9499"/>
                  </a:cubicBezTo>
                  <a:cubicBezTo>
                    <a:pt x="15523" y="9499"/>
                    <a:pt x="15060" y="9499"/>
                    <a:pt x="14133" y="9499"/>
                  </a:cubicBezTo>
                  <a:cubicBezTo>
                    <a:pt x="13670" y="9499"/>
                    <a:pt x="12743" y="9963"/>
                    <a:pt x="12280" y="9963"/>
                  </a:cubicBezTo>
                  <a:cubicBezTo>
                    <a:pt x="11816" y="10426"/>
                    <a:pt x="11353" y="10426"/>
                    <a:pt x="11353" y="10889"/>
                  </a:cubicBezTo>
                  <a:cubicBezTo>
                    <a:pt x="10889" y="11353"/>
                    <a:pt x="10889" y="11816"/>
                    <a:pt x="10889" y="12279"/>
                  </a:cubicBezTo>
                  <a:cubicBezTo>
                    <a:pt x="10889" y="12743"/>
                    <a:pt x="10889" y="13206"/>
                    <a:pt x="11353" y="13670"/>
                  </a:cubicBezTo>
                  <a:cubicBezTo>
                    <a:pt x="11816" y="14133"/>
                    <a:pt x="11816" y="14596"/>
                    <a:pt x="12743" y="15060"/>
                  </a:cubicBezTo>
                  <a:cubicBezTo>
                    <a:pt x="13206" y="15523"/>
                    <a:pt x="13670" y="15987"/>
                    <a:pt x="14597" y="15987"/>
                  </a:cubicBezTo>
                  <a:cubicBezTo>
                    <a:pt x="15523" y="16450"/>
                    <a:pt x="15987" y="16913"/>
                    <a:pt x="16913" y="16913"/>
                  </a:cubicBezTo>
                  <a:cubicBezTo>
                    <a:pt x="18304" y="17377"/>
                    <a:pt x="19230" y="17840"/>
                    <a:pt x="20157" y="18767"/>
                  </a:cubicBezTo>
                  <a:cubicBezTo>
                    <a:pt x="21084" y="19230"/>
                    <a:pt x="22010" y="20157"/>
                    <a:pt x="22937" y="20620"/>
                  </a:cubicBezTo>
                  <a:cubicBezTo>
                    <a:pt x="23864" y="21547"/>
                    <a:pt x="24327" y="22010"/>
                    <a:pt x="24791" y="23401"/>
                  </a:cubicBezTo>
                  <a:cubicBezTo>
                    <a:pt x="25254" y="24327"/>
                    <a:pt x="25254" y="25254"/>
                    <a:pt x="25254" y="26644"/>
                  </a:cubicBezTo>
                  <a:cubicBezTo>
                    <a:pt x="25254" y="28498"/>
                    <a:pt x="24791" y="29888"/>
                    <a:pt x="24327" y="31278"/>
                  </a:cubicBezTo>
                  <a:cubicBezTo>
                    <a:pt x="23864" y="32668"/>
                    <a:pt x="22937" y="33595"/>
                    <a:pt x="21547" y="34058"/>
                  </a:cubicBezTo>
                  <a:cubicBezTo>
                    <a:pt x="20620" y="34985"/>
                    <a:pt x="19230" y="35448"/>
                    <a:pt x="17377" y="35448"/>
                  </a:cubicBezTo>
                  <a:cubicBezTo>
                    <a:pt x="15987" y="35912"/>
                    <a:pt x="14133" y="35912"/>
                    <a:pt x="12743" y="35912"/>
                  </a:cubicBezTo>
                  <a:cubicBezTo>
                    <a:pt x="10889" y="35912"/>
                    <a:pt x="9499" y="35912"/>
                    <a:pt x="7646" y="35448"/>
                  </a:cubicBezTo>
                  <a:cubicBezTo>
                    <a:pt x="5792" y="36375"/>
                    <a:pt x="4402" y="35912"/>
                    <a:pt x="3475" y="3498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EBBBE07-5141-4E6B-9A00-DCEDA7BEEDF0}"/>
                </a:ext>
              </a:extLst>
            </p:cNvPr>
            <p:cNvSpPr/>
            <p:nvPr/>
          </p:nvSpPr>
          <p:spPr>
            <a:xfrm>
              <a:off x="8759526" y="1313251"/>
              <a:ext cx="66796" cy="75146"/>
            </a:xfrm>
            <a:custGeom>
              <a:avLst/>
              <a:gdLst>
                <a:gd name="connsiteX0" fmla="*/ 18767 w 37070"/>
                <a:gd name="connsiteY0" fmla="*/ 36375 h 41704"/>
                <a:gd name="connsiteX1" fmla="*/ 7646 w 37070"/>
                <a:gd name="connsiteY1" fmla="*/ 31741 h 41704"/>
                <a:gd name="connsiteX2" fmla="*/ 3475 w 37070"/>
                <a:gd name="connsiteY2" fmla="*/ 20157 h 41704"/>
                <a:gd name="connsiteX3" fmla="*/ 7646 w 37070"/>
                <a:gd name="connsiteY3" fmla="*/ 8109 h 41704"/>
                <a:gd name="connsiteX4" fmla="*/ 18767 w 37070"/>
                <a:gd name="connsiteY4" fmla="*/ 3475 h 41704"/>
                <a:gd name="connsiteX5" fmla="*/ 29425 w 37070"/>
                <a:gd name="connsiteY5" fmla="*/ 8109 h 41704"/>
                <a:gd name="connsiteX6" fmla="*/ 33595 w 37070"/>
                <a:gd name="connsiteY6" fmla="*/ 19694 h 41704"/>
                <a:gd name="connsiteX7" fmla="*/ 29425 w 37070"/>
                <a:gd name="connsiteY7" fmla="*/ 31741 h 41704"/>
                <a:gd name="connsiteX8" fmla="*/ 28961 w 37070"/>
                <a:gd name="connsiteY8" fmla="*/ 32205 h 41704"/>
                <a:gd name="connsiteX9" fmla="*/ 28498 w 37070"/>
                <a:gd name="connsiteY9" fmla="*/ 32668 h 41704"/>
                <a:gd name="connsiteX10" fmla="*/ 36375 w 37070"/>
                <a:gd name="connsiteY10" fmla="*/ 40546 h 41704"/>
                <a:gd name="connsiteX11" fmla="*/ 26181 w 37070"/>
                <a:gd name="connsiteY11" fmla="*/ 40546 h 41704"/>
                <a:gd name="connsiteX12" fmla="*/ 22937 w 37070"/>
                <a:gd name="connsiteY12" fmla="*/ 35912 h 41704"/>
                <a:gd name="connsiteX13" fmla="*/ 18767 w 37070"/>
                <a:gd name="connsiteY13" fmla="*/ 36375 h 41704"/>
                <a:gd name="connsiteX14" fmla="*/ 18767 w 37070"/>
                <a:gd name="connsiteY14" fmla="*/ 10426 h 41704"/>
                <a:gd name="connsiteX15" fmla="*/ 12743 w 37070"/>
                <a:gd name="connsiteY15" fmla="*/ 13206 h 41704"/>
                <a:gd name="connsiteX16" fmla="*/ 10426 w 37070"/>
                <a:gd name="connsiteY16" fmla="*/ 20620 h 41704"/>
                <a:gd name="connsiteX17" fmla="*/ 12743 w 37070"/>
                <a:gd name="connsiteY17" fmla="*/ 28034 h 41704"/>
                <a:gd name="connsiteX18" fmla="*/ 18304 w 37070"/>
                <a:gd name="connsiteY18" fmla="*/ 30815 h 41704"/>
                <a:gd name="connsiteX19" fmla="*/ 24327 w 37070"/>
                <a:gd name="connsiteY19" fmla="*/ 28034 h 41704"/>
                <a:gd name="connsiteX20" fmla="*/ 26644 w 37070"/>
                <a:gd name="connsiteY20" fmla="*/ 20620 h 41704"/>
                <a:gd name="connsiteX21" fmla="*/ 24327 w 37070"/>
                <a:gd name="connsiteY21" fmla="*/ 12743 h 41704"/>
                <a:gd name="connsiteX22" fmla="*/ 18767 w 37070"/>
                <a:gd name="connsiteY22" fmla="*/ 10426 h 4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070" h="41704">
                  <a:moveTo>
                    <a:pt x="18767" y="36375"/>
                  </a:moveTo>
                  <a:cubicBezTo>
                    <a:pt x="14133" y="36375"/>
                    <a:pt x="10426" y="34985"/>
                    <a:pt x="7646" y="31741"/>
                  </a:cubicBezTo>
                  <a:cubicBezTo>
                    <a:pt x="4865" y="28961"/>
                    <a:pt x="3475" y="25254"/>
                    <a:pt x="3475" y="20157"/>
                  </a:cubicBezTo>
                  <a:cubicBezTo>
                    <a:pt x="3475" y="15060"/>
                    <a:pt x="4865" y="11353"/>
                    <a:pt x="7646" y="8109"/>
                  </a:cubicBezTo>
                  <a:cubicBezTo>
                    <a:pt x="10426" y="4865"/>
                    <a:pt x="14133" y="3475"/>
                    <a:pt x="18767" y="3475"/>
                  </a:cubicBezTo>
                  <a:cubicBezTo>
                    <a:pt x="23401" y="3475"/>
                    <a:pt x="27108" y="4865"/>
                    <a:pt x="29425" y="8109"/>
                  </a:cubicBezTo>
                  <a:cubicBezTo>
                    <a:pt x="32205" y="10889"/>
                    <a:pt x="33595" y="14596"/>
                    <a:pt x="33595" y="19694"/>
                  </a:cubicBezTo>
                  <a:cubicBezTo>
                    <a:pt x="33595" y="24791"/>
                    <a:pt x="32205" y="28498"/>
                    <a:pt x="29425" y="31741"/>
                  </a:cubicBezTo>
                  <a:lnTo>
                    <a:pt x="28961" y="32205"/>
                  </a:lnTo>
                  <a:cubicBezTo>
                    <a:pt x="28961" y="32205"/>
                    <a:pt x="28961" y="32205"/>
                    <a:pt x="28498" y="32668"/>
                  </a:cubicBezTo>
                  <a:lnTo>
                    <a:pt x="36375" y="40546"/>
                  </a:lnTo>
                  <a:lnTo>
                    <a:pt x="26181" y="40546"/>
                  </a:lnTo>
                  <a:lnTo>
                    <a:pt x="22937" y="35912"/>
                  </a:lnTo>
                  <a:cubicBezTo>
                    <a:pt x="22010" y="36375"/>
                    <a:pt x="20157" y="36375"/>
                    <a:pt x="18767" y="36375"/>
                  </a:cubicBezTo>
                  <a:moveTo>
                    <a:pt x="18767" y="10426"/>
                  </a:moveTo>
                  <a:cubicBezTo>
                    <a:pt x="16450" y="10426"/>
                    <a:pt x="14133" y="11353"/>
                    <a:pt x="12743" y="13206"/>
                  </a:cubicBezTo>
                  <a:cubicBezTo>
                    <a:pt x="11353" y="15060"/>
                    <a:pt x="10426" y="17377"/>
                    <a:pt x="10426" y="20620"/>
                  </a:cubicBezTo>
                  <a:cubicBezTo>
                    <a:pt x="10426" y="23864"/>
                    <a:pt x="11353" y="26181"/>
                    <a:pt x="12743" y="28034"/>
                  </a:cubicBezTo>
                  <a:cubicBezTo>
                    <a:pt x="14133" y="29888"/>
                    <a:pt x="15987" y="30815"/>
                    <a:pt x="18304" y="30815"/>
                  </a:cubicBezTo>
                  <a:cubicBezTo>
                    <a:pt x="20620" y="30815"/>
                    <a:pt x="22474" y="29888"/>
                    <a:pt x="24327" y="28034"/>
                  </a:cubicBezTo>
                  <a:cubicBezTo>
                    <a:pt x="25717" y="26181"/>
                    <a:pt x="26644" y="23864"/>
                    <a:pt x="26644" y="20620"/>
                  </a:cubicBezTo>
                  <a:cubicBezTo>
                    <a:pt x="26644" y="17377"/>
                    <a:pt x="25717" y="14596"/>
                    <a:pt x="24327" y="12743"/>
                  </a:cubicBezTo>
                  <a:cubicBezTo>
                    <a:pt x="23401" y="10889"/>
                    <a:pt x="21547" y="10426"/>
                    <a:pt x="18767" y="10426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B2AAA6C-7949-42E1-9076-A3876172768E}"/>
                </a:ext>
              </a:extLst>
            </p:cNvPr>
            <p:cNvSpPr/>
            <p:nvPr/>
          </p:nvSpPr>
          <p:spPr>
            <a:xfrm>
              <a:off x="8823818" y="1314920"/>
              <a:ext cx="41748" cy="66796"/>
            </a:xfrm>
            <a:custGeom>
              <a:avLst/>
              <a:gdLst>
                <a:gd name="connsiteX0" fmla="*/ 22474 w 23168"/>
                <a:gd name="connsiteY0" fmla="*/ 34985 h 37070"/>
                <a:gd name="connsiteX1" fmla="*/ 3475 w 23168"/>
                <a:gd name="connsiteY1" fmla="*/ 34985 h 37070"/>
                <a:gd name="connsiteX2" fmla="*/ 3475 w 23168"/>
                <a:gd name="connsiteY2" fmla="*/ 3475 h 37070"/>
                <a:gd name="connsiteX3" fmla="*/ 10426 w 23168"/>
                <a:gd name="connsiteY3" fmla="*/ 3475 h 37070"/>
                <a:gd name="connsiteX4" fmla="*/ 10426 w 23168"/>
                <a:gd name="connsiteY4" fmla="*/ 28961 h 37070"/>
                <a:gd name="connsiteX5" fmla="*/ 22474 w 23168"/>
                <a:gd name="connsiteY5" fmla="*/ 28961 h 3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68" h="37070">
                  <a:moveTo>
                    <a:pt x="22474" y="34985"/>
                  </a:moveTo>
                  <a:lnTo>
                    <a:pt x="3475" y="34985"/>
                  </a:lnTo>
                  <a:lnTo>
                    <a:pt x="3475" y="3475"/>
                  </a:lnTo>
                  <a:lnTo>
                    <a:pt x="10426" y="3475"/>
                  </a:lnTo>
                  <a:lnTo>
                    <a:pt x="10426" y="28961"/>
                  </a:lnTo>
                  <a:lnTo>
                    <a:pt x="22474" y="2896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Title 3">
            <a:extLst>
              <a:ext uri="{FF2B5EF4-FFF2-40B4-BE49-F238E27FC236}">
                <a16:creationId xmlns:a16="http://schemas.microsoft.com/office/drawing/2014/main" id="{D2D9C1E7-BC23-4823-8A6F-A3EFC1BA8C43}"/>
              </a:ext>
            </a:extLst>
          </p:cNvPr>
          <p:cNvSpPr txBox="1">
            <a:spLocks/>
          </p:cNvSpPr>
          <p:nvPr/>
        </p:nvSpPr>
        <p:spPr>
          <a:xfrm>
            <a:off x="426424" y="222583"/>
            <a:ext cx="11336039" cy="7580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Real-time analytics pattern with Azure Services</a:t>
            </a:r>
          </a:p>
          <a:p>
            <a:r>
              <a:rPr lang="en-IN" dirty="0"/>
              <a:t>(hybrid on prem data migration)</a:t>
            </a:r>
          </a:p>
        </p:txBody>
      </p:sp>
      <p:sp>
        <p:nvSpPr>
          <p:cNvPr id="117" name="Shape 101">
            <a:extLst>
              <a:ext uri="{FF2B5EF4-FFF2-40B4-BE49-F238E27FC236}">
                <a16:creationId xmlns:a16="http://schemas.microsoft.com/office/drawing/2014/main" id="{26CE7F49-F5BE-41D0-9F2A-76B9F6AC5356}"/>
              </a:ext>
            </a:extLst>
          </p:cNvPr>
          <p:cNvSpPr txBox="1"/>
          <p:nvPr/>
        </p:nvSpPr>
        <p:spPr>
          <a:xfrm>
            <a:off x="84544" y="6248753"/>
            <a:ext cx="1574488" cy="3878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  <a:sym typeface="Calibri"/>
              </a:rPr>
              <a:t>Batch data</a:t>
            </a:r>
          </a:p>
        </p:txBody>
      </p:sp>
      <p:sp>
        <p:nvSpPr>
          <p:cNvPr id="118" name="Shape 101">
            <a:extLst>
              <a:ext uri="{FF2B5EF4-FFF2-40B4-BE49-F238E27FC236}">
                <a16:creationId xmlns:a16="http://schemas.microsoft.com/office/drawing/2014/main" id="{FA653AE0-2C06-490A-B135-7FFFBE8396BD}"/>
              </a:ext>
            </a:extLst>
          </p:cNvPr>
          <p:cNvSpPr txBox="1"/>
          <p:nvPr/>
        </p:nvSpPr>
        <p:spPr>
          <a:xfrm>
            <a:off x="84544" y="3122180"/>
            <a:ext cx="1574488" cy="3878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  <a:sym typeface="Calibri"/>
              </a:rPr>
              <a:t>Streaming data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4B5550B-6A8B-4618-A225-2DBFC4F8DCCF}"/>
              </a:ext>
            </a:extLst>
          </p:cNvPr>
          <p:cNvSpPr/>
          <p:nvPr/>
        </p:nvSpPr>
        <p:spPr bwMode="auto">
          <a:xfrm>
            <a:off x="9429123" y="1428644"/>
            <a:ext cx="2342748" cy="5086455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Model &amp; serve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965743-35EB-4806-8C13-2E2E07CDAAF8}"/>
              </a:ext>
            </a:extLst>
          </p:cNvPr>
          <p:cNvSpPr/>
          <p:nvPr/>
        </p:nvSpPr>
        <p:spPr bwMode="auto">
          <a:xfrm>
            <a:off x="1921686" y="1428644"/>
            <a:ext cx="2342748" cy="5086455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Ingest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1B05AF9-CB56-419D-98F7-A5019051446F}"/>
              </a:ext>
            </a:extLst>
          </p:cNvPr>
          <p:cNvSpPr/>
          <p:nvPr/>
        </p:nvSpPr>
        <p:spPr bwMode="auto">
          <a:xfrm>
            <a:off x="4424166" y="1428644"/>
            <a:ext cx="2342748" cy="5086455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Store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1536B14-DF6F-4DA0-8CBF-D4B015535002}"/>
              </a:ext>
            </a:extLst>
          </p:cNvPr>
          <p:cNvSpPr/>
          <p:nvPr/>
        </p:nvSpPr>
        <p:spPr bwMode="auto">
          <a:xfrm>
            <a:off x="6926645" y="1428644"/>
            <a:ext cx="2342748" cy="5086455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ysDot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Prep &amp; train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08BFEFBF-529D-4728-9D81-77445114DA49}"/>
              </a:ext>
            </a:extLst>
          </p:cNvPr>
          <p:cNvGrpSpPr/>
          <p:nvPr/>
        </p:nvGrpSpPr>
        <p:grpSpPr>
          <a:xfrm>
            <a:off x="2867978" y="5504686"/>
            <a:ext cx="513956" cy="514961"/>
            <a:chOff x="2758661" y="1031034"/>
            <a:chExt cx="425830" cy="426665"/>
          </a:xfrm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E5E36DB-FC0B-4DD8-A1F2-B5B8AEE2FBAE}"/>
                </a:ext>
              </a:extLst>
            </p:cNvPr>
            <p:cNvSpPr/>
            <p:nvPr/>
          </p:nvSpPr>
          <p:spPr>
            <a:xfrm>
              <a:off x="2758661" y="1031869"/>
              <a:ext cx="425830" cy="425830"/>
            </a:xfrm>
            <a:custGeom>
              <a:avLst/>
              <a:gdLst>
                <a:gd name="connsiteX0" fmla="*/ 234701 w 236322"/>
                <a:gd name="connsiteY0" fmla="*/ 139245 h 236322"/>
                <a:gd name="connsiteX1" fmla="*/ 234701 w 236322"/>
                <a:gd name="connsiteY1" fmla="*/ 139245 h 236322"/>
                <a:gd name="connsiteX2" fmla="*/ 234701 w 236322"/>
                <a:gd name="connsiteY2" fmla="*/ 83176 h 236322"/>
                <a:gd name="connsiteX3" fmla="*/ 171218 w 236322"/>
                <a:gd name="connsiteY3" fmla="*/ 138318 h 236322"/>
                <a:gd name="connsiteX4" fmla="*/ 169828 w 236322"/>
                <a:gd name="connsiteY4" fmla="*/ 138318 h 236322"/>
                <a:gd name="connsiteX5" fmla="*/ 169828 w 236322"/>
                <a:gd name="connsiteY5" fmla="*/ 83176 h 236322"/>
                <a:gd name="connsiteX6" fmla="*/ 106345 w 236322"/>
                <a:gd name="connsiteY6" fmla="*/ 138318 h 236322"/>
                <a:gd name="connsiteX7" fmla="*/ 106345 w 236322"/>
                <a:gd name="connsiteY7" fmla="*/ 22937 h 236322"/>
                <a:gd name="connsiteX8" fmla="*/ 55837 w 236322"/>
                <a:gd name="connsiteY8" fmla="*/ 3475 h 236322"/>
                <a:gd name="connsiteX9" fmla="*/ 3475 w 236322"/>
                <a:gd name="connsiteY9" fmla="*/ 22937 h 236322"/>
                <a:gd name="connsiteX10" fmla="*/ 3475 w 236322"/>
                <a:gd name="connsiteY10" fmla="*/ 234238 h 236322"/>
                <a:gd name="connsiteX11" fmla="*/ 235165 w 236322"/>
                <a:gd name="connsiteY11" fmla="*/ 234238 h 236322"/>
                <a:gd name="connsiteX12" fmla="*/ 234701 w 236322"/>
                <a:gd name="connsiteY12" fmla="*/ 139245 h 236322"/>
                <a:gd name="connsiteX13" fmla="*/ 55837 w 236322"/>
                <a:gd name="connsiteY13" fmla="*/ 32205 h 236322"/>
                <a:gd name="connsiteX14" fmla="*/ 18303 w 236322"/>
                <a:gd name="connsiteY14" fmla="*/ 21547 h 236322"/>
                <a:gd name="connsiteX15" fmla="*/ 55837 w 236322"/>
                <a:gd name="connsiteY15" fmla="*/ 10889 h 236322"/>
                <a:gd name="connsiteX16" fmla="*/ 93371 w 236322"/>
                <a:gd name="connsiteY16" fmla="*/ 21547 h 236322"/>
                <a:gd name="connsiteX17" fmla="*/ 55837 w 236322"/>
                <a:gd name="connsiteY17" fmla="*/ 32205 h 236322"/>
                <a:gd name="connsiteX18" fmla="*/ 165194 w 236322"/>
                <a:gd name="connsiteY18" fmla="*/ 196704 h 236322"/>
                <a:gd name="connsiteX19" fmla="*/ 139709 w 236322"/>
                <a:gd name="connsiteY19" fmla="*/ 196704 h 236322"/>
                <a:gd name="connsiteX20" fmla="*/ 139709 w 236322"/>
                <a:gd name="connsiteY20" fmla="*/ 171218 h 236322"/>
                <a:gd name="connsiteX21" fmla="*/ 165194 w 236322"/>
                <a:gd name="connsiteY21" fmla="*/ 171218 h 236322"/>
                <a:gd name="connsiteX22" fmla="*/ 165194 w 236322"/>
                <a:gd name="connsiteY22" fmla="*/ 196704 h 236322"/>
                <a:gd name="connsiteX23" fmla="*/ 120247 w 236322"/>
                <a:gd name="connsiteY23" fmla="*/ 196704 h 236322"/>
                <a:gd name="connsiteX24" fmla="*/ 94761 w 236322"/>
                <a:gd name="connsiteY24" fmla="*/ 196704 h 236322"/>
                <a:gd name="connsiteX25" fmla="*/ 94761 w 236322"/>
                <a:gd name="connsiteY25" fmla="*/ 171218 h 236322"/>
                <a:gd name="connsiteX26" fmla="*/ 120247 w 236322"/>
                <a:gd name="connsiteY26" fmla="*/ 171218 h 236322"/>
                <a:gd name="connsiteX27" fmla="*/ 120247 w 236322"/>
                <a:gd name="connsiteY27" fmla="*/ 196704 h 236322"/>
                <a:gd name="connsiteX28" fmla="*/ 185120 w 236322"/>
                <a:gd name="connsiteY28" fmla="*/ 171218 h 236322"/>
                <a:gd name="connsiteX29" fmla="*/ 210605 w 236322"/>
                <a:gd name="connsiteY29" fmla="*/ 171218 h 236322"/>
                <a:gd name="connsiteX30" fmla="*/ 210605 w 236322"/>
                <a:gd name="connsiteY30" fmla="*/ 196704 h 236322"/>
                <a:gd name="connsiteX31" fmla="*/ 185120 w 236322"/>
                <a:gd name="connsiteY31" fmla="*/ 196704 h 236322"/>
                <a:gd name="connsiteX32" fmla="*/ 185120 w 236322"/>
                <a:gd name="connsiteY32" fmla="*/ 171218 h 23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6322" h="236322">
                  <a:moveTo>
                    <a:pt x="234701" y="139245"/>
                  </a:moveTo>
                  <a:lnTo>
                    <a:pt x="234701" y="139245"/>
                  </a:lnTo>
                  <a:lnTo>
                    <a:pt x="234701" y="83176"/>
                  </a:lnTo>
                  <a:lnTo>
                    <a:pt x="171218" y="138318"/>
                  </a:lnTo>
                  <a:lnTo>
                    <a:pt x="169828" y="138318"/>
                  </a:lnTo>
                  <a:lnTo>
                    <a:pt x="169828" y="83176"/>
                  </a:lnTo>
                  <a:lnTo>
                    <a:pt x="106345" y="138318"/>
                  </a:lnTo>
                  <a:lnTo>
                    <a:pt x="106345" y="22937"/>
                  </a:lnTo>
                  <a:cubicBezTo>
                    <a:pt x="106345" y="13206"/>
                    <a:pt x="84567" y="3475"/>
                    <a:pt x="55837" y="3475"/>
                  </a:cubicBezTo>
                  <a:cubicBezTo>
                    <a:pt x="27108" y="3475"/>
                    <a:pt x="3475" y="12743"/>
                    <a:pt x="3475" y="22937"/>
                  </a:cubicBezTo>
                  <a:lnTo>
                    <a:pt x="3475" y="234238"/>
                  </a:lnTo>
                  <a:lnTo>
                    <a:pt x="235165" y="234238"/>
                  </a:lnTo>
                  <a:lnTo>
                    <a:pt x="234701" y="139245"/>
                  </a:lnTo>
                  <a:close/>
                  <a:moveTo>
                    <a:pt x="55837" y="32205"/>
                  </a:moveTo>
                  <a:cubicBezTo>
                    <a:pt x="34985" y="32205"/>
                    <a:pt x="18303" y="27108"/>
                    <a:pt x="18303" y="21547"/>
                  </a:cubicBezTo>
                  <a:cubicBezTo>
                    <a:pt x="18303" y="15987"/>
                    <a:pt x="34985" y="10889"/>
                    <a:pt x="55837" y="10889"/>
                  </a:cubicBezTo>
                  <a:cubicBezTo>
                    <a:pt x="76689" y="10889"/>
                    <a:pt x="93371" y="15523"/>
                    <a:pt x="93371" y="21547"/>
                  </a:cubicBezTo>
                  <a:cubicBezTo>
                    <a:pt x="92907" y="27108"/>
                    <a:pt x="76226" y="32205"/>
                    <a:pt x="55837" y="32205"/>
                  </a:cubicBezTo>
                  <a:moveTo>
                    <a:pt x="165194" y="196704"/>
                  </a:moveTo>
                  <a:lnTo>
                    <a:pt x="139709" y="196704"/>
                  </a:lnTo>
                  <a:lnTo>
                    <a:pt x="139709" y="171218"/>
                  </a:lnTo>
                  <a:lnTo>
                    <a:pt x="165194" y="171218"/>
                  </a:lnTo>
                  <a:lnTo>
                    <a:pt x="165194" y="196704"/>
                  </a:lnTo>
                  <a:close/>
                  <a:moveTo>
                    <a:pt x="120247" y="196704"/>
                  </a:moveTo>
                  <a:lnTo>
                    <a:pt x="94761" y="196704"/>
                  </a:lnTo>
                  <a:lnTo>
                    <a:pt x="94761" y="171218"/>
                  </a:lnTo>
                  <a:lnTo>
                    <a:pt x="120247" y="171218"/>
                  </a:lnTo>
                  <a:lnTo>
                    <a:pt x="120247" y="196704"/>
                  </a:lnTo>
                  <a:close/>
                  <a:moveTo>
                    <a:pt x="185120" y="171218"/>
                  </a:moveTo>
                  <a:lnTo>
                    <a:pt x="210605" y="171218"/>
                  </a:lnTo>
                  <a:lnTo>
                    <a:pt x="210605" y="196704"/>
                  </a:lnTo>
                  <a:lnTo>
                    <a:pt x="185120" y="196704"/>
                  </a:lnTo>
                  <a:lnTo>
                    <a:pt x="185120" y="171218"/>
                  </a:lnTo>
                  <a:close/>
                </a:path>
              </a:pathLst>
            </a:custGeom>
            <a:solidFill>
              <a:srgbClr val="59B4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9FD298C-7067-43BD-88F4-90656D3BB8F3}"/>
                </a:ext>
              </a:extLst>
            </p:cNvPr>
            <p:cNvSpPr/>
            <p:nvPr/>
          </p:nvSpPr>
          <p:spPr>
            <a:xfrm>
              <a:off x="2758661" y="1064433"/>
              <a:ext cx="100195" cy="392432"/>
            </a:xfrm>
            <a:custGeom>
              <a:avLst/>
              <a:gdLst>
                <a:gd name="connsiteX0" fmla="*/ 3475 w 55605"/>
                <a:gd name="connsiteY0" fmla="*/ 3475 h 217787"/>
                <a:gd name="connsiteX1" fmla="*/ 54910 w 55605"/>
                <a:gd name="connsiteY1" fmla="*/ 3475 h 217787"/>
                <a:gd name="connsiteX2" fmla="*/ 54910 w 55605"/>
                <a:gd name="connsiteY2" fmla="*/ 216166 h 217787"/>
                <a:gd name="connsiteX3" fmla="*/ 3475 w 55605"/>
                <a:gd name="connsiteY3" fmla="*/ 216166 h 21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05" h="217787">
                  <a:moveTo>
                    <a:pt x="3475" y="3475"/>
                  </a:moveTo>
                  <a:lnTo>
                    <a:pt x="54910" y="3475"/>
                  </a:lnTo>
                  <a:lnTo>
                    <a:pt x="54910" y="216166"/>
                  </a:lnTo>
                  <a:lnTo>
                    <a:pt x="3475" y="216166"/>
                  </a:lnTo>
                  <a:close/>
                </a:path>
              </a:pathLst>
            </a:custGeom>
            <a:solidFill>
              <a:srgbClr val="3999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5E6B60A-1430-4096-9AE9-55315CA15437}"/>
                </a:ext>
              </a:extLst>
            </p:cNvPr>
            <p:cNvSpPr/>
            <p:nvPr/>
          </p:nvSpPr>
          <p:spPr>
            <a:xfrm>
              <a:off x="2758661" y="1031034"/>
              <a:ext cx="192041" cy="75146"/>
            </a:xfrm>
            <a:custGeom>
              <a:avLst/>
              <a:gdLst>
                <a:gd name="connsiteX0" fmla="*/ 105882 w 106577"/>
                <a:gd name="connsiteY0" fmla="*/ 22010 h 41704"/>
                <a:gd name="connsiteX1" fmla="*/ 54447 w 106577"/>
                <a:gd name="connsiteY1" fmla="*/ 40546 h 41704"/>
                <a:gd name="connsiteX2" fmla="*/ 3475 w 106577"/>
                <a:gd name="connsiteY2" fmla="*/ 22010 h 41704"/>
                <a:gd name="connsiteX3" fmla="*/ 54910 w 106577"/>
                <a:gd name="connsiteY3" fmla="*/ 3475 h 41704"/>
                <a:gd name="connsiteX4" fmla="*/ 105882 w 106577"/>
                <a:gd name="connsiteY4" fmla="*/ 22010 h 4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77" h="41704">
                  <a:moveTo>
                    <a:pt x="105882" y="22010"/>
                  </a:moveTo>
                  <a:cubicBezTo>
                    <a:pt x="105882" y="32205"/>
                    <a:pt x="82713" y="40546"/>
                    <a:pt x="54447" y="40546"/>
                  </a:cubicBezTo>
                  <a:cubicBezTo>
                    <a:pt x="26181" y="40546"/>
                    <a:pt x="3475" y="32205"/>
                    <a:pt x="3475" y="22010"/>
                  </a:cubicBezTo>
                  <a:cubicBezTo>
                    <a:pt x="3475" y="11816"/>
                    <a:pt x="26644" y="3475"/>
                    <a:pt x="54910" y="3475"/>
                  </a:cubicBezTo>
                  <a:cubicBezTo>
                    <a:pt x="83176" y="3475"/>
                    <a:pt x="105882" y="11353"/>
                    <a:pt x="105882" y="2201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6D3E897B-D92A-4667-9BD2-D9EE82F71B54}"/>
                </a:ext>
              </a:extLst>
            </p:cNvPr>
            <p:cNvSpPr/>
            <p:nvPr/>
          </p:nvSpPr>
          <p:spPr>
            <a:xfrm>
              <a:off x="2777864" y="1040219"/>
              <a:ext cx="158643" cy="50098"/>
            </a:xfrm>
            <a:custGeom>
              <a:avLst/>
              <a:gdLst>
                <a:gd name="connsiteX0" fmla="*/ 85030 w 88041"/>
                <a:gd name="connsiteY0" fmla="*/ 15523 h 27802"/>
                <a:gd name="connsiteX1" fmla="*/ 44253 w 88041"/>
                <a:gd name="connsiteY1" fmla="*/ 27571 h 27802"/>
                <a:gd name="connsiteX2" fmla="*/ 3475 w 88041"/>
                <a:gd name="connsiteY2" fmla="*/ 15523 h 27802"/>
                <a:gd name="connsiteX3" fmla="*/ 44253 w 88041"/>
                <a:gd name="connsiteY3" fmla="*/ 3475 h 27802"/>
                <a:gd name="connsiteX4" fmla="*/ 85030 w 88041"/>
                <a:gd name="connsiteY4" fmla="*/ 15523 h 2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41" h="27802">
                  <a:moveTo>
                    <a:pt x="85030" y="15523"/>
                  </a:moveTo>
                  <a:cubicBezTo>
                    <a:pt x="85030" y="22474"/>
                    <a:pt x="66958" y="27571"/>
                    <a:pt x="44253" y="27571"/>
                  </a:cubicBezTo>
                  <a:cubicBezTo>
                    <a:pt x="21547" y="27571"/>
                    <a:pt x="3475" y="22474"/>
                    <a:pt x="3475" y="15523"/>
                  </a:cubicBezTo>
                  <a:cubicBezTo>
                    <a:pt x="3475" y="8573"/>
                    <a:pt x="21547" y="3475"/>
                    <a:pt x="44253" y="3475"/>
                  </a:cubicBezTo>
                  <a:cubicBezTo>
                    <a:pt x="66958" y="3475"/>
                    <a:pt x="85030" y="9036"/>
                    <a:pt x="85030" y="15523"/>
                  </a:cubicBezTo>
                </a:path>
              </a:pathLst>
            </a:custGeom>
            <a:solidFill>
              <a:srgbClr val="7FB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B51F83A-6962-4BFF-A9B1-88974E955844}"/>
                </a:ext>
              </a:extLst>
            </p:cNvPr>
            <p:cNvSpPr/>
            <p:nvPr/>
          </p:nvSpPr>
          <p:spPr>
            <a:xfrm>
              <a:off x="2777030" y="1040219"/>
              <a:ext cx="158643" cy="41748"/>
            </a:xfrm>
            <a:custGeom>
              <a:avLst/>
              <a:gdLst>
                <a:gd name="connsiteX0" fmla="*/ 76689 w 88041"/>
                <a:gd name="connsiteY0" fmla="*/ 22937 h 23168"/>
                <a:gd name="connsiteX1" fmla="*/ 85030 w 88041"/>
                <a:gd name="connsiteY1" fmla="*/ 15523 h 23168"/>
                <a:gd name="connsiteX2" fmla="*/ 44253 w 88041"/>
                <a:gd name="connsiteY2" fmla="*/ 3475 h 23168"/>
                <a:gd name="connsiteX3" fmla="*/ 3475 w 88041"/>
                <a:gd name="connsiteY3" fmla="*/ 15523 h 23168"/>
                <a:gd name="connsiteX4" fmla="*/ 12280 w 88041"/>
                <a:gd name="connsiteY4" fmla="*/ 22937 h 23168"/>
                <a:gd name="connsiteX5" fmla="*/ 44716 w 88041"/>
                <a:gd name="connsiteY5" fmla="*/ 18304 h 23168"/>
                <a:gd name="connsiteX6" fmla="*/ 76689 w 88041"/>
                <a:gd name="connsiteY6" fmla="*/ 22937 h 2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41" h="23168">
                  <a:moveTo>
                    <a:pt x="76689" y="22937"/>
                  </a:moveTo>
                  <a:cubicBezTo>
                    <a:pt x="82250" y="21084"/>
                    <a:pt x="85030" y="18304"/>
                    <a:pt x="85030" y="15523"/>
                  </a:cubicBezTo>
                  <a:cubicBezTo>
                    <a:pt x="85030" y="8573"/>
                    <a:pt x="66958" y="3475"/>
                    <a:pt x="44253" y="3475"/>
                  </a:cubicBezTo>
                  <a:cubicBezTo>
                    <a:pt x="21547" y="3475"/>
                    <a:pt x="3475" y="9036"/>
                    <a:pt x="3475" y="15523"/>
                  </a:cubicBezTo>
                  <a:cubicBezTo>
                    <a:pt x="3939" y="18304"/>
                    <a:pt x="7182" y="21084"/>
                    <a:pt x="12280" y="22937"/>
                  </a:cubicBezTo>
                  <a:cubicBezTo>
                    <a:pt x="19694" y="20157"/>
                    <a:pt x="31278" y="18304"/>
                    <a:pt x="44716" y="18304"/>
                  </a:cubicBezTo>
                  <a:cubicBezTo>
                    <a:pt x="57691" y="18304"/>
                    <a:pt x="69275" y="20157"/>
                    <a:pt x="76689" y="22937"/>
                  </a:cubicBezTo>
                </a:path>
              </a:pathLst>
            </a:custGeom>
            <a:solidFill>
              <a:srgbClr val="B8D43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56" name="Shape 101">
            <a:extLst>
              <a:ext uri="{FF2B5EF4-FFF2-40B4-BE49-F238E27FC236}">
                <a16:creationId xmlns:a16="http://schemas.microsoft.com/office/drawing/2014/main" id="{103DAC7F-D0CD-418A-853F-370B5532999F}"/>
              </a:ext>
            </a:extLst>
          </p:cNvPr>
          <p:cNvSpPr txBox="1"/>
          <p:nvPr/>
        </p:nvSpPr>
        <p:spPr>
          <a:xfrm>
            <a:off x="9890525" y="4461915"/>
            <a:ext cx="1089497" cy="4190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  <a:sym typeface="Calibri"/>
              </a:rPr>
              <a:t>Azure SQL Data Warehouse</a:t>
            </a:r>
          </a:p>
        </p:txBody>
      </p:sp>
      <p:sp>
        <p:nvSpPr>
          <p:cNvPr id="258" name="Shape 101">
            <a:extLst>
              <a:ext uri="{FF2B5EF4-FFF2-40B4-BE49-F238E27FC236}">
                <a16:creationId xmlns:a16="http://schemas.microsoft.com/office/drawing/2014/main" id="{96ECE8C4-8CF5-4F03-BFCB-F7BB961AE976}"/>
              </a:ext>
            </a:extLst>
          </p:cNvPr>
          <p:cNvSpPr txBox="1"/>
          <p:nvPr/>
        </p:nvSpPr>
        <p:spPr>
          <a:xfrm>
            <a:off x="4622344" y="4713109"/>
            <a:ext cx="1986257" cy="27376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  <a:sym typeface="Calibri"/>
              </a:rPr>
              <a:t>Azure Data Lake Gen 2</a:t>
            </a:r>
          </a:p>
        </p:txBody>
      </p:sp>
      <p:sp>
        <p:nvSpPr>
          <p:cNvPr id="259" name="Shape 101">
            <a:extLst>
              <a:ext uri="{FF2B5EF4-FFF2-40B4-BE49-F238E27FC236}">
                <a16:creationId xmlns:a16="http://schemas.microsoft.com/office/drawing/2014/main" id="{D6C7A645-C92D-4340-BD5B-A3690816BC18}"/>
              </a:ext>
            </a:extLst>
          </p:cNvPr>
          <p:cNvSpPr txBox="1"/>
          <p:nvPr/>
        </p:nvSpPr>
        <p:spPr>
          <a:xfrm>
            <a:off x="2457938" y="6188971"/>
            <a:ext cx="1334036" cy="27376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  <a:sym typeface="Calibri"/>
              </a:rPr>
              <a:t>Azure Data Factory</a:t>
            </a:r>
          </a:p>
        </p:txBody>
      </p:sp>
      <p:sp>
        <p:nvSpPr>
          <p:cNvPr id="260" name="Shape 101">
            <a:extLst>
              <a:ext uri="{FF2B5EF4-FFF2-40B4-BE49-F238E27FC236}">
                <a16:creationId xmlns:a16="http://schemas.microsoft.com/office/drawing/2014/main" id="{517489AC-FF46-403E-92F1-71C7005202AA}"/>
              </a:ext>
            </a:extLst>
          </p:cNvPr>
          <p:cNvSpPr txBox="1"/>
          <p:nvPr/>
        </p:nvSpPr>
        <p:spPr>
          <a:xfrm>
            <a:off x="2836557" y="3230045"/>
            <a:ext cx="1161243" cy="3440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Segoe UI Semibold" panose="020B0702040204020203" pitchFamily="34" charset="0"/>
                <a:sym typeface="Calibri"/>
              </a:rPr>
              <a:t>Event Hub</a:t>
            </a:r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B172A6F-13BD-4CC3-944C-672078DBD471}"/>
              </a:ext>
            </a:extLst>
          </p:cNvPr>
          <p:cNvCxnSpPr>
            <a:cxnSpLocks/>
            <a:endCxn id="258" idx="2"/>
          </p:cNvCxnSpPr>
          <p:nvPr/>
        </p:nvCxnSpPr>
        <p:spPr>
          <a:xfrm flipV="1">
            <a:off x="3518015" y="4986878"/>
            <a:ext cx="2097458" cy="728836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arrow" w="med" len="sm"/>
          </a:ln>
          <a:effectLst/>
        </p:spPr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9FD91E5-738B-416D-A1FA-E81EDA02F97D}"/>
              </a:ext>
            </a:extLst>
          </p:cNvPr>
          <p:cNvCxnSpPr>
            <a:cxnSpLocks/>
          </p:cNvCxnSpPr>
          <p:nvPr/>
        </p:nvCxnSpPr>
        <p:spPr>
          <a:xfrm>
            <a:off x="1613852" y="5719601"/>
            <a:ext cx="117049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arrow" w="med" len="sm"/>
          </a:ln>
          <a:effectLst/>
        </p:spPr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34102B0F-5B3F-4A2B-AE00-34DA3F9D3CBC}"/>
              </a:ext>
            </a:extLst>
          </p:cNvPr>
          <p:cNvCxnSpPr>
            <a:cxnSpLocks/>
          </p:cNvCxnSpPr>
          <p:nvPr/>
        </p:nvCxnSpPr>
        <p:spPr>
          <a:xfrm>
            <a:off x="1613852" y="2703131"/>
            <a:ext cx="67723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arrow" w="med" len="sm"/>
          </a:ln>
          <a:effectLst/>
        </p:spPr>
      </p:cxn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69AE522F-CCD4-4FBE-AC1E-80A4C442D24B}"/>
              </a:ext>
            </a:extLst>
          </p:cNvPr>
          <p:cNvSpPr/>
          <p:nvPr/>
        </p:nvSpPr>
        <p:spPr bwMode="auto">
          <a:xfrm>
            <a:off x="1429151" y="1827975"/>
            <a:ext cx="179206" cy="1750312"/>
          </a:xfrm>
          <a:custGeom>
            <a:avLst/>
            <a:gdLst>
              <a:gd name="connsiteX0" fmla="*/ 0 w 121920"/>
              <a:gd name="connsiteY0" fmla="*/ 0 h 746760"/>
              <a:gd name="connsiteX1" fmla="*/ 121920 w 121920"/>
              <a:gd name="connsiteY1" fmla="*/ 0 h 746760"/>
              <a:gd name="connsiteX2" fmla="*/ 121920 w 121920"/>
              <a:gd name="connsiteY2" fmla="*/ 746760 h 746760"/>
              <a:gd name="connsiteX3" fmla="*/ 5080 w 121920"/>
              <a:gd name="connsiteY3" fmla="*/ 74676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" h="746760">
                <a:moveTo>
                  <a:pt x="0" y="0"/>
                </a:moveTo>
                <a:lnTo>
                  <a:pt x="121920" y="0"/>
                </a:lnTo>
                <a:lnTo>
                  <a:pt x="121920" y="746760"/>
                </a:lnTo>
                <a:lnTo>
                  <a:pt x="5080" y="74676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headEnd type="none" w="med" len="sm"/>
            <a:tailEnd type="none" w="med" len="sm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B4EED5E9-8D3F-4381-9011-11CD018F716F}"/>
              </a:ext>
            </a:extLst>
          </p:cNvPr>
          <p:cNvSpPr/>
          <p:nvPr/>
        </p:nvSpPr>
        <p:spPr bwMode="auto">
          <a:xfrm>
            <a:off x="1437496" y="5124772"/>
            <a:ext cx="179206" cy="1206710"/>
          </a:xfrm>
          <a:custGeom>
            <a:avLst/>
            <a:gdLst>
              <a:gd name="connsiteX0" fmla="*/ 0 w 121920"/>
              <a:gd name="connsiteY0" fmla="*/ 0 h 746760"/>
              <a:gd name="connsiteX1" fmla="*/ 121920 w 121920"/>
              <a:gd name="connsiteY1" fmla="*/ 0 h 746760"/>
              <a:gd name="connsiteX2" fmla="*/ 121920 w 121920"/>
              <a:gd name="connsiteY2" fmla="*/ 746760 h 746760"/>
              <a:gd name="connsiteX3" fmla="*/ 5080 w 121920"/>
              <a:gd name="connsiteY3" fmla="*/ 74676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" h="746760">
                <a:moveTo>
                  <a:pt x="0" y="0"/>
                </a:moveTo>
                <a:lnTo>
                  <a:pt x="121920" y="0"/>
                </a:lnTo>
                <a:lnTo>
                  <a:pt x="121920" y="746760"/>
                </a:lnTo>
                <a:lnTo>
                  <a:pt x="5080" y="74676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headEnd type="none" w="med" len="sm"/>
            <a:tailEnd type="none" w="med" len="sm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8" name="Graphic 7">
            <a:extLst>
              <a:ext uri="{FF2B5EF4-FFF2-40B4-BE49-F238E27FC236}">
                <a16:creationId xmlns:a16="http://schemas.microsoft.com/office/drawing/2014/main" id="{20529FDA-9940-4B8D-9045-7A321FD9CF7A}"/>
              </a:ext>
            </a:extLst>
          </p:cNvPr>
          <p:cNvSpPr/>
          <p:nvPr/>
        </p:nvSpPr>
        <p:spPr>
          <a:xfrm>
            <a:off x="726861" y="1884680"/>
            <a:ext cx="289854" cy="292838"/>
          </a:xfrm>
          <a:custGeom>
            <a:avLst/>
            <a:gdLst>
              <a:gd name="connsiteX0" fmla="*/ 921544 w 923925"/>
              <a:gd name="connsiteY0" fmla="*/ 626269 h 933450"/>
              <a:gd name="connsiteX1" fmla="*/ 816769 w 923925"/>
              <a:gd name="connsiteY1" fmla="*/ 731044 h 933450"/>
              <a:gd name="connsiteX2" fmla="*/ 711994 w 923925"/>
              <a:gd name="connsiteY2" fmla="*/ 626269 h 933450"/>
              <a:gd name="connsiteX3" fmla="*/ 712184 w 923925"/>
              <a:gd name="connsiteY3" fmla="*/ 619792 h 933450"/>
              <a:gd name="connsiteX4" fmla="*/ 712184 w 923925"/>
              <a:gd name="connsiteY4" fmla="*/ 619697 h 933450"/>
              <a:gd name="connsiteX5" fmla="*/ 712565 w 923925"/>
              <a:gd name="connsiteY5" fmla="*/ 615515 h 933450"/>
              <a:gd name="connsiteX6" fmla="*/ 713051 w 923925"/>
              <a:gd name="connsiteY6" fmla="*/ 612086 h 933450"/>
              <a:gd name="connsiteX7" fmla="*/ 713908 w 923925"/>
              <a:gd name="connsiteY7" fmla="*/ 606466 h 933450"/>
              <a:gd name="connsiteX8" fmla="*/ 715242 w 923925"/>
              <a:gd name="connsiteY8" fmla="*/ 600561 h 933450"/>
              <a:gd name="connsiteX9" fmla="*/ 567604 w 923925"/>
              <a:gd name="connsiteY9" fmla="*/ 532648 h 933450"/>
              <a:gd name="connsiteX10" fmla="*/ 564461 w 923925"/>
              <a:gd name="connsiteY10" fmla="*/ 537124 h 933450"/>
              <a:gd name="connsiteX11" fmla="*/ 555793 w 923925"/>
              <a:gd name="connsiteY11" fmla="*/ 547792 h 933450"/>
              <a:gd name="connsiteX12" fmla="*/ 551898 w 923925"/>
              <a:gd name="connsiteY12" fmla="*/ 551898 h 933450"/>
              <a:gd name="connsiteX13" fmla="*/ 544268 w 923925"/>
              <a:gd name="connsiteY13" fmla="*/ 558937 h 933450"/>
              <a:gd name="connsiteX14" fmla="*/ 538467 w 923925"/>
              <a:gd name="connsiteY14" fmla="*/ 563509 h 933450"/>
              <a:gd name="connsiteX15" fmla="*/ 535610 w 923925"/>
              <a:gd name="connsiteY15" fmla="*/ 565604 h 933450"/>
              <a:gd name="connsiteX16" fmla="*/ 532648 w 923925"/>
              <a:gd name="connsiteY16" fmla="*/ 567604 h 933450"/>
              <a:gd name="connsiteX17" fmla="*/ 523789 w 923925"/>
              <a:gd name="connsiteY17" fmla="*/ 573034 h 933450"/>
              <a:gd name="connsiteX18" fmla="*/ 523408 w 923925"/>
              <a:gd name="connsiteY18" fmla="*/ 573224 h 933450"/>
              <a:gd name="connsiteX19" fmla="*/ 514645 w 923925"/>
              <a:gd name="connsiteY19" fmla="*/ 577510 h 933450"/>
              <a:gd name="connsiteX20" fmla="*/ 509026 w 923925"/>
              <a:gd name="connsiteY20" fmla="*/ 579796 h 933450"/>
              <a:gd name="connsiteX21" fmla="*/ 503396 w 923925"/>
              <a:gd name="connsiteY21" fmla="*/ 581787 h 933450"/>
              <a:gd name="connsiteX22" fmla="*/ 498062 w 923925"/>
              <a:gd name="connsiteY22" fmla="*/ 583406 h 933450"/>
              <a:gd name="connsiteX23" fmla="*/ 493967 w 923925"/>
              <a:gd name="connsiteY23" fmla="*/ 584549 h 933450"/>
              <a:gd name="connsiteX24" fmla="*/ 498062 w 923925"/>
              <a:gd name="connsiteY24" fmla="*/ 583502 h 933450"/>
              <a:gd name="connsiteX25" fmla="*/ 521970 w 923925"/>
              <a:gd name="connsiteY25" fmla="*/ 779345 h 933450"/>
              <a:gd name="connsiteX26" fmla="*/ 524256 w 923925"/>
              <a:gd name="connsiteY26" fmla="*/ 779621 h 933450"/>
              <a:gd name="connsiteX27" fmla="*/ 526637 w 923925"/>
              <a:gd name="connsiteY27" fmla="*/ 780107 h 933450"/>
              <a:gd name="connsiteX28" fmla="*/ 528819 w 923925"/>
              <a:gd name="connsiteY28" fmla="*/ 780583 h 933450"/>
              <a:gd name="connsiteX29" fmla="*/ 534629 w 923925"/>
              <a:gd name="connsiteY29" fmla="*/ 782107 h 933450"/>
              <a:gd name="connsiteX30" fmla="*/ 541677 w 923925"/>
              <a:gd name="connsiteY30" fmla="*/ 784679 h 933450"/>
              <a:gd name="connsiteX31" fmla="*/ 546059 w 923925"/>
              <a:gd name="connsiteY31" fmla="*/ 786775 h 933450"/>
              <a:gd name="connsiteX32" fmla="*/ 550726 w 923925"/>
              <a:gd name="connsiteY32" fmla="*/ 789356 h 933450"/>
              <a:gd name="connsiteX33" fmla="*/ 551869 w 923925"/>
              <a:gd name="connsiteY33" fmla="*/ 789927 h 933450"/>
              <a:gd name="connsiteX34" fmla="*/ 554527 w 923925"/>
              <a:gd name="connsiteY34" fmla="*/ 791737 h 933450"/>
              <a:gd name="connsiteX35" fmla="*/ 559013 w 923925"/>
              <a:gd name="connsiteY35" fmla="*/ 794976 h 933450"/>
              <a:gd name="connsiteX36" fmla="*/ 563194 w 923925"/>
              <a:gd name="connsiteY36" fmla="*/ 798500 h 933450"/>
              <a:gd name="connsiteX37" fmla="*/ 565385 w 923925"/>
              <a:gd name="connsiteY37" fmla="*/ 800500 h 933450"/>
              <a:gd name="connsiteX38" fmla="*/ 568338 w 923925"/>
              <a:gd name="connsiteY38" fmla="*/ 803643 h 933450"/>
              <a:gd name="connsiteX39" fmla="*/ 570433 w 923925"/>
              <a:gd name="connsiteY39" fmla="*/ 806120 h 933450"/>
              <a:gd name="connsiteX40" fmla="*/ 570719 w 923925"/>
              <a:gd name="connsiteY40" fmla="*/ 806406 h 933450"/>
              <a:gd name="connsiteX41" fmla="*/ 573300 w 923925"/>
              <a:gd name="connsiteY41" fmla="*/ 809739 h 933450"/>
              <a:gd name="connsiteX42" fmla="*/ 575958 w 923925"/>
              <a:gd name="connsiteY42" fmla="*/ 813645 h 933450"/>
              <a:gd name="connsiteX43" fmla="*/ 577863 w 923925"/>
              <a:gd name="connsiteY43" fmla="*/ 816693 h 933450"/>
              <a:gd name="connsiteX44" fmla="*/ 580625 w 923925"/>
              <a:gd name="connsiteY44" fmla="*/ 821836 h 933450"/>
              <a:gd name="connsiteX45" fmla="*/ 583006 w 923925"/>
              <a:gd name="connsiteY45" fmla="*/ 827456 h 933450"/>
              <a:gd name="connsiteX46" fmla="*/ 585197 w 923925"/>
              <a:gd name="connsiteY46" fmla="*/ 834019 h 933450"/>
              <a:gd name="connsiteX47" fmla="*/ 586816 w 923925"/>
              <a:gd name="connsiteY47" fmla="*/ 840781 h 933450"/>
              <a:gd name="connsiteX48" fmla="*/ 587388 w 923925"/>
              <a:gd name="connsiteY48" fmla="*/ 844210 h 933450"/>
              <a:gd name="connsiteX49" fmla="*/ 587769 w 923925"/>
              <a:gd name="connsiteY49" fmla="*/ 847735 h 933450"/>
              <a:gd name="connsiteX50" fmla="*/ 588169 w 923925"/>
              <a:gd name="connsiteY50" fmla="*/ 854869 h 933450"/>
              <a:gd name="connsiteX51" fmla="*/ 511969 w 923925"/>
              <a:gd name="connsiteY51" fmla="*/ 931069 h 933450"/>
              <a:gd name="connsiteX52" fmla="*/ 435769 w 923925"/>
              <a:gd name="connsiteY52" fmla="*/ 854869 h 933450"/>
              <a:gd name="connsiteX53" fmla="*/ 435864 w 923925"/>
              <a:gd name="connsiteY53" fmla="*/ 852583 h 933450"/>
              <a:gd name="connsiteX54" fmla="*/ 435864 w 923925"/>
              <a:gd name="connsiteY54" fmla="*/ 851916 h 933450"/>
              <a:gd name="connsiteX55" fmla="*/ 435959 w 923925"/>
              <a:gd name="connsiteY55" fmla="*/ 850287 h 933450"/>
              <a:gd name="connsiteX56" fmla="*/ 436055 w 923925"/>
              <a:gd name="connsiteY56" fmla="*/ 847811 h 933450"/>
              <a:gd name="connsiteX57" fmla="*/ 436150 w 923925"/>
              <a:gd name="connsiteY57" fmla="*/ 847049 h 933450"/>
              <a:gd name="connsiteX58" fmla="*/ 436436 w 923925"/>
              <a:gd name="connsiteY58" fmla="*/ 844953 h 933450"/>
              <a:gd name="connsiteX59" fmla="*/ 436721 w 923925"/>
              <a:gd name="connsiteY59" fmla="*/ 842953 h 933450"/>
              <a:gd name="connsiteX60" fmla="*/ 437579 w 923925"/>
              <a:gd name="connsiteY60" fmla="*/ 838286 h 933450"/>
              <a:gd name="connsiteX61" fmla="*/ 439198 w 923925"/>
              <a:gd name="connsiteY61" fmla="*/ 832190 h 933450"/>
              <a:gd name="connsiteX62" fmla="*/ 440436 w 923925"/>
              <a:gd name="connsiteY62" fmla="*/ 828666 h 933450"/>
              <a:gd name="connsiteX63" fmla="*/ 442532 w 923925"/>
              <a:gd name="connsiteY63" fmla="*/ 823522 h 933450"/>
              <a:gd name="connsiteX64" fmla="*/ 445008 w 923925"/>
              <a:gd name="connsiteY64" fmla="*/ 818569 h 933450"/>
              <a:gd name="connsiteX65" fmla="*/ 446818 w 923925"/>
              <a:gd name="connsiteY65" fmla="*/ 815321 h 933450"/>
              <a:gd name="connsiteX66" fmla="*/ 448818 w 923925"/>
              <a:gd name="connsiteY66" fmla="*/ 812282 h 933450"/>
              <a:gd name="connsiteX67" fmla="*/ 450723 w 923925"/>
              <a:gd name="connsiteY67" fmla="*/ 809425 h 933450"/>
              <a:gd name="connsiteX68" fmla="*/ 451104 w 923925"/>
              <a:gd name="connsiteY68" fmla="*/ 809044 h 933450"/>
              <a:gd name="connsiteX69" fmla="*/ 453200 w 923925"/>
              <a:gd name="connsiteY69" fmla="*/ 806377 h 933450"/>
              <a:gd name="connsiteX70" fmla="*/ 456819 w 923925"/>
              <a:gd name="connsiteY70" fmla="*/ 802281 h 933450"/>
              <a:gd name="connsiteX71" fmla="*/ 459391 w 923925"/>
              <a:gd name="connsiteY71" fmla="*/ 799700 h 933450"/>
              <a:gd name="connsiteX72" fmla="*/ 463487 w 923925"/>
              <a:gd name="connsiteY72" fmla="*/ 796081 h 933450"/>
              <a:gd name="connsiteX73" fmla="*/ 465773 w 923925"/>
              <a:gd name="connsiteY73" fmla="*/ 794271 h 933450"/>
              <a:gd name="connsiteX74" fmla="*/ 472154 w 923925"/>
              <a:gd name="connsiteY74" fmla="*/ 789889 h 933450"/>
              <a:gd name="connsiteX75" fmla="*/ 478917 w 923925"/>
              <a:gd name="connsiteY75" fmla="*/ 786175 h 933450"/>
              <a:gd name="connsiteX76" fmla="*/ 484061 w 923925"/>
              <a:gd name="connsiteY76" fmla="*/ 783984 h 933450"/>
              <a:gd name="connsiteX77" fmla="*/ 460153 w 923925"/>
              <a:gd name="connsiteY77" fmla="*/ 588074 h 933450"/>
              <a:gd name="connsiteX78" fmla="*/ 457676 w 923925"/>
              <a:gd name="connsiteY78" fmla="*/ 587978 h 933450"/>
              <a:gd name="connsiteX79" fmla="*/ 451675 w 923925"/>
              <a:gd name="connsiteY79" fmla="*/ 587493 h 933450"/>
              <a:gd name="connsiteX80" fmla="*/ 446342 w 923925"/>
              <a:gd name="connsiteY80" fmla="*/ 586835 h 933450"/>
              <a:gd name="connsiteX81" fmla="*/ 442055 w 923925"/>
              <a:gd name="connsiteY81" fmla="*/ 586169 h 933450"/>
              <a:gd name="connsiteX82" fmla="*/ 437769 w 923925"/>
              <a:gd name="connsiteY82" fmla="*/ 585311 h 933450"/>
              <a:gd name="connsiteX83" fmla="*/ 424244 w 923925"/>
              <a:gd name="connsiteY83" fmla="*/ 581501 h 933450"/>
              <a:gd name="connsiteX84" fmla="*/ 423482 w 923925"/>
              <a:gd name="connsiteY84" fmla="*/ 581215 h 933450"/>
              <a:gd name="connsiteX85" fmla="*/ 419672 w 923925"/>
              <a:gd name="connsiteY85" fmla="*/ 579796 h 933450"/>
              <a:gd name="connsiteX86" fmla="*/ 414338 w 923925"/>
              <a:gd name="connsiteY86" fmla="*/ 577606 h 933450"/>
              <a:gd name="connsiteX87" fmla="*/ 409099 w 923925"/>
              <a:gd name="connsiteY87" fmla="*/ 575129 h 933450"/>
              <a:gd name="connsiteX88" fmla="*/ 404050 w 923925"/>
              <a:gd name="connsiteY88" fmla="*/ 572462 h 933450"/>
              <a:gd name="connsiteX89" fmla="*/ 400145 w 923925"/>
              <a:gd name="connsiteY89" fmla="*/ 570186 h 933450"/>
              <a:gd name="connsiteX90" fmla="*/ 396907 w 923925"/>
              <a:gd name="connsiteY90" fmla="*/ 568185 h 933450"/>
              <a:gd name="connsiteX91" fmla="*/ 396716 w 923925"/>
              <a:gd name="connsiteY91" fmla="*/ 567985 h 933450"/>
              <a:gd name="connsiteX92" fmla="*/ 394049 w 923925"/>
              <a:gd name="connsiteY92" fmla="*/ 566271 h 933450"/>
              <a:gd name="connsiteX93" fmla="*/ 391573 w 923925"/>
              <a:gd name="connsiteY93" fmla="*/ 564461 h 933450"/>
              <a:gd name="connsiteX94" fmla="*/ 387668 w 923925"/>
              <a:gd name="connsiteY94" fmla="*/ 561508 h 933450"/>
              <a:gd name="connsiteX95" fmla="*/ 383953 w 923925"/>
              <a:gd name="connsiteY95" fmla="*/ 558460 h 933450"/>
              <a:gd name="connsiteX96" fmla="*/ 376809 w 923925"/>
              <a:gd name="connsiteY96" fmla="*/ 551898 h 933450"/>
              <a:gd name="connsiteX97" fmla="*/ 206407 w 923925"/>
              <a:gd name="connsiteY97" fmla="*/ 676180 h 933450"/>
              <a:gd name="connsiteX98" fmla="*/ 216694 w 923925"/>
              <a:gd name="connsiteY98" fmla="*/ 721519 h 933450"/>
              <a:gd name="connsiteX99" fmla="*/ 111919 w 923925"/>
              <a:gd name="connsiteY99" fmla="*/ 826294 h 933450"/>
              <a:gd name="connsiteX100" fmla="*/ 7144 w 923925"/>
              <a:gd name="connsiteY100" fmla="*/ 721519 h 933450"/>
              <a:gd name="connsiteX101" fmla="*/ 111919 w 923925"/>
              <a:gd name="connsiteY101" fmla="*/ 616744 h 933450"/>
              <a:gd name="connsiteX102" fmla="*/ 183833 w 923925"/>
              <a:gd name="connsiteY102" fmla="*/ 645414 h 933450"/>
              <a:gd name="connsiteX103" fmla="*/ 354235 w 923925"/>
              <a:gd name="connsiteY103" fmla="*/ 521018 h 933450"/>
              <a:gd name="connsiteX104" fmla="*/ 354140 w 923925"/>
              <a:gd name="connsiteY104" fmla="*/ 520817 h 933450"/>
              <a:gd name="connsiteX105" fmla="*/ 354140 w 923925"/>
              <a:gd name="connsiteY105" fmla="*/ 520722 h 933450"/>
              <a:gd name="connsiteX106" fmla="*/ 351949 w 923925"/>
              <a:gd name="connsiteY106" fmla="*/ 516341 h 933450"/>
              <a:gd name="connsiteX107" fmla="*/ 351568 w 923925"/>
              <a:gd name="connsiteY107" fmla="*/ 515579 h 933450"/>
              <a:gd name="connsiteX108" fmla="*/ 351282 w 923925"/>
              <a:gd name="connsiteY108" fmla="*/ 514817 h 933450"/>
              <a:gd name="connsiteX109" fmla="*/ 348234 w 923925"/>
              <a:gd name="connsiteY109" fmla="*/ 507387 h 933450"/>
              <a:gd name="connsiteX110" fmla="*/ 347948 w 923925"/>
              <a:gd name="connsiteY110" fmla="*/ 506530 h 933450"/>
              <a:gd name="connsiteX111" fmla="*/ 346139 w 923925"/>
              <a:gd name="connsiteY111" fmla="*/ 501196 h 933450"/>
              <a:gd name="connsiteX112" fmla="*/ 345472 w 923925"/>
              <a:gd name="connsiteY112" fmla="*/ 499005 h 933450"/>
              <a:gd name="connsiteX113" fmla="*/ 345186 w 923925"/>
              <a:gd name="connsiteY113" fmla="*/ 497862 h 933450"/>
              <a:gd name="connsiteX114" fmla="*/ 344138 w 923925"/>
              <a:gd name="connsiteY114" fmla="*/ 493967 h 933450"/>
              <a:gd name="connsiteX115" fmla="*/ 342710 w 923925"/>
              <a:gd name="connsiteY115" fmla="*/ 487394 h 933450"/>
              <a:gd name="connsiteX116" fmla="*/ 342329 w 923925"/>
              <a:gd name="connsiteY116" fmla="*/ 485594 h 933450"/>
              <a:gd name="connsiteX117" fmla="*/ 342233 w 923925"/>
              <a:gd name="connsiteY117" fmla="*/ 484927 h 933450"/>
              <a:gd name="connsiteX118" fmla="*/ 341567 w 923925"/>
              <a:gd name="connsiteY118" fmla="*/ 479784 h 933450"/>
              <a:gd name="connsiteX119" fmla="*/ 341090 w 923925"/>
              <a:gd name="connsiteY119" fmla="*/ 475498 h 933450"/>
              <a:gd name="connsiteX120" fmla="*/ 340709 w 923925"/>
              <a:gd name="connsiteY120" fmla="*/ 470735 h 933450"/>
              <a:gd name="connsiteX121" fmla="*/ 340519 w 923925"/>
              <a:gd name="connsiteY121" fmla="*/ 464344 h 933450"/>
              <a:gd name="connsiteX122" fmla="*/ 340709 w 923925"/>
              <a:gd name="connsiteY122" fmla="*/ 457962 h 933450"/>
              <a:gd name="connsiteX123" fmla="*/ 341186 w 923925"/>
              <a:gd name="connsiteY123" fmla="*/ 451961 h 933450"/>
              <a:gd name="connsiteX124" fmla="*/ 342138 w 923925"/>
              <a:gd name="connsiteY124" fmla="*/ 444341 h 933450"/>
              <a:gd name="connsiteX125" fmla="*/ 344138 w 923925"/>
              <a:gd name="connsiteY125" fmla="*/ 434721 h 933450"/>
              <a:gd name="connsiteX126" fmla="*/ 344900 w 923925"/>
              <a:gd name="connsiteY126" fmla="*/ 431864 h 933450"/>
              <a:gd name="connsiteX127" fmla="*/ 346139 w 923925"/>
              <a:gd name="connsiteY127" fmla="*/ 427482 h 933450"/>
              <a:gd name="connsiteX128" fmla="*/ 347853 w 923925"/>
              <a:gd name="connsiteY128" fmla="*/ 422434 h 933450"/>
              <a:gd name="connsiteX129" fmla="*/ 350330 w 923925"/>
              <a:gd name="connsiteY129" fmla="*/ 415957 h 933450"/>
              <a:gd name="connsiteX130" fmla="*/ 164497 w 923925"/>
              <a:gd name="connsiteY130" fmla="*/ 300419 h 933450"/>
              <a:gd name="connsiteX131" fmla="*/ 158591 w 923925"/>
              <a:gd name="connsiteY131" fmla="*/ 305467 h 933450"/>
              <a:gd name="connsiteX132" fmla="*/ 154496 w 923925"/>
              <a:gd name="connsiteY132" fmla="*/ 308420 h 933450"/>
              <a:gd name="connsiteX133" fmla="*/ 153162 w 923925"/>
              <a:gd name="connsiteY133" fmla="*/ 309277 h 933450"/>
              <a:gd name="connsiteX134" fmla="*/ 148209 w 923925"/>
              <a:gd name="connsiteY134" fmla="*/ 312230 h 933450"/>
              <a:gd name="connsiteX135" fmla="*/ 146876 w 923925"/>
              <a:gd name="connsiteY135" fmla="*/ 312896 h 933450"/>
              <a:gd name="connsiteX136" fmla="*/ 141637 w 923925"/>
              <a:gd name="connsiteY136" fmla="*/ 315468 h 933450"/>
              <a:gd name="connsiteX137" fmla="*/ 133922 w 923925"/>
              <a:gd name="connsiteY137" fmla="*/ 318230 h 933450"/>
              <a:gd name="connsiteX138" fmla="*/ 127254 w 923925"/>
              <a:gd name="connsiteY138" fmla="*/ 319945 h 933450"/>
              <a:gd name="connsiteX139" fmla="*/ 126492 w 923925"/>
              <a:gd name="connsiteY139" fmla="*/ 320040 h 933450"/>
              <a:gd name="connsiteX140" fmla="*/ 119729 w 923925"/>
              <a:gd name="connsiteY140" fmla="*/ 321088 h 933450"/>
              <a:gd name="connsiteX141" fmla="*/ 119444 w 923925"/>
              <a:gd name="connsiteY141" fmla="*/ 321088 h 933450"/>
              <a:gd name="connsiteX142" fmla="*/ 111919 w 923925"/>
              <a:gd name="connsiteY142" fmla="*/ 321469 h 933450"/>
              <a:gd name="connsiteX143" fmla="*/ 35719 w 923925"/>
              <a:gd name="connsiteY143" fmla="*/ 245269 h 933450"/>
              <a:gd name="connsiteX144" fmla="*/ 111919 w 923925"/>
              <a:gd name="connsiteY144" fmla="*/ 169069 h 933450"/>
              <a:gd name="connsiteX145" fmla="*/ 188119 w 923925"/>
              <a:gd name="connsiteY145" fmla="*/ 245269 h 933450"/>
              <a:gd name="connsiteX146" fmla="*/ 187262 w 923925"/>
              <a:gd name="connsiteY146" fmla="*/ 256889 h 933450"/>
              <a:gd name="connsiteX147" fmla="*/ 186119 w 923925"/>
              <a:gd name="connsiteY147" fmla="*/ 262604 h 933450"/>
              <a:gd name="connsiteX148" fmla="*/ 184976 w 923925"/>
              <a:gd name="connsiteY148" fmla="*/ 266986 h 933450"/>
              <a:gd name="connsiteX149" fmla="*/ 184690 w 923925"/>
              <a:gd name="connsiteY149" fmla="*/ 268034 h 933450"/>
              <a:gd name="connsiteX150" fmla="*/ 370523 w 923925"/>
              <a:gd name="connsiteY150" fmla="*/ 383572 h 933450"/>
              <a:gd name="connsiteX151" fmla="*/ 370999 w 923925"/>
              <a:gd name="connsiteY151" fmla="*/ 383096 h 933450"/>
              <a:gd name="connsiteX152" fmla="*/ 376809 w 923925"/>
              <a:gd name="connsiteY152" fmla="*/ 376809 h 933450"/>
              <a:gd name="connsiteX153" fmla="*/ 377571 w 923925"/>
              <a:gd name="connsiteY153" fmla="*/ 376142 h 933450"/>
              <a:gd name="connsiteX154" fmla="*/ 384429 w 923925"/>
              <a:gd name="connsiteY154" fmla="*/ 369856 h 933450"/>
              <a:gd name="connsiteX155" fmla="*/ 387001 w 923925"/>
              <a:gd name="connsiteY155" fmla="*/ 367760 h 933450"/>
              <a:gd name="connsiteX156" fmla="*/ 387382 w 923925"/>
              <a:gd name="connsiteY156" fmla="*/ 367379 h 933450"/>
              <a:gd name="connsiteX157" fmla="*/ 390239 w 923925"/>
              <a:gd name="connsiteY157" fmla="*/ 365189 h 933450"/>
              <a:gd name="connsiteX158" fmla="*/ 395288 w 923925"/>
              <a:gd name="connsiteY158" fmla="*/ 361569 h 933450"/>
              <a:gd name="connsiteX159" fmla="*/ 405289 w 923925"/>
              <a:gd name="connsiteY159" fmla="*/ 355473 h 933450"/>
              <a:gd name="connsiteX160" fmla="*/ 409385 w 923925"/>
              <a:gd name="connsiteY160" fmla="*/ 353378 h 933450"/>
              <a:gd name="connsiteX161" fmla="*/ 411575 w 923925"/>
              <a:gd name="connsiteY161" fmla="*/ 352330 h 933450"/>
              <a:gd name="connsiteX162" fmla="*/ 413671 w 923925"/>
              <a:gd name="connsiteY162" fmla="*/ 351377 h 933450"/>
              <a:gd name="connsiteX163" fmla="*/ 417671 w 923925"/>
              <a:gd name="connsiteY163" fmla="*/ 349663 h 933450"/>
              <a:gd name="connsiteX164" fmla="*/ 421767 w 923925"/>
              <a:gd name="connsiteY164" fmla="*/ 348044 h 933450"/>
              <a:gd name="connsiteX165" fmla="*/ 422339 w 923925"/>
              <a:gd name="connsiteY165" fmla="*/ 347853 h 933450"/>
              <a:gd name="connsiteX166" fmla="*/ 427387 w 923925"/>
              <a:gd name="connsiteY166" fmla="*/ 346234 h 933450"/>
              <a:gd name="connsiteX167" fmla="*/ 427577 w 923925"/>
              <a:gd name="connsiteY167" fmla="*/ 346139 h 933450"/>
              <a:gd name="connsiteX168" fmla="*/ 428244 w 923925"/>
              <a:gd name="connsiteY168" fmla="*/ 345948 h 933450"/>
              <a:gd name="connsiteX169" fmla="*/ 431292 w 923925"/>
              <a:gd name="connsiteY169" fmla="*/ 344996 h 933450"/>
              <a:gd name="connsiteX170" fmla="*/ 432245 w 923925"/>
              <a:gd name="connsiteY170" fmla="*/ 344805 h 933450"/>
              <a:gd name="connsiteX171" fmla="*/ 434626 w 923925"/>
              <a:gd name="connsiteY171" fmla="*/ 344138 h 933450"/>
              <a:gd name="connsiteX172" fmla="*/ 437007 w 923925"/>
              <a:gd name="connsiteY172" fmla="*/ 343567 h 933450"/>
              <a:gd name="connsiteX173" fmla="*/ 442817 w 923925"/>
              <a:gd name="connsiteY173" fmla="*/ 342424 h 933450"/>
              <a:gd name="connsiteX174" fmla="*/ 447199 w 923925"/>
              <a:gd name="connsiteY174" fmla="*/ 341757 h 933450"/>
              <a:gd name="connsiteX175" fmla="*/ 451675 w 923925"/>
              <a:gd name="connsiteY175" fmla="*/ 341186 h 933450"/>
              <a:gd name="connsiteX176" fmla="*/ 464344 w 923925"/>
              <a:gd name="connsiteY176" fmla="*/ 340519 h 933450"/>
              <a:gd name="connsiteX177" fmla="*/ 470725 w 923925"/>
              <a:gd name="connsiteY177" fmla="*/ 340709 h 933450"/>
              <a:gd name="connsiteX178" fmla="*/ 477012 w 923925"/>
              <a:gd name="connsiteY178" fmla="*/ 341186 h 933450"/>
              <a:gd name="connsiteX179" fmla="*/ 482346 w 923925"/>
              <a:gd name="connsiteY179" fmla="*/ 341852 h 933450"/>
              <a:gd name="connsiteX180" fmla="*/ 485966 w 923925"/>
              <a:gd name="connsiteY180" fmla="*/ 342424 h 933450"/>
              <a:gd name="connsiteX181" fmla="*/ 539982 w 923925"/>
              <a:gd name="connsiteY181" fmla="*/ 184499 h 933450"/>
              <a:gd name="connsiteX182" fmla="*/ 538839 w 923925"/>
              <a:gd name="connsiteY182" fmla="*/ 183833 h 933450"/>
              <a:gd name="connsiteX183" fmla="*/ 533876 w 923925"/>
              <a:gd name="connsiteY183" fmla="*/ 180594 h 933450"/>
              <a:gd name="connsiteX184" fmla="*/ 531209 w 923925"/>
              <a:gd name="connsiteY184" fmla="*/ 178689 h 933450"/>
              <a:gd name="connsiteX185" fmla="*/ 526647 w 923925"/>
              <a:gd name="connsiteY185" fmla="*/ 175069 h 933450"/>
              <a:gd name="connsiteX186" fmla="*/ 524170 w 923925"/>
              <a:gd name="connsiteY186" fmla="*/ 172879 h 933450"/>
              <a:gd name="connsiteX187" fmla="*/ 517684 w 923925"/>
              <a:gd name="connsiteY187" fmla="*/ 166402 h 933450"/>
              <a:gd name="connsiteX188" fmla="*/ 515026 w 923925"/>
              <a:gd name="connsiteY188" fmla="*/ 163449 h 933450"/>
              <a:gd name="connsiteX189" fmla="*/ 514264 w 923925"/>
              <a:gd name="connsiteY189" fmla="*/ 162401 h 933450"/>
              <a:gd name="connsiteX190" fmla="*/ 511883 w 923925"/>
              <a:gd name="connsiteY190" fmla="*/ 159353 h 933450"/>
              <a:gd name="connsiteX191" fmla="*/ 506740 w 923925"/>
              <a:gd name="connsiteY191" fmla="*/ 151733 h 933450"/>
              <a:gd name="connsiteX192" fmla="*/ 504835 w 923925"/>
              <a:gd name="connsiteY192" fmla="*/ 148590 h 933450"/>
              <a:gd name="connsiteX193" fmla="*/ 504073 w 923925"/>
              <a:gd name="connsiteY193" fmla="*/ 147161 h 933450"/>
              <a:gd name="connsiteX194" fmla="*/ 502358 w 923925"/>
              <a:gd name="connsiteY194" fmla="*/ 143637 h 933450"/>
              <a:gd name="connsiteX195" fmla="*/ 498834 w 923925"/>
              <a:gd name="connsiteY195" fmla="*/ 135255 h 933450"/>
              <a:gd name="connsiteX196" fmla="*/ 495976 w 923925"/>
              <a:gd name="connsiteY196" fmla="*/ 126206 h 933450"/>
              <a:gd name="connsiteX197" fmla="*/ 494071 w 923925"/>
              <a:gd name="connsiteY197" fmla="*/ 116872 h 933450"/>
              <a:gd name="connsiteX198" fmla="*/ 493595 w 923925"/>
              <a:gd name="connsiteY198" fmla="*/ 113348 h 933450"/>
              <a:gd name="connsiteX199" fmla="*/ 493109 w 923925"/>
              <a:gd name="connsiteY199" fmla="*/ 107918 h 933450"/>
              <a:gd name="connsiteX200" fmla="*/ 492919 w 923925"/>
              <a:gd name="connsiteY200" fmla="*/ 102394 h 933450"/>
              <a:gd name="connsiteX201" fmla="*/ 588169 w 923925"/>
              <a:gd name="connsiteY201" fmla="*/ 7144 h 933450"/>
              <a:gd name="connsiteX202" fmla="*/ 683419 w 923925"/>
              <a:gd name="connsiteY202" fmla="*/ 102394 h 933450"/>
              <a:gd name="connsiteX203" fmla="*/ 588169 w 923925"/>
              <a:gd name="connsiteY203" fmla="*/ 197644 h 933450"/>
              <a:gd name="connsiteX204" fmla="*/ 582073 w 923925"/>
              <a:gd name="connsiteY204" fmla="*/ 197453 h 933450"/>
              <a:gd name="connsiteX205" fmla="*/ 581968 w 923925"/>
              <a:gd name="connsiteY205" fmla="*/ 197453 h 933450"/>
              <a:gd name="connsiteX206" fmla="*/ 581692 w 923925"/>
              <a:gd name="connsiteY206" fmla="*/ 197453 h 933450"/>
              <a:gd name="connsiteX207" fmla="*/ 575967 w 923925"/>
              <a:gd name="connsiteY207" fmla="*/ 196787 h 933450"/>
              <a:gd name="connsiteX208" fmla="*/ 521960 w 923925"/>
              <a:gd name="connsiteY208" fmla="*/ 354711 h 933450"/>
              <a:gd name="connsiteX209" fmla="*/ 525104 w 923925"/>
              <a:gd name="connsiteY209" fmla="*/ 356521 h 933450"/>
              <a:gd name="connsiteX210" fmla="*/ 525961 w 923925"/>
              <a:gd name="connsiteY210" fmla="*/ 356997 h 933450"/>
              <a:gd name="connsiteX211" fmla="*/ 531305 w 923925"/>
              <a:gd name="connsiteY211" fmla="*/ 360236 h 933450"/>
              <a:gd name="connsiteX212" fmla="*/ 531876 w 923925"/>
              <a:gd name="connsiteY212" fmla="*/ 360617 h 933450"/>
              <a:gd name="connsiteX213" fmla="*/ 535115 w 923925"/>
              <a:gd name="connsiteY213" fmla="*/ 362807 h 933450"/>
              <a:gd name="connsiteX214" fmla="*/ 538839 w 923925"/>
              <a:gd name="connsiteY214" fmla="*/ 365474 h 933450"/>
              <a:gd name="connsiteX215" fmla="*/ 543116 w 923925"/>
              <a:gd name="connsiteY215" fmla="*/ 368808 h 933450"/>
              <a:gd name="connsiteX216" fmla="*/ 549783 w 923925"/>
              <a:gd name="connsiteY216" fmla="*/ 374809 h 933450"/>
              <a:gd name="connsiteX217" fmla="*/ 553974 w 923925"/>
              <a:gd name="connsiteY217" fmla="*/ 379000 h 933450"/>
              <a:gd name="connsiteX218" fmla="*/ 559880 w 923925"/>
              <a:gd name="connsiteY218" fmla="*/ 385572 h 933450"/>
              <a:gd name="connsiteX219" fmla="*/ 560156 w 923925"/>
              <a:gd name="connsiteY219" fmla="*/ 385953 h 933450"/>
              <a:gd name="connsiteX220" fmla="*/ 565680 w 923925"/>
              <a:gd name="connsiteY220" fmla="*/ 393192 h 933450"/>
              <a:gd name="connsiteX221" fmla="*/ 565785 w 923925"/>
              <a:gd name="connsiteY221" fmla="*/ 393383 h 933450"/>
              <a:gd name="connsiteX222" fmla="*/ 565785 w 923925"/>
              <a:gd name="connsiteY222" fmla="*/ 393478 h 933450"/>
              <a:gd name="connsiteX223" fmla="*/ 569119 w 923925"/>
              <a:gd name="connsiteY223" fmla="*/ 398526 h 933450"/>
              <a:gd name="connsiteX224" fmla="*/ 574262 w 923925"/>
              <a:gd name="connsiteY224" fmla="*/ 407289 h 933450"/>
              <a:gd name="connsiteX225" fmla="*/ 574453 w 923925"/>
              <a:gd name="connsiteY225" fmla="*/ 407575 h 933450"/>
              <a:gd name="connsiteX226" fmla="*/ 575034 w 923925"/>
              <a:gd name="connsiteY226" fmla="*/ 408718 h 933450"/>
              <a:gd name="connsiteX227" fmla="*/ 577606 w 923925"/>
              <a:gd name="connsiteY227" fmla="*/ 414242 h 933450"/>
              <a:gd name="connsiteX228" fmla="*/ 580654 w 923925"/>
              <a:gd name="connsiteY228" fmla="*/ 421767 h 933450"/>
              <a:gd name="connsiteX229" fmla="*/ 582559 w 923925"/>
              <a:gd name="connsiteY229" fmla="*/ 427482 h 933450"/>
              <a:gd name="connsiteX230" fmla="*/ 583978 w 923925"/>
              <a:gd name="connsiteY230" fmla="*/ 432340 h 933450"/>
              <a:gd name="connsiteX231" fmla="*/ 585407 w 923925"/>
              <a:gd name="connsiteY231" fmla="*/ 438341 h 933450"/>
              <a:gd name="connsiteX232" fmla="*/ 585883 w 923925"/>
              <a:gd name="connsiteY232" fmla="*/ 440722 h 933450"/>
              <a:gd name="connsiteX233" fmla="*/ 586740 w 923925"/>
              <a:gd name="connsiteY233" fmla="*/ 445484 h 933450"/>
              <a:gd name="connsiteX234" fmla="*/ 587607 w 923925"/>
              <a:gd name="connsiteY234" fmla="*/ 452819 h 933450"/>
              <a:gd name="connsiteX235" fmla="*/ 587988 w 923925"/>
              <a:gd name="connsiteY235" fmla="*/ 457581 h 933450"/>
              <a:gd name="connsiteX236" fmla="*/ 588169 w 923925"/>
              <a:gd name="connsiteY236" fmla="*/ 464344 h 933450"/>
              <a:gd name="connsiteX237" fmla="*/ 587978 w 923925"/>
              <a:gd name="connsiteY237" fmla="*/ 471202 h 933450"/>
              <a:gd name="connsiteX238" fmla="*/ 587597 w 923925"/>
              <a:gd name="connsiteY238" fmla="*/ 476250 h 933450"/>
              <a:gd name="connsiteX239" fmla="*/ 587397 w 923925"/>
              <a:gd name="connsiteY239" fmla="*/ 477869 h 933450"/>
              <a:gd name="connsiteX240" fmla="*/ 586730 w 923925"/>
              <a:gd name="connsiteY240" fmla="*/ 483013 h 933450"/>
              <a:gd name="connsiteX241" fmla="*/ 586730 w 923925"/>
              <a:gd name="connsiteY241" fmla="*/ 483213 h 933450"/>
              <a:gd name="connsiteX242" fmla="*/ 585492 w 923925"/>
              <a:gd name="connsiteY242" fmla="*/ 489871 h 933450"/>
              <a:gd name="connsiteX243" fmla="*/ 584635 w 923925"/>
              <a:gd name="connsiteY243" fmla="*/ 493595 h 933450"/>
              <a:gd name="connsiteX244" fmla="*/ 583682 w 923925"/>
              <a:gd name="connsiteY244" fmla="*/ 497215 h 933450"/>
              <a:gd name="connsiteX245" fmla="*/ 583483 w 923925"/>
              <a:gd name="connsiteY245" fmla="*/ 498072 h 933450"/>
              <a:gd name="connsiteX246" fmla="*/ 731120 w 923925"/>
              <a:gd name="connsiteY246" fmla="*/ 565985 h 933450"/>
              <a:gd name="connsiteX247" fmla="*/ 734844 w 923925"/>
              <a:gd name="connsiteY247" fmla="*/ 561032 h 933450"/>
              <a:gd name="connsiteX248" fmla="*/ 738740 w 923925"/>
              <a:gd name="connsiteY248" fmla="*/ 556365 h 933450"/>
              <a:gd name="connsiteX249" fmla="*/ 739226 w 923925"/>
              <a:gd name="connsiteY249" fmla="*/ 555784 h 933450"/>
              <a:gd name="connsiteX250" fmla="*/ 743026 w 923925"/>
              <a:gd name="connsiteY250" fmla="*/ 551888 h 933450"/>
              <a:gd name="connsiteX251" fmla="*/ 747512 w 923925"/>
              <a:gd name="connsiteY251" fmla="*/ 547697 h 933450"/>
              <a:gd name="connsiteX252" fmla="*/ 752275 w 923925"/>
              <a:gd name="connsiteY252" fmla="*/ 543697 h 933450"/>
              <a:gd name="connsiteX253" fmla="*/ 757228 w 923925"/>
              <a:gd name="connsiteY253" fmla="*/ 540077 h 933450"/>
              <a:gd name="connsiteX254" fmla="*/ 758180 w 923925"/>
              <a:gd name="connsiteY254" fmla="*/ 539410 h 933450"/>
              <a:gd name="connsiteX255" fmla="*/ 763229 w 923925"/>
              <a:gd name="connsiteY255" fmla="*/ 536267 h 933450"/>
              <a:gd name="connsiteX256" fmla="*/ 769420 w 923925"/>
              <a:gd name="connsiteY256" fmla="*/ 532848 h 933450"/>
              <a:gd name="connsiteX257" fmla="*/ 773135 w 923925"/>
              <a:gd name="connsiteY257" fmla="*/ 530943 h 933450"/>
              <a:gd name="connsiteX258" fmla="*/ 773801 w 923925"/>
              <a:gd name="connsiteY258" fmla="*/ 530657 h 933450"/>
              <a:gd name="connsiteX259" fmla="*/ 777897 w 923925"/>
              <a:gd name="connsiteY259" fmla="*/ 528942 h 933450"/>
              <a:gd name="connsiteX260" fmla="*/ 792851 w 923925"/>
              <a:gd name="connsiteY260" fmla="*/ 524275 h 933450"/>
              <a:gd name="connsiteX261" fmla="*/ 793128 w 923925"/>
              <a:gd name="connsiteY261" fmla="*/ 524180 h 933450"/>
              <a:gd name="connsiteX262" fmla="*/ 793995 w 923925"/>
              <a:gd name="connsiteY262" fmla="*/ 523980 h 933450"/>
              <a:gd name="connsiteX263" fmla="*/ 797328 w 923925"/>
              <a:gd name="connsiteY263" fmla="*/ 523323 h 933450"/>
              <a:gd name="connsiteX264" fmla="*/ 800948 w 923925"/>
              <a:gd name="connsiteY264" fmla="*/ 522742 h 933450"/>
              <a:gd name="connsiteX265" fmla="*/ 805996 w 923925"/>
              <a:gd name="connsiteY265" fmla="*/ 522075 h 933450"/>
              <a:gd name="connsiteX266" fmla="*/ 810282 w 923925"/>
              <a:gd name="connsiteY266" fmla="*/ 521694 h 933450"/>
              <a:gd name="connsiteX267" fmla="*/ 816769 w 923925"/>
              <a:gd name="connsiteY267" fmla="*/ 521494 h 933450"/>
              <a:gd name="connsiteX268" fmla="*/ 921544 w 923925"/>
              <a:gd name="connsiteY268" fmla="*/ 626269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</a:cxnLst>
            <a:rect l="l" t="t" r="r" b="b"/>
            <a:pathLst>
              <a:path w="923925" h="933450">
                <a:moveTo>
                  <a:pt x="921544" y="626269"/>
                </a:moveTo>
                <a:cubicBezTo>
                  <a:pt x="921544" y="684181"/>
                  <a:pt x="874681" y="731044"/>
                  <a:pt x="816769" y="731044"/>
                </a:cubicBezTo>
                <a:cubicBezTo>
                  <a:pt x="758952" y="731044"/>
                  <a:pt x="711994" y="684181"/>
                  <a:pt x="711994" y="626269"/>
                </a:cubicBezTo>
                <a:cubicBezTo>
                  <a:pt x="711994" y="624078"/>
                  <a:pt x="712089" y="621887"/>
                  <a:pt x="712184" y="619792"/>
                </a:cubicBezTo>
                <a:lnTo>
                  <a:pt x="712184" y="619697"/>
                </a:lnTo>
                <a:cubicBezTo>
                  <a:pt x="712289" y="618363"/>
                  <a:pt x="712384" y="616934"/>
                  <a:pt x="712565" y="615515"/>
                </a:cubicBezTo>
                <a:cubicBezTo>
                  <a:pt x="712670" y="614372"/>
                  <a:pt x="712851" y="613229"/>
                  <a:pt x="713051" y="612086"/>
                </a:cubicBezTo>
                <a:cubicBezTo>
                  <a:pt x="713242" y="610181"/>
                  <a:pt x="713527" y="608371"/>
                  <a:pt x="713908" y="606466"/>
                </a:cubicBezTo>
                <a:cubicBezTo>
                  <a:pt x="714289" y="604466"/>
                  <a:pt x="714766" y="602561"/>
                  <a:pt x="715242" y="600561"/>
                </a:cubicBezTo>
                <a:lnTo>
                  <a:pt x="567604" y="532648"/>
                </a:lnTo>
                <a:cubicBezTo>
                  <a:pt x="566652" y="534172"/>
                  <a:pt x="565604" y="535696"/>
                  <a:pt x="564461" y="537124"/>
                </a:cubicBezTo>
                <a:cubicBezTo>
                  <a:pt x="561804" y="540849"/>
                  <a:pt x="558841" y="544468"/>
                  <a:pt x="555793" y="547792"/>
                </a:cubicBezTo>
                <a:cubicBezTo>
                  <a:pt x="554555" y="549221"/>
                  <a:pt x="553222" y="550555"/>
                  <a:pt x="551898" y="551898"/>
                </a:cubicBezTo>
                <a:cubicBezTo>
                  <a:pt x="549412" y="554374"/>
                  <a:pt x="546935" y="556660"/>
                  <a:pt x="544268" y="558937"/>
                </a:cubicBezTo>
                <a:cubicBezTo>
                  <a:pt x="542373" y="560461"/>
                  <a:pt x="540468" y="562080"/>
                  <a:pt x="538467" y="563509"/>
                </a:cubicBezTo>
                <a:cubicBezTo>
                  <a:pt x="537505" y="564271"/>
                  <a:pt x="536562" y="564928"/>
                  <a:pt x="535610" y="565604"/>
                </a:cubicBezTo>
                <a:cubicBezTo>
                  <a:pt x="534648" y="566271"/>
                  <a:pt x="533600" y="566938"/>
                  <a:pt x="532648" y="567604"/>
                </a:cubicBezTo>
                <a:cubicBezTo>
                  <a:pt x="529790" y="569509"/>
                  <a:pt x="526837" y="571329"/>
                  <a:pt x="523789" y="573034"/>
                </a:cubicBezTo>
                <a:cubicBezTo>
                  <a:pt x="523589" y="573129"/>
                  <a:pt x="523504" y="573129"/>
                  <a:pt x="523408" y="573224"/>
                </a:cubicBezTo>
                <a:cubicBezTo>
                  <a:pt x="520551" y="574748"/>
                  <a:pt x="517598" y="576186"/>
                  <a:pt x="514645" y="577510"/>
                </a:cubicBezTo>
                <a:cubicBezTo>
                  <a:pt x="512740" y="578272"/>
                  <a:pt x="510921" y="579034"/>
                  <a:pt x="509026" y="579796"/>
                </a:cubicBezTo>
                <a:cubicBezTo>
                  <a:pt x="507206" y="580549"/>
                  <a:pt x="505301" y="581120"/>
                  <a:pt x="503396" y="581787"/>
                </a:cubicBezTo>
                <a:cubicBezTo>
                  <a:pt x="501682" y="582359"/>
                  <a:pt x="499882" y="582930"/>
                  <a:pt x="498062" y="583406"/>
                </a:cubicBezTo>
                <a:cubicBezTo>
                  <a:pt x="496729" y="583787"/>
                  <a:pt x="495395" y="584168"/>
                  <a:pt x="493967" y="584549"/>
                </a:cubicBezTo>
                <a:cubicBezTo>
                  <a:pt x="495300" y="584263"/>
                  <a:pt x="496729" y="583883"/>
                  <a:pt x="498062" y="583502"/>
                </a:cubicBezTo>
                <a:lnTo>
                  <a:pt x="521970" y="779345"/>
                </a:lnTo>
                <a:lnTo>
                  <a:pt x="524256" y="779621"/>
                </a:lnTo>
                <a:cubicBezTo>
                  <a:pt x="525018" y="779821"/>
                  <a:pt x="525875" y="779907"/>
                  <a:pt x="526637" y="780107"/>
                </a:cubicBezTo>
                <a:cubicBezTo>
                  <a:pt x="527399" y="780202"/>
                  <a:pt x="528066" y="780383"/>
                  <a:pt x="528819" y="780583"/>
                </a:cubicBezTo>
                <a:cubicBezTo>
                  <a:pt x="530828" y="780964"/>
                  <a:pt x="532724" y="781536"/>
                  <a:pt x="534629" y="782107"/>
                </a:cubicBezTo>
                <a:cubicBezTo>
                  <a:pt x="537010" y="782869"/>
                  <a:pt x="539391" y="783727"/>
                  <a:pt x="541677" y="784679"/>
                </a:cubicBezTo>
                <a:cubicBezTo>
                  <a:pt x="543201" y="785346"/>
                  <a:pt x="544630" y="786013"/>
                  <a:pt x="546059" y="786775"/>
                </a:cubicBezTo>
                <a:cubicBezTo>
                  <a:pt x="547678" y="787537"/>
                  <a:pt x="549202" y="788394"/>
                  <a:pt x="550726" y="789356"/>
                </a:cubicBezTo>
                <a:cubicBezTo>
                  <a:pt x="551107" y="789451"/>
                  <a:pt x="551488" y="789737"/>
                  <a:pt x="551869" y="789927"/>
                </a:cubicBezTo>
                <a:cubicBezTo>
                  <a:pt x="552822" y="790508"/>
                  <a:pt x="553669" y="791070"/>
                  <a:pt x="554527" y="791737"/>
                </a:cubicBezTo>
                <a:cubicBezTo>
                  <a:pt x="556050" y="792785"/>
                  <a:pt x="557575" y="793833"/>
                  <a:pt x="559013" y="794976"/>
                </a:cubicBezTo>
                <a:cubicBezTo>
                  <a:pt x="560432" y="796023"/>
                  <a:pt x="561870" y="797262"/>
                  <a:pt x="563194" y="798500"/>
                </a:cubicBezTo>
                <a:cubicBezTo>
                  <a:pt x="563956" y="799167"/>
                  <a:pt x="564718" y="799833"/>
                  <a:pt x="565385" y="800500"/>
                </a:cubicBezTo>
                <a:cubicBezTo>
                  <a:pt x="566337" y="801548"/>
                  <a:pt x="567385" y="802596"/>
                  <a:pt x="568338" y="803643"/>
                </a:cubicBezTo>
                <a:cubicBezTo>
                  <a:pt x="569100" y="804501"/>
                  <a:pt x="569766" y="805263"/>
                  <a:pt x="570433" y="806120"/>
                </a:cubicBezTo>
                <a:cubicBezTo>
                  <a:pt x="570538" y="806215"/>
                  <a:pt x="570633" y="806320"/>
                  <a:pt x="570719" y="806406"/>
                </a:cubicBezTo>
                <a:cubicBezTo>
                  <a:pt x="571576" y="807549"/>
                  <a:pt x="572433" y="808587"/>
                  <a:pt x="573300" y="809739"/>
                </a:cubicBezTo>
                <a:cubicBezTo>
                  <a:pt x="574253" y="811082"/>
                  <a:pt x="575100" y="812321"/>
                  <a:pt x="575958" y="813645"/>
                </a:cubicBezTo>
                <a:cubicBezTo>
                  <a:pt x="576625" y="814597"/>
                  <a:pt x="577301" y="815645"/>
                  <a:pt x="577863" y="816693"/>
                </a:cubicBezTo>
                <a:cubicBezTo>
                  <a:pt x="578815" y="818312"/>
                  <a:pt x="579768" y="820026"/>
                  <a:pt x="580625" y="821836"/>
                </a:cubicBezTo>
                <a:cubicBezTo>
                  <a:pt x="581482" y="823636"/>
                  <a:pt x="582339" y="825551"/>
                  <a:pt x="583006" y="827456"/>
                </a:cubicBezTo>
                <a:cubicBezTo>
                  <a:pt x="583863" y="829551"/>
                  <a:pt x="584625" y="831742"/>
                  <a:pt x="585197" y="834019"/>
                </a:cubicBezTo>
                <a:cubicBezTo>
                  <a:pt x="585854" y="836209"/>
                  <a:pt x="586435" y="838400"/>
                  <a:pt x="586816" y="840781"/>
                </a:cubicBezTo>
                <a:cubicBezTo>
                  <a:pt x="587007" y="841924"/>
                  <a:pt x="587197" y="843067"/>
                  <a:pt x="587388" y="844210"/>
                </a:cubicBezTo>
                <a:cubicBezTo>
                  <a:pt x="587588" y="845353"/>
                  <a:pt x="587673" y="846496"/>
                  <a:pt x="587769" y="847735"/>
                </a:cubicBezTo>
                <a:cubicBezTo>
                  <a:pt x="588074" y="850106"/>
                  <a:pt x="588169" y="852488"/>
                  <a:pt x="588169" y="854869"/>
                </a:cubicBezTo>
                <a:cubicBezTo>
                  <a:pt x="588169" y="896969"/>
                  <a:pt x="554069" y="931069"/>
                  <a:pt x="511969" y="931069"/>
                </a:cubicBezTo>
                <a:cubicBezTo>
                  <a:pt x="469868" y="931069"/>
                  <a:pt x="435769" y="896969"/>
                  <a:pt x="435769" y="854869"/>
                </a:cubicBezTo>
                <a:cubicBezTo>
                  <a:pt x="435769" y="854107"/>
                  <a:pt x="435769" y="853345"/>
                  <a:pt x="435864" y="852583"/>
                </a:cubicBezTo>
                <a:lnTo>
                  <a:pt x="435864" y="851916"/>
                </a:lnTo>
                <a:cubicBezTo>
                  <a:pt x="435864" y="851335"/>
                  <a:pt x="435864" y="850868"/>
                  <a:pt x="435959" y="850287"/>
                </a:cubicBezTo>
                <a:cubicBezTo>
                  <a:pt x="435959" y="849430"/>
                  <a:pt x="436055" y="848668"/>
                  <a:pt x="436055" y="847811"/>
                </a:cubicBezTo>
                <a:cubicBezTo>
                  <a:pt x="436150" y="847535"/>
                  <a:pt x="436150" y="847335"/>
                  <a:pt x="436150" y="847049"/>
                </a:cubicBezTo>
                <a:cubicBezTo>
                  <a:pt x="436245" y="846392"/>
                  <a:pt x="436340" y="845715"/>
                  <a:pt x="436436" y="844953"/>
                </a:cubicBezTo>
                <a:cubicBezTo>
                  <a:pt x="436531" y="844287"/>
                  <a:pt x="436531" y="843620"/>
                  <a:pt x="436721" y="842953"/>
                </a:cubicBezTo>
                <a:cubicBezTo>
                  <a:pt x="436912" y="841429"/>
                  <a:pt x="437198" y="839810"/>
                  <a:pt x="437579" y="838286"/>
                </a:cubicBezTo>
                <a:cubicBezTo>
                  <a:pt x="438055" y="836286"/>
                  <a:pt x="438531" y="834190"/>
                  <a:pt x="439198" y="832190"/>
                </a:cubicBezTo>
                <a:cubicBezTo>
                  <a:pt x="439579" y="830951"/>
                  <a:pt x="439960" y="829809"/>
                  <a:pt x="440436" y="828666"/>
                </a:cubicBezTo>
                <a:cubicBezTo>
                  <a:pt x="441103" y="826856"/>
                  <a:pt x="441770" y="825141"/>
                  <a:pt x="442532" y="823522"/>
                </a:cubicBezTo>
                <a:cubicBezTo>
                  <a:pt x="443294" y="821807"/>
                  <a:pt x="444151" y="820188"/>
                  <a:pt x="445008" y="818569"/>
                </a:cubicBezTo>
                <a:cubicBezTo>
                  <a:pt x="445580" y="817426"/>
                  <a:pt x="446151" y="816378"/>
                  <a:pt x="446818" y="815321"/>
                </a:cubicBezTo>
                <a:cubicBezTo>
                  <a:pt x="447389" y="814283"/>
                  <a:pt x="448056" y="813225"/>
                  <a:pt x="448818" y="812282"/>
                </a:cubicBezTo>
                <a:cubicBezTo>
                  <a:pt x="449390" y="811320"/>
                  <a:pt x="450056" y="810378"/>
                  <a:pt x="450723" y="809425"/>
                </a:cubicBezTo>
                <a:cubicBezTo>
                  <a:pt x="450818" y="809320"/>
                  <a:pt x="450914" y="809139"/>
                  <a:pt x="451104" y="809044"/>
                </a:cubicBezTo>
                <a:cubicBezTo>
                  <a:pt x="451771" y="808177"/>
                  <a:pt x="452438" y="807234"/>
                  <a:pt x="453200" y="806377"/>
                </a:cubicBezTo>
                <a:cubicBezTo>
                  <a:pt x="454343" y="804948"/>
                  <a:pt x="455581" y="803615"/>
                  <a:pt x="456819" y="802281"/>
                </a:cubicBezTo>
                <a:cubicBezTo>
                  <a:pt x="457676" y="801414"/>
                  <a:pt x="458438" y="800557"/>
                  <a:pt x="459391" y="799700"/>
                </a:cubicBezTo>
                <a:cubicBezTo>
                  <a:pt x="460724" y="798462"/>
                  <a:pt x="462058" y="797223"/>
                  <a:pt x="463487" y="796081"/>
                </a:cubicBezTo>
                <a:cubicBezTo>
                  <a:pt x="464249" y="795414"/>
                  <a:pt x="465011" y="794842"/>
                  <a:pt x="465773" y="794271"/>
                </a:cubicBezTo>
                <a:cubicBezTo>
                  <a:pt x="467773" y="792756"/>
                  <a:pt x="469964" y="791232"/>
                  <a:pt x="472154" y="789889"/>
                </a:cubicBezTo>
                <a:cubicBezTo>
                  <a:pt x="474345" y="788556"/>
                  <a:pt x="476536" y="787317"/>
                  <a:pt x="478917" y="786175"/>
                </a:cubicBezTo>
                <a:cubicBezTo>
                  <a:pt x="480632" y="785412"/>
                  <a:pt x="482336" y="784650"/>
                  <a:pt x="484061" y="783984"/>
                </a:cubicBezTo>
                <a:lnTo>
                  <a:pt x="460153" y="588074"/>
                </a:lnTo>
                <a:cubicBezTo>
                  <a:pt x="459296" y="588074"/>
                  <a:pt x="458534" y="587978"/>
                  <a:pt x="457676" y="587978"/>
                </a:cubicBezTo>
                <a:cubicBezTo>
                  <a:pt x="455676" y="587874"/>
                  <a:pt x="453676" y="587693"/>
                  <a:pt x="451675" y="587493"/>
                </a:cubicBezTo>
                <a:cubicBezTo>
                  <a:pt x="449866" y="587302"/>
                  <a:pt x="448151" y="587112"/>
                  <a:pt x="446342" y="586835"/>
                </a:cubicBezTo>
                <a:cubicBezTo>
                  <a:pt x="444913" y="586635"/>
                  <a:pt x="443484" y="586454"/>
                  <a:pt x="442055" y="586169"/>
                </a:cubicBezTo>
                <a:cubicBezTo>
                  <a:pt x="440626" y="585883"/>
                  <a:pt x="439198" y="585597"/>
                  <a:pt x="437769" y="585311"/>
                </a:cubicBezTo>
                <a:cubicBezTo>
                  <a:pt x="433197" y="584263"/>
                  <a:pt x="428625" y="583025"/>
                  <a:pt x="424244" y="581501"/>
                </a:cubicBezTo>
                <a:cubicBezTo>
                  <a:pt x="423958" y="581406"/>
                  <a:pt x="423767" y="581311"/>
                  <a:pt x="423482" y="581215"/>
                </a:cubicBezTo>
                <a:cubicBezTo>
                  <a:pt x="422243" y="580844"/>
                  <a:pt x="420910" y="580358"/>
                  <a:pt x="419672" y="579796"/>
                </a:cubicBezTo>
                <a:cubicBezTo>
                  <a:pt x="417862" y="579130"/>
                  <a:pt x="416052" y="578368"/>
                  <a:pt x="414338" y="577606"/>
                </a:cubicBezTo>
                <a:cubicBezTo>
                  <a:pt x="412528" y="576844"/>
                  <a:pt x="410813" y="575986"/>
                  <a:pt x="409099" y="575129"/>
                </a:cubicBezTo>
                <a:cubicBezTo>
                  <a:pt x="407384" y="574272"/>
                  <a:pt x="405670" y="573415"/>
                  <a:pt x="404050" y="572462"/>
                </a:cubicBezTo>
                <a:cubicBezTo>
                  <a:pt x="402717" y="571700"/>
                  <a:pt x="401384" y="570948"/>
                  <a:pt x="400145" y="570186"/>
                </a:cubicBezTo>
                <a:cubicBezTo>
                  <a:pt x="399098" y="569605"/>
                  <a:pt x="397955" y="568843"/>
                  <a:pt x="396907" y="568185"/>
                </a:cubicBezTo>
                <a:cubicBezTo>
                  <a:pt x="396812" y="568185"/>
                  <a:pt x="396812" y="568081"/>
                  <a:pt x="396716" y="567985"/>
                </a:cubicBezTo>
                <a:cubicBezTo>
                  <a:pt x="395764" y="567414"/>
                  <a:pt x="394907" y="566842"/>
                  <a:pt x="394049" y="566271"/>
                </a:cubicBezTo>
                <a:cubicBezTo>
                  <a:pt x="393192" y="565690"/>
                  <a:pt x="392335" y="565128"/>
                  <a:pt x="391573" y="564461"/>
                </a:cubicBezTo>
                <a:cubicBezTo>
                  <a:pt x="390239" y="563509"/>
                  <a:pt x="388906" y="562556"/>
                  <a:pt x="387668" y="561508"/>
                </a:cubicBezTo>
                <a:cubicBezTo>
                  <a:pt x="386429" y="560546"/>
                  <a:pt x="385096" y="559508"/>
                  <a:pt x="383953" y="558460"/>
                </a:cubicBezTo>
                <a:cubicBezTo>
                  <a:pt x="381476" y="556365"/>
                  <a:pt x="379095" y="554174"/>
                  <a:pt x="376809" y="551898"/>
                </a:cubicBezTo>
                <a:lnTo>
                  <a:pt x="206407" y="676180"/>
                </a:lnTo>
                <a:cubicBezTo>
                  <a:pt x="212979" y="689896"/>
                  <a:pt x="216694" y="705231"/>
                  <a:pt x="216694" y="721519"/>
                </a:cubicBezTo>
                <a:cubicBezTo>
                  <a:pt x="216694" y="779431"/>
                  <a:pt x="169831" y="826294"/>
                  <a:pt x="111919" y="826294"/>
                </a:cubicBezTo>
                <a:cubicBezTo>
                  <a:pt x="54102" y="826294"/>
                  <a:pt x="7144" y="779431"/>
                  <a:pt x="7144" y="721519"/>
                </a:cubicBezTo>
                <a:cubicBezTo>
                  <a:pt x="7144" y="663607"/>
                  <a:pt x="54102" y="616744"/>
                  <a:pt x="111919" y="616744"/>
                </a:cubicBezTo>
                <a:cubicBezTo>
                  <a:pt x="139732" y="616744"/>
                  <a:pt x="165068" y="627602"/>
                  <a:pt x="183833" y="645414"/>
                </a:cubicBezTo>
                <a:lnTo>
                  <a:pt x="354235" y="521018"/>
                </a:lnTo>
                <a:cubicBezTo>
                  <a:pt x="354235" y="520922"/>
                  <a:pt x="354140" y="520922"/>
                  <a:pt x="354140" y="520817"/>
                </a:cubicBezTo>
                <a:lnTo>
                  <a:pt x="354140" y="520722"/>
                </a:lnTo>
                <a:cubicBezTo>
                  <a:pt x="353378" y="519294"/>
                  <a:pt x="352616" y="517865"/>
                  <a:pt x="351949" y="516341"/>
                </a:cubicBezTo>
                <a:cubicBezTo>
                  <a:pt x="351854" y="516150"/>
                  <a:pt x="351663" y="515864"/>
                  <a:pt x="351568" y="515579"/>
                </a:cubicBezTo>
                <a:cubicBezTo>
                  <a:pt x="351473" y="515293"/>
                  <a:pt x="351377" y="515102"/>
                  <a:pt x="351282" y="514817"/>
                </a:cubicBezTo>
                <a:cubicBezTo>
                  <a:pt x="350139" y="512435"/>
                  <a:pt x="349187" y="509959"/>
                  <a:pt x="348234" y="507387"/>
                </a:cubicBezTo>
                <a:cubicBezTo>
                  <a:pt x="348139" y="507111"/>
                  <a:pt x="348044" y="506816"/>
                  <a:pt x="347948" y="506530"/>
                </a:cubicBezTo>
                <a:cubicBezTo>
                  <a:pt x="347282" y="504730"/>
                  <a:pt x="346710" y="503006"/>
                  <a:pt x="346139" y="501196"/>
                </a:cubicBezTo>
                <a:cubicBezTo>
                  <a:pt x="345853" y="500434"/>
                  <a:pt x="345662" y="499767"/>
                  <a:pt x="345472" y="499005"/>
                </a:cubicBezTo>
                <a:cubicBezTo>
                  <a:pt x="345376" y="498624"/>
                  <a:pt x="345281" y="498243"/>
                  <a:pt x="345186" y="497862"/>
                </a:cubicBezTo>
                <a:cubicBezTo>
                  <a:pt x="344805" y="496624"/>
                  <a:pt x="344424" y="495290"/>
                  <a:pt x="344138" y="493967"/>
                </a:cubicBezTo>
                <a:cubicBezTo>
                  <a:pt x="343567" y="491776"/>
                  <a:pt x="343091" y="489585"/>
                  <a:pt x="342710" y="487394"/>
                </a:cubicBezTo>
                <a:cubicBezTo>
                  <a:pt x="342519" y="486823"/>
                  <a:pt x="342424" y="486251"/>
                  <a:pt x="342329" y="485594"/>
                </a:cubicBezTo>
                <a:cubicBezTo>
                  <a:pt x="342329" y="485394"/>
                  <a:pt x="342233" y="485108"/>
                  <a:pt x="342233" y="484927"/>
                </a:cubicBezTo>
                <a:cubicBezTo>
                  <a:pt x="341948" y="483213"/>
                  <a:pt x="341757" y="481584"/>
                  <a:pt x="341567" y="479784"/>
                </a:cubicBezTo>
                <a:cubicBezTo>
                  <a:pt x="341281" y="478355"/>
                  <a:pt x="341186" y="476926"/>
                  <a:pt x="341090" y="475498"/>
                </a:cubicBezTo>
                <a:cubicBezTo>
                  <a:pt x="340900" y="473878"/>
                  <a:pt x="340805" y="472354"/>
                  <a:pt x="340709" y="470735"/>
                </a:cubicBezTo>
                <a:cubicBezTo>
                  <a:pt x="340614" y="468630"/>
                  <a:pt x="340519" y="466439"/>
                  <a:pt x="340519" y="464344"/>
                </a:cubicBezTo>
                <a:cubicBezTo>
                  <a:pt x="340519" y="462248"/>
                  <a:pt x="340614" y="460058"/>
                  <a:pt x="340709" y="457962"/>
                </a:cubicBezTo>
                <a:cubicBezTo>
                  <a:pt x="340805" y="455962"/>
                  <a:pt x="340900" y="453962"/>
                  <a:pt x="341186" y="451961"/>
                </a:cubicBezTo>
                <a:cubicBezTo>
                  <a:pt x="341376" y="449390"/>
                  <a:pt x="341757" y="446913"/>
                  <a:pt x="342138" y="444341"/>
                </a:cubicBezTo>
                <a:cubicBezTo>
                  <a:pt x="342710" y="441103"/>
                  <a:pt x="343281" y="437864"/>
                  <a:pt x="344138" y="434721"/>
                </a:cubicBezTo>
                <a:cubicBezTo>
                  <a:pt x="344329" y="433769"/>
                  <a:pt x="344615" y="432816"/>
                  <a:pt x="344900" y="431864"/>
                </a:cubicBezTo>
                <a:cubicBezTo>
                  <a:pt x="345186" y="430435"/>
                  <a:pt x="345662" y="429006"/>
                  <a:pt x="346139" y="427482"/>
                </a:cubicBezTo>
                <a:cubicBezTo>
                  <a:pt x="346615" y="425768"/>
                  <a:pt x="347186" y="424148"/>
                  <a:pt x="347853" y="422434"/>
                </a:cubicBezTo>
                <a:cubicBezTo>
                  <a:pt x="348615" y="420243"/>
                  <a:pt x="349377" y="418052"/>
                  <a:pt x="350330" y="415957"/>
                </a:cubicBezTo>
                <a:lnTo>
                  <a:pt x="164497" y="300419"/>
                </a:lnTo>
                <a:cubicBezTo>
                  <a:pt x="162592" y="302228"/>
                  <a:pt x="160687" y="303943"/>
                  <a:pt x="158591" y="305467"/>
                </a:cubicBezTo>
                <a:cubicBezTo>
                  <a:pt x="157258" y="306515"/>
                  <a:pt x="155924" y="307467"/>
                  <a:pt x="154496" y="308420"/>
                </a:cubicBezTo>
                <a:cubicBezTo>
                  <a:pt x="154115" y="308705"/>
                  <a:pt x="153638" y="309086"/>
                  <a:pt x="153162" y="309277"/>
                </a:cubicBezTo>
                <a:cubicBezTo>
                  <a:pt x="151543" y="310420"/>
                  <a:pt x="149924" y="311372"/>
                  <a:pt x="148209" y="312230"/>
                </a:cubicBezTo>
                <a:cubicBezTo>
                  <a:pt x="147733" y="312515"/>
                  <a:pt x="147352" y="312801"/>
                  <a:pt x="146876" y="312896"/>
                </a:cubicBezTo>
                <a:cubicBezTo>
                  <a:pt x="145161" y="313849"/>
                  <a:pt x="143447" y="314706"/>
                  <a:pt x="141637" y="315468"/>
                </a:cubicBezTo>
                <a:cubicBezTo>
                  <a:pt x="139160" y="316516"/>
                  <a:pt x="136589" y="317468"/>
                  <a:pt x="133922" y="318230"/>
                </a:cubicBezTo>
                <a:cubicBezTo>
                  <a:pt x="131731" y="318897"/>
                  <a:pt x="129540" y="319469"/>
                  <a:pt x="127254" y="319945"/>
                </a:cubicBezTo>
                <a:cubicBezTo>
                  <a:pt x="127064" y="319945"/>
                  <a:pt x="126778" y="320040"/>
                  <a:pt x="126492" y="320040"/>
                </a:cubicBezTo>
                <a:cubicBezTo>
                  <a:pt x="124301" y="320516"/>
                  <a:pt x="122015" y="320802"/>
                  <a:pt x="119729" y="321088"/>
                </a:cubicBezTo>
                <a:lnTo>
                  <a:pt x="119444" y="321088"/>
                </a:lnTo>
                <a:cubicBezTo>
                  <a:pt x="116967" y="321374"/>
                  <a:pt x="114491" y="321469"/>
                  <a:pt x="111919" y="321469"/>
                </a:cubicBezTo>
                <a:cubicBezTo>
                  <a:pt x="69818" y="321469"/>
                  <a:pt x="35719" y="287369"/>
                  <a:pt x="35719" y="245269"/>
                </a:cubicBezTo>
                <a:cubicBezTo>
                  <a:pt x="35719" y="203168"/>
                  <a:pt x="69818" y="169069"/>
                  <a:pt x="111919" y="169069"/>
                </a:cubicBezTo>
                <a:cubicBezTo>
                  <a:pt x="154019" y="169069"/>
                  <a:pt x="188119" y="203168"/>
                  <a:pt x="188119" y="245269"/>
                </a:cubicBezTo>
                <a:cubicBezTo>
                  <a:pt x="188119" y="249269"/>
                  <a:pt x="187833" y="253079"/>
                  <a:pt x="187262" y="256889"/>
                </a:cubicBezTo>
                <a:cubicBezTo>
                  <a:pt x="186976" y="258794"/>
                  <a:pt x="186595" y="260699"/>
                  <a:pt x="186119" y="262604"/>
                </a:cubicBezTo>
                <a:cubicBezTo>
                  <a:pt x="185833" y="264033"/>
                  <a:pt x="185452" y="265557"/>
                  <a:pt x="184976" y="266986"/>
                </a:cubicBezTo>
                <a:cubicBezTo>
                  <a:pt x="184880" y="267367"/>
                  <a:pt x="184785" y="267653"/>
                  <a:pt x="184690" y="268034"/>
                </a:cubicBezTo>
                <a:lnTo>
                  <a:pt x="370523" y="383572"/>
                </a:lnTo>
                <a:cubicBezTo>
                  <a:pt x="370618" y="383381"/>
                  <a:pt x="370808" y="383286"/>
                  <a:pt x="370999" y="383096"/>
                </a:cubicBezTo>
                <a:cubicBezTo>
                  <a:pt x="372809" y="380905"/>
                  <a:pt x="374809" y="378809"/>
                  <a:pt x="376809" y="376809"/>
                </a:cubicBezTo>
                <a:cubicBezTo>
                  <a:pt x="377095" y="376523"/>
                  <a:pt x="377285" y="376333"/>
                  <a:pt x="377571" y="376142"/>
                </a:cubicBezTo>
                <a:cubicBezTo>
                  <a:pt x="379762" y="373951"/>
                  <a:pt x="382048" y="371856"/>
                  <a:pt x="384429" y="369856"/>
                </a:cubicBezTo>
                <a:cubicBezTo>
                  <a:pt x="385286" y="369094"/>
                  <a:pt x="386048" y="368332"/>
                  <a:pt x="387001" y="367760"/>
                </a:cubicBezTo>
                <a:cubicBezTo>
                  <a:pt x="387096" y="367570"/>
                  <a:pt x="387287" y="367475"/>
                  <a:pt x="387382" y="367379"/>
                </a:cubicBezTo>
                <a:cubicBezTo>
                  <a:pt x="388334" y="366617"/>
                  <a:pt x="389287" y="365855"/>
                  <a:pt x="390239" y="365189"/>
                </a:cubicBezTo>
                <a:cubicBezTo>
                  <a:pt x="391859" y="363950"/>
                  <a:pt x="393573" y="362712"/>
                  <a:pt x="395288" y="361569"/>
                </a:cubicBezTo>
                <a:cubicBezTo>
                  <a:pt x="398526" y="359378"/>
                  <a:pt x="401860" y="357283"/>
                  <a:pt x="405289" y="355473"/>
                </a:cubicBezTo>
                <a:cubicBezTo>
                  <a:pt x="406622" y="354806"/>
                  <a:pt x="407956" y="354044"/>
                  <a:pt x="409385" y="353378"/>
                </a:cubicBezTo>
                <a:cubicBezTo>
                  <a:pt x="410051" y="353092"/>
                  <a:pt x="410813" y="352711"/>
                  <a:pt x="411575" y="352330"/>
                </a:cubicBezTo>
                <a:cubicBezTo>
                  <a:pt x="412242" y="351949"/>
                  <a:pt x="412909" y="351663"/>
                  <a:pt x="413671" y="351377"/>
                </a:cubicBezTo>
                <a:cubicBezTo>
                  <a:pt x="415004" y="350806"/>
                  <a:pt x="416338" y="350234"/>
                  <a:pt x="417671" y="349663"/>
                </a:cubicBezTo>
                <a:cubicBezTo>
                  <a:pt x="419005" y="349091"/>
                  <a:pt x="420338" y="348520"/>
                  <a:pt x="421767" y="348044"/>
                </a:cubicBezTo>
                <a:cubicBezTo>
                  <a:pt x="421958" y="347948"/>
                  <a:pt x="422148" y="347948"/>
                  <a:pt x="422339" y="347853"/>
                </a:cubicBezTo>
                <a:cubicBezTo>
                  <a:pt x="424053" y="347282"/>
                  <a:pt x="425672" y="346710"/>
                  <a:pt x="427387" y="346234"/>
                </a:cubicBezTo>
                <a:cubicBezTo>
                  <a:pt x="427387" y="346234"/>
                  <a:pt x="427482" y="346043"/>
                  <a:pt x="427577" y="346139"/>
                </a:cubicBezTo>
                <a:cubicBezTo>
                  <a:pt x="427768" y="346043"/>
                  <a:pt x="428054" y="345948"/>
                  <a:pt x="428244" y="345948"/>
                </a:cubicBezTo>
                <a:cubicBezTo>
                  <a:pt x="429292" y="345567"/>
                  <a:pt x="430244" y="345281"/>
                  <a:pt x="431292" y="344996"/>
                </a:cubicBezTo>
                <a:cubicBezTo>
                  <a:pt x="431673" y="344996"/>
                  <a:pt x="431959" y="344900"/>
                  <a:pt x="432245" y="344805"/>
                </a:cubicBezTo>
                <a:cubicBezTo>
                  <a:pt x="433102" y="344519"/>
                  <a:pt x="433864" y="344329"/>
                  <a:pt x="434626" y="344138"/>
                </a:cubicBezTo>
                <a:cubicBezTo>
                  <a:pt x="435388" y="343948"/>
                  <a:pt x="436150" y="343757"/>
                  <a:pt x="437007" y="343567"/>
                </a:cubicBezTo>
                <a:cubicBezTo>
                  <a:pt x="438912" y="343091"/>
                  <a:pt x="440912" y="342710"/>
                  <a:pt x="442817" y="342424"/>
                </a:cubicBezTo>
                <a:cubicBezTo>
                  <a:pt x="444246" y="342138"/>
                  <a:pt x="445770" y="341852"/>
                  <a:pt x="447199" y="341757"/>
                </a:cubicBezTo>
                <a:cubicBezTo>
                  <a:pt x="448723" y="341471"/>
                  <a:pt x="450151" y="341281"/>
                  <a:pt x="451675" y="341186"/>
                </a:cubicBezTo>
                <a:cubicBezTo>
                  <a:pt x="455867" y="340709"/>
                  <a:pt x="460058" y="340519"/>
                  <a:pt x="464344" y="340519"/>
                </a:cubicBezTo>
                <a:cubicBezTo>
                  <a:pt x="466439" y="340519"/>
                  <a:pt x="468630" y="340614"/>
                  <a:pt x="470725" y="340709"/>
                </a:cubicBezTo>
                <a:cubicBezTo>
                  <a:pt x="472821" y="340805"/>
                  <a:pt x="474917" y="340995"/>
                  <a:pt x="477012" y="341186"/>
                </a:cubicBezTo>
                <a:cubicBezTo>
                  <a:pt x="478812" y="341376"/>
                  <a:pt x="480536" y="341567"/>
                  <a:pt x="482346" y="341852"/>
                </a:cubicBezTo>
                <a:cubicBezTo>
                  <a:pt x="483584" y="342043"/>
                  <a:pt x="484727" y="342233"/>
                  <a:pt x="485966" y="342424"/>
                </a:cubicBezTo>
                <a:lnTo>
                  <a:pt x="539982" y="184499"/>
                </a:lnTo>
                <a:cubicBezTo>
                  <a:pt x="539601" y="184309"/>
                  <a:pt x="539220" y="184023"/>
                  <a:pt x="538839" y="183833"/>
                </a:cubicBezTo>
                <a:cubicBezTo>
                  <a:pt x="537115" y="182785"/>
                  <a:pt x="535410" y="181737"/>
                  <a:pt x="533876" y="180594"/>
                </a:cubicBezTo>
                <a:cubicBezTo>
                  <a:pt x="532924" y="180023"/>
                  <a:pt x="532076" y="179356"/>
                  <a:pt x="531209" y="178689"/>
                </a:cubicBezTo>
                <a:cubicBezTo>
                  <a:pt x="529695" y="177546"/>
                  <a:pt x="528171" y="176308"/>
                  <a:pt x="526647" y="175069"/>
                </a:cubicBezTo>
                <a:cubicBezTo>
                  <a:pt x="525790" y="174403"/>
                  <a:pt x="524932" y="173641"/>
                  <a:pt x="524170" y="172879"/>
                </a:cubicBezTo>
                <a:cubicBezTo>
                  <a:pt x="521884" y="170879"/>
                  <a:pt x="519684" y="168688"/>
                  <a:pt x="517684" y="166402"/>
                </a:cubicBezTo>
                <a:cubicBezTo>
                  <a:pt x="516826" y="165449"/>
                  <a:pt x="515969" y="164497"/>
                  <a:pt x="515026" y="163449"/>
                </a:cubicBezTo>
                <a:cubicBezTo>
                  <a:pt x="514741" y="163068"/>
                  <a:pt x="514445" y="162782"/>
                  <a:pt x="514264" y="162401"/>
                </a:cubicBezTo>
                <a:cubicBezTo>
                  <a:pt x="513407" y="161449"/>
                  <a:pt x="512645" y="160401"/>
                  <a:pt x="511883" y="159353"/>
                </a:cubicBezTo>
                <a:cubicBezTo>
                  <a:pt x="510073" y="156972"/>
                  <a:pt x="508359" y="154400"/>
                  <a:pt x="506740" y="151733"/>
                </a:cubicBezTo>
                <a:cubicBezTo>
                  <a:pt x="506073" y="150686"/>
                  <a:pt x="505501" y="149638"/>
                  <a:pt x="504835" y="148590"/>
                </a:cubicBezTo>
                <a:cubicBezTo>
                  <a:pt x="504644" y="148114"/>
                  <a:pt x="504358" y="147638"/>
                  <a:pt x="504073" y="147161"/>
                </a:cubicBezTo>
                <a:cubicBezTo>
                  <a:pt x="503501" y="146018"/>
                  <a:pt x="502930" y="144875"/>
                  <a:pt x="502358" y="143637"/>
                </a:cubicBezTo>
                <a:cubicBezTo>
                  <a:pt x="501015" y="140970"/>
                  <a:pt x="499777" y="138113"/>
                  <a:pt x="498834" y="135255"/>
                </a:cubicBezTo>
                <a:cubicBezTo>
                  <a:pt x="497691" y="132302"/>
                  <a:pt x="496738" y="129254"/>
                  <a:pt x="495976" y="126206"/>
                </a:cubicBezTo>
                <a:cubicBezTo>
                  <a:pt x="495214" y="123158"/>
                  <a:pt x="494548" y="120015"/>
                  <a:pt x="494071" y="116872"/>
                </a:cubicBezTo>
                <a:cubicBezTo>
                  <a:pt x="493871" y="115729"/>
                  <a:pt x="493690" y="114586"/>
                  <a:pt x="493595" y="113348"/>
                </a:cubicBezTo>
                <a:cubicBezTo>
                  <a:pt x="493309" y="111538"/>
                  <a:pt x="493214" y="109728"/>
                  <a:pt x="493109" y="107918"/>
                </a:cubicBezTo>
                <a:cubicBezTo>
                  <a:pt x="492919" y="106108"/>
                  <a:pt x="492919" y="104299"/>
                  <a:pt x="492919" y="102394"/>
                </a:cubicBezTo>
                <a:cubicBezTo>
                  <a:pt x="492919" y="49816"/>
                  <a:pt x="535591" y="7144"/>
                  <a:pt x="588169" y="7144"/>
                </a:cubicBezTo>
                <a:cubicBezTo>
                  <a:pt x="640842" y="7144"/>
                  <a:pt x="683419" y="49816"/>
                  <a:pt x="683419" y="102394"/>
                </a:cubicBezTo>
                <a:cubicBezTo>
                  <a:pt x="683419" y="154972"/>
                  <a:pt x="640842" y="197644"/>
                  <a:pt x="588169" y="197644"/>
                </a:cubicBezTo>
                <a:cubicBezTo>
                  <a:pt x="586073" y="197644"/>
                  <a:pt x="584073" y="197549"/>
                  <a:pt x="582073" y="197453"/>
                </a:cubicBezTo>
                <a:cubicBezTo>
                  <a:pt x="581968" y="197453"/>
                  <a:pt x="581968" y="197453"/>
                  <a:pt x="581968" y="197453"/>
                </a:cubicBezTo>
                <a:lnTo>
                  <a:pt x="581692" y="197453"/>
                </a:lnTo>
                <a:cubicBezTo>
                  <a:pt x="579787" y="197263"/>
                  <a:pt x="577882" y="197072"/>
                  <a:pt x="575967" y="196787"/>
                </a:cubicBezTo>
                <a:lnTo>
                  <a:pt x="521960" y="354711"/>
                </a:lnTo>
                <a:cubicBezTo>
                  <a:pt x="523008" y="355283"/>
                  <a:pt x="524056" y="355854"/>
                  <a:pt x="525104" y="356521"/>
                </a:cubicBezTo>
                <a:cubicBezTo>
                  <a:pt x="525390" y="356711"/>
                  <a:pt x="525685" y="356807"/>
                  <a:pt x="525961" y="356997"/>
                </a:cubicBezTo>
                <a:cubicBezTo>
                  <a:pt x="527771" y="357950"/>
                  <a:pt x="529580" y="359093"/>
                  <a:pt x="531305" y="360236"/>
                </a:cubicBezTo>
                <a:cubicBezTo>
                  <a:pt x="531495" y="360331"/>
                  <a:pt x="531686" y="360521"/>
                  <a:pt x="531876" y="360617"/>
                </a:cubicBezTo>
                <a:cubicBezTo>
                  <a:pt x="533019" y="361283"/>
                  <a:pt x="534067" y="361950"/>
                  <a:pt x="535115" y="362807"/>
                </a:cubicBezTo>
                <a:cubicBezTo>
                  <a:pt x="536353" y="363569"/>
                  <a:pt x="537601" y="364522"/>
                  <a:pt x="538839" y="365474"/>
                </a:cubicBezTo>
                <a:cubicBezTo>
                  <a:pt x="540258" y="366522"/>
                  <a:pt x="541696" y="367665"/>
                  <a:pt x="543116" y="368808"/>
                </a:cubicBezTo>
                <a:cubicBezTo>
                  <a:pt x="545402" y="370713"/>
                  <a:pt x="547602" y="372713"/>
                  <a:pt x="549783" y="374809"/>
                </a:cubicBezTo>
                <a:cubicBezTo>
                  <a:pt x="551212" y="376142"/>
                  <a:pt x="552640" y="377571"/>
                  <a:pt x="553974" y="379000"/>
                </a:cubicBezTo>
                <a:cubicBezTo>
                  <a:pt x="555974" y="381095"/>
                  <a:pt x="557975" y="383286"/>
                  <a:pt x="559880" y="385572"/>
                </a:cubicBezTo>
                <a:cubicBezTo>
                  <a:pt x="559975" y="385667"/>
                  <a:pt x="560070" y="385763"/>
                  <a:pt x="560156" y="385953"/>
                </a:cubicBezTo>
                <a:cubicBezTo>
                  <a:pt x="562061" y="388239"/>
                  <a:pt x="563880" y="390716"/>
                  <a:pt x="565680" y="393192"/>
                </a:cubicBezTo>
                <a:cubicBezTo>
                  <a:pt x="565680" y="393287"/>
                  <a:pt x="565785" y="393287"/>
                  <a:pt x="565785" y="393383"/>
                </a:cubicBezTo>
                <a:lnTo>
                  <a:pt x="565785" y="393478"/>
                </a:lnTo>
                <a:cubicBezTo>
                  <a:pt x="566918" y="395192"/>
                  <a:pt x="568062" y="396812"/>
                  <a:pt x="569119" y="398526"/>
                </a:cubicBezTo>
                <a:cubicBezTo>
                  <a:pt x="571024" y="401288"/>
                  <a:pt x="572643" y="404241"/>
                  <a:pt x="574262" y="407289"/>
                </a:cubicBezTo>
                <a:cubicBezTo>
                  <a:pt x="574262" y="407384"/>
                  <a:pt x="574358" y="407480"/>
                  <a:pt x="574453" y="407575"/>
                </a:cubicBezTo>
                <a:cubicBezTo>
                  <a:pt x="574653" y="407956"/>
                  <a:pt x="574834" y="408337"/>
                  <a:pt x="575034" y="408718"/>
                </a:cubicBezTo>
                <a:cubicBezTo>
                  <a:pt x="575891" y="410528"/>
                  <a:pt x="576748" y="412337"/>
                  <a:pt x="577606" y="414242"/>
                </a:cubicBezTo>
                <a:cubicBezTo>
                  <a:pt x="578749" y="416719"/>
                  <a:pt x="579711" y="419195"/>
                  <a:pt x="580654" y="421767"/>
                </a:cubicBezTo>
                <a:cubicBezTo>
                  <a:pt x="581320" y="423577"/>
                  <a:pt x="581987" y="425482"/>
                  <a:pt x="582559" y="427482"/>
                </a:cubicBezTo>
                <a:cubicBezTo>
                  <a:pt x="583130" y="429101"/>
                  <a:pt x="583597" y="430721"/>
                  <a:pt x="583978" y="432340"/>
                </a:cubicBezTo>
                <a:cubicBezTo>
                  <a:pt x="584559" y="434245"/>
                  <a:pt x="585026" y="436340"/>
                  <a:pt x="585407" y="438341"/>
                </a:cubicBezTo>
                <a:cubicBezTo>
                  <a:pt x="585607" y="439103"/>
                  <a:pt x="585788" y="439960"/>
                  <a:pt x="585883" y="440722"/>
                </a:cubicBezTo>
                <a:cubicBezTo>
                  <a:pt x="586264" y="442341"/>
                  <a:pt x="586464" y="443865"/>
                  <a:pt x="586740" y="445484"/>
                </a:cubicBezTo>
                <a:cubicBezTo>
                  <a:pt x="587121" y="447866"/>
                  <a:pt x="587407" y="450342"/>
                  <a:pt x="587607" y="452819"/>
                </a:cubicBezTo>
                <a:cubicBezTo>
                  <a:pt x="587797" y="454438"/>
                  <a:pt x="587883" y="455962"/>
                  <a:pt x="587988" y="457581"/>
                </a:cubicBezTo>
                <a:cubicBezTo>
                  <a:pt x="588074" y="459772"/>
                  <a:pt x="588169" y="462058"/>
                  <a:pt x="588169" y="464344"/>
                </a:cubicBezTo>
                <a:cubicBezTo>
                  <a:pt x="588169" y="466630"/>
                  <a:pt x="588074" y="468916"/>
                  <a:pt x="587978" y="471202"/>
                </a:cubicBezTo>
                <a:cubicBezTo>
                  <a:pt x="587874" y="472916"/>
                  <a:pt x="587778" y="474536"/>
                  <a:pt x="587597" y="476250"/>
                </a:cubicBezTo>
                <a:cubicBezTo>
                  <a:pt x="587493" y="476822"/>
                  <a:pt x="587493" y="477393"/>
                  <a:pt x="587397" y="477869"/>
                </a:cubicBezTo>
                <a:cubicBezTo>
                  <a:pt x="587207" y="479584"/>
                  <a:pt x="587016" y="481298"/>
                  <a:pt x="586730" y="483013"/>
                </a:cubicBezTo>
                <a:cubicBezTo>
                  <a:pt x="586730" y="483108"/>
                  <a:pt x="586730" y="483108"/>
                  <a:pt x="586730" y="483213"/>
                </a:cubicBezTo>
                <a:cubicBezTo>
                  <a:pt x="586349" y="485489"/>
                  <a:pt x="585968" y="487690"/>
                  <a:pt x="585492" y="489871"/>
                </a:cubicBezTo>
                <a:cubicBezTo>
                  <a:pt x="585302" y="491109"/>
                  <a:pt x="584921" y="492357"/>
                  <a:pt x="584635" y="493595"/>
                </a:cubicBezTo>
                <a:cubicBezTo>
                  <a:pt x="584349" y="494833"/>
                  <a:pt x="583968" y="495976"/>
                  <a:pt x="583682" y="497215"/>
                </a:cubicBezTo>
                <a:cubicBezTo>
                  <a:pt x="583682" y="497500"/>
                  <a:pt x="583578" y="497786"/>
                  <a:pt x="583483" y="498072"/>
                </a:cubicBezTo>
                <a:lnTo>
                  <a:pt x="731120" y="565985"/>
                </a:lnTo>
                <a:cubicBezTo>
                  <a:pt x="732263" y="564271"/>
                  <a:pt x="733501" y="562651"/>
                  <a:pt x="734844" y="561032"/>
                </a:cubicBezTo>
                <a:cubicBezTo>
                  <a:pt x="736082" y="559413"/>
                  <a:pt x="737416" y="557889"/>
                  <a:pt x="738740" y="556365"/>
                </a:cubicBezTo>
                <a:cubicBezTo>
                  <a:pt x="738940" y="556165"/>
                  <a:pt x="739121" y="555984"/>
                  <a:pt x="739226" y="555784"/>
                </a:cubicBezTo>
                <a:cubicBezTo>
                  <a:pt x="740464" y="554450"/>
                  <a:pt x="741702" y="553126"/>
                  <a:pt x="743026" y="551888"/>
                </a:cubicBezTo>
                <a:cubicBezTo>
                  <a:pt x="744455" y="550459"/>
                  <a:pt x="745989" y="549021"/>
                  <a:pt x="747512" y="547697"/>
                </a:cubicBezTo>
                <a:cubicBezTo>
                  <a:pt x="749027" y="546364"/>
                  <a:pt x="750646" y="545030"/>
                  <a:pt x="752275" y="543697"/>
                </a:cubicBezTo>
                <a:cubicBezTo>
                  <a:pt x="753894" y="542458"/>
                  <a:pt x="755514" y="541220"/>
                  <a:pt x="757228" y="540077"/>
                </a:cubicBezTo>
                <a:cubicBezTo>
                  <a:pt x="757514" y="539877"/>
                  <a:pt x="757895" y="539696"/>
                  <a:pt x="758180" y="539410"/>
                </a:cubicBezTo>
                <a:cubicBezTo>
                  <a:pt x="759800" y="538363"/>
                  <a:pt x="761524" y="537229"/>
                  <a:pt x="763229" y="536267"/>
                </a:cubicBezTo>
                <a:cubicBezTo>
                  <a:pt x="765229" y="535029"/>
                  <a:pt x="767229" y="533886"/>
                  <a:pt x="769420" y="532848"/>
                </a:cubicBezTo>
                <a:cubicBezTo>
                  <a:pt x="770658" y="532181"/>
                  <a:pt x="771897" y="531600"/>
                  <a:pt x="773135" y="530943"/>
                </a:cubicBezTo>
                <a:cubicBezTo>
                  <a:pt x="773335" y="530943"/>
                  <a:pt x="773516" y="530847"/>
                  <a:pt x="773801" y="530657"/>
                </a:cubicBezTo>
                <a:cubicBezTo>
                  <a:pt x="775135" y="530085"/>
                  <a:pt x="776459" y="529514"/>
                  <a:pt x="777897" y="528942"/>
                </a:cubicBezTo>
                <a:cubicBezTo>
                  <a:pt x="782660" y="527037"/>
                  <a:pt x="787708" y="525418"/>
                  <a:pt x="792851" y="524275"/>
                </a:cubicBezTo>
                <a:cubicBezTo>
                  <a:pt x="792947" y="524275"/>
                  <a:pt x="793042" y="524180"/>
                  <a:pt x="793128" y="524180"/>
                </a:cubicBezTo>
                <a:cubicBezTo>
                  <a:pt x="793413" y="524075"/>
                  <a:pt x="793709" y="524075"/>
                  <a:pt x="793995" y="523980"/>
                </a:cubicBezTo>
                <a:cubicBezTo>
                  <a:pt x="795137" y="523789"/>
                  <a:pt x="796176" y="523504"/>
                  <a:pt x="797328" y="523323"/>
                </a:cubicBezTo>
                <a:cubicBezTo>
                  <a:pt x="798566" y="523123"/>
                  <a:pt x="799710" y="522837"/>
                  <a:pt x="800948" y="522742"/>
                </a:cubicBezTo>
                <a:cubicBezTo>
                  <a:pt x="802662" y="522456"/>
                  <a:pt x="804377" y="522170"/>
                  <a:pt x="805996" y="522075"/>
                </a:cubicBezTo>
                <a:cubicBezTo>
                  <a:pt x="807415" y="521884"/>
                  <a:pt x="808853" y="521799"/>
                  <a:pt x="810282" y="521694"/>
                </a:cubicBezTo>
                <a:cubicBezTo>
                  <a:pt x="812387" y="521589"/>
                  <a:pt x="814578" y="521494"/>
                  <a:pt x="816769" y="521494"/>
                </a:cubicBezTo>
                <a:cubicBezTo>
                  <a:pt x="874681" y="521494"/>
                  <a:pt x="921544" y="568357"/>
                  <a:pt x="921544" y="626269"/>
                </a:cubicBezTo>
                <a:close/>
              </a:path>
            </a:pathLst>
          </a:custGeom>
          <a:solidFill>
            <a:srgbClr val="0078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0" name="Graphic 11">
            <a:extLst>
              <a:ext uri="{FF2B5EF4-FFF2-40B4-BE49-F238E27FC236}">
                <a16:creationId xmlns:a16="http://schemas.microsoft.com/office/drawing/2014/main" id="{A37A49D7-203E-43E2-8878-275212F2DB8D}"/>
              </a:ext>
            </a:extLst>
          </p:cNvPr>
          <p:cNvSpPr/>
          <p:nvPr/>
        </p:nvSpPr>
        <p:spPr>
          <a:xfrm>
            <a:off x="736510" y="2340330"/>
            <a:ext cx="270555" cy="275858"/>
          </a:xfrm>
          <a:custGeom>
            <a:avLst/>
            <a:gdLst>
              <a:gd name="connsiteX0" fmla="*/ 205811 w 485775"/>
              <a:gd name="connsiteY0" fmla="*/ 53996 h 495300"/>
              <a:gd name="connsiteX1" fmla="*/ 168663 w 485775"/>
              <a:gd name="connsiteY1" fmla="*/ 20468 h 495300"/>
              <a:gd name="connsiteX2" fmla="*/ 378213 w 485775"/>
              <a:gd name="connsiteY2" fmla="*/ 45709 h 495300"/>
              <a:gd name="connsiteX3" fmla="*/ 268200 w 485775"/>
              <a:gd name="connsiteY3" fmla="*/ 63806 h 495300"/>
              <a:gd name="connsiteX4" fmla="*/ 207497 w 485775"/>
              <a:gd name="connsiteY4" fmla="*/ 52767 h 495300"/>
              <a:gd name="connsiteX5" fmla="*/ 205811 w 485775"/>
              <a:gd name="connsiteY5" fmla="*/ 53996 h 495300"/>
              <a:gd name="connsiteX6" fmla="*/ 144184 w 485775"/>
              <a:gd name="connsiteY6" fmla="*/ 225446 h 495300"/>
              <a:gd name="connsiteX7" fmla="*/ 249435 w 485775"/>
              <a:gd name="connsiteY7" fmla="*/ 294025 h 495300"/>
              <a:gd name="connsiteX8" fmla="*/ 336684 w 485775"/>
              <a:gd name="connsiteY8" fmla="*/ 313933 h 495300"/>
              <a:gd name="connsiteX9" fmla="*/ 349924 w 485775"/>
              <a:gd name="connsiteY9" fmla="*/ 290406 h 495300"/>
              <a:gd name="connsiteX10" fmla="*/ 250293 w 485775"/>
              <a:gd name="connsiteY10" fmla="*/ 129338 h 495300"/>
              <a:gd name="connsiteX11" fmla="*/ 199239 w 485775"/>
              <a:gd name="connsiteY11" fmla="*/ 118004 h 495300"/>
              <a:gd name="connsiteX12" fmla="*/ 173045 w 485775"/>
              <a:gd name="connsiteY12" fmla="*/ 138102 h 495300"/>
              <a:gd name="connsiteX13" fmla="*/ 138755 w 485775"/>
              <a:gd name="connsiteY13" fmla="*/ 174011 h 495300"/>
              <a:gd name="connsiteX14" fmla="*/ 144184 w 485775"/>
              <a:gd name="connsiteY14" fmla="*/ 225255 h 495300"/>
              <a:gd name="connsiteX15" fmla="*/ 144184 w 485775"/>
              <a:gd name="connsiteY15" fmla="*/ 225255 h 495300"/>
              <a:gd name="connsiteX16" fmla="*/ 402979 w 485775"/>
              <a:gd name="connsiteY16" fmla="*/ 64378 h 495300"/>
              <a:gd name="connsiteX17" fmla="*/ 275439 w 485775"/>
              <a:gd name="connsiteY17" fmla="*/ 81428 h 495300"/>
              <a:gd name="connsiteX18" fmla="*/ 265056 w 485775"/>
              <a:gd name="connsiteY18" fmla="*/ 118289 h 495300"/>
              <a:gd name="connsiteX19" fmla="*/ 365926 w 485775"/>
              <a:gd name="connsiteY19" fmla="*/ 280881 h 495300"/>
              <a:gd name="connsiteX20" fmla="*/ 365926 w 485775"/>
              <a:gd name="connsiteY20" fmla="*/ 280881 h 495300"/>
              <a:gd name="connsiteX21" fmla="*/ 379547 w 485775"/>
              <a:gd name="connsiteY21" fmla="*/ 278786 h 495300"/>
              <a:gd name="connsiteX22" fmla="*/ 408884 w 485775"/>
              <a:gd name="connsiteY22" fmla="*/ 290120 h 495300"/>
              <a:gd name="connsiteX23" fmla="*/ 408884 w 485775"/>
              <a:gd name="connsiteY23" fmla="*/ 290120 h 495300"/>
              <a:gd name="connsiteX24" fmla="*/ 488132 w 485775"/>
              <a:gd name="connsiteY24" fmla="*/ 249258 h 495300"/>
              <a:gd name="connsiteX25" fmla="*/ 488132 w 485775"/>
              <a:gd name="connsiteY25" fmla="*/ 248210 h 495300"/>
              <a:gd name="connsiteX26" fmla="*/ 403074 w 485775"/>
              <a:gd name="connsiteY26" fmla="*/ 63997 h 495300"/>
              <a:gd name="connsiteX27" fmla="*/ 349924 w 485775"/>
              <a:gd name="connsiteY27" fmla="*/ 355081 h 495300"/>
              <a:gd name="connsiteX28" fmla="*/ 248292 w 485775"/>
              <a:gd name="connsiteY28" fmla="*/ 488431 h 495300"/>
              <a:gd name="connsiteX29" fmla="*/ 391834 w 485775"/>
              <a:gd name="connsiteY29" fmla="*/ 440806 h 495300"/>
              <a:gd name="connsiteX30" fmla="*/ 376690 w 485775"/>
              <a:gd name="connsiteY30" fmla="*/ 366511 h 495300"/>
              <a:gd name="connsiteX31" fmla="*/ 350019 w 485775"/>
              <a:gd name="connsiteY31" fmla="*/ 354795 h 495300"/>
              <a:gd name="connsiteX32" fmla="*/ 342971 w 485775"/>
              <a:gd name="connsiteY32" fmla="*/ 339269 h 495300"/>
              <a:gd name="connsiteX33" fmla="*/ 342971 w 485775"/>
              <a:gd name="connsiteY33" fmla="*/ 339269 h 495300"/>
              <a:gd name="connsiteX34" fmla="*/ 338875 w 485775"/>
              <a:gd name="connsiteY34" fmla="*/ 332316 h 495300"/>
              <a:gd name="connsiteX35" fmla="*/ 243625 w 485775"/>
              <a:gd name="connsiteY35" fmla="*/ 310885 h 495300"/>
              <a:gd name="connsiteX36" fmla="*/ 132183 w 485775"/>
              <a:gd name="connsiteY36" fmla="*/ 239066 h 495300"/>
              <a:gd name="connsiteX37" fmla="*/ 132183 w 485775"/>
              <a:gd name="connsiteY37" fmla="*/ 239066 h 495300"/>
              <a:gd name="connsiteX38" fmla="*/ 95511 w 485775"/>
              <a:gd name="connsiteY38" fmla="*/ 245448 h 495300"/>
              <a:gd name="connsiteX39" fmla="*/ 57221 w 485775"/>
              <a:gd name="connsiteY39" fmla="*/ 394991 h 495300"/>
              <a:gd name="connsiteX40" fmla="*/ 230481 w 485775"/>
              <a:gd name="connsiteY40" fmla="*/ 487669 h 495300"/>
              <a:gd name="connsiteX41" fmla="*/ 342971 w 485775"/>
              <a:gd name="connsiteY41" fmla="*/ 339269 h 495300"/>
              <a:gd name="connsiteX42" fmla="*/ 421267 w 485775"/>
              <a:gd name="connsiteY42" fmla="*/ 308123 h 495300"/>
              <a:gd name="connsiteX43" fmla="*/ 423648 w 485775"/>
              <a:gd name="connsiteY43" fmla="*/ 322410 h 495300"/>
              <a:gd name="connsiteX44" fmla="*/ 423648 w 485775"/>
              <a:gd name="connsiteY44" fmla="*/ 326601 h 495300"/>
              <a:gd name="connsiteX45" fmla="*/ 395073 w 485775"/>
              <a:gd name="connsiteY45" fmla="*/ 363558 h 495300"/>
              <a:gd name="connsiteX46" fmla="*/ 408503 w 485775"/>
              <a:gd name="connsiteY46" fmla="*/ 426804 h 495300"/>
              <a:gd name="connsiteX47" fmla="*/ 487179 w 485775"/>
              <a:gd name="connsiteY47" fmla="*/ 269737 h 495300"/>
              <a:gd name="connsiteX48" fmla="*/ 420124 w 485775"/>
              <a:gd name="connsiteY48" fmla="*/ 304979 h 495300"/>
              <a:gd name="connsiteX49" fmla="*/ 421267 w 485775"/>
              <a:gd name="connsiteY49" fmla="*/ 308123 h 495300"/>
              <a:gd name="connsiteX50" fmla="*/ 62174 w 485775"/>
              <a:gd name="connsiteY50" fmla="*/ 203348 h 495300"/>
              <a:gd name="connsiteX51" fmla="*/ 73509 w 485775"/>
              <a:gd name="connsiteY51" fmla="*/ 174106 h 495300"/>
              <a:gd name="connsiteX52" fmla="*/ 73509 w 485775"/>
              <a:gd name="connsiteY52" fmla="*/ 174106 h 495300"/>
              <a:gd name="connsiteX53" fmla="*/ 41124 w 485775"/>
              <a:gd name="connsiteY53" fmla="*/ 124766 h 495300"/>
              <a:gd name="connsiteX54" fmla="*/ 41124 w 485775"/>
              <a:gd name="connsiteY54" fmla="*/ 371368 h 495300"/>
              <a:gd name="connsiteX55" fmla="*/ 78366 w 485775"/>
              <a:gd name="connsiteY55" fmla="*/ 236971 h 495300"/>
              <a:gd name="connsiteX56" fmla="*/ 62174 w 485775"/>
              <a:gd name="connsiteY56" fmla="*/ 202967 h 495300"/>
              <a:gd name="connsiteX57" fmla="*/ 88749 w 485775"/>
              <a:gd name="connsiteY57" fmla="*/ 162962 h 495300"/>
              <a:gd name="connsiteX58" fmla="*/ 123515 w 485775"/>
              <a:gd name="connsiteY58" fmla="*/ 162962 h 495300"/>
              <a:gd name="connsiteX59" fmla="*/ 160758 w 485775"/>
              <a:gd name="connsiteY59" fmla="*/ 124100 h 495300"/>
              <a:gd name="connsiteX60" fmla="*/ 190190 w 485775"/>
              <a:gd name="connsiteY60" fmla="*/ 101526 h 495300"/>
              <a:gd name="connsiteX61" fmla="*/ 193714 w 485775"/>
              <a:gd name="connsiteY61" fmla="*/ 68283 h 495300"/>
              <a:gd name="connsiteX62" fmla="*/ 149042 w 485775"/>
              <a:gd name="connsiteY62" fmla="*/ 28469 h 495300"/>
              <a:gd name="connsiteX63" fmla="*/ 52649 w 485775"/>
              <a:gd name="connsiteY63" fmla="*/ 107050 h 495300"/>
              <a:gd name="connsiteX64" fmla="*/ 88749 w 485775"/>
              <a:gd name="connsiteY64" fmla="*/ 162104 h 495300"/>
              <a:gd name="connsiteX65" fmla="*/ 88749 w 485775"/>
              <a:gd name="connsiteY65" fmla="*/ 162104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85775" h="495300">
                <a:moveTo>
                  <a:pt x="205811" y="53996"/>
                </a:moveTo>
                <a:cubicBezTo>
                  <a:pt x="192095" y="40851"/>
                  <a:pt x="179522" y="29612"/>
                  <a:pt x="168663" y="20468"/>
                </a:cubicBezTo>
                <a:cubicBezTo>
                  <a:pt x="238672" y="-3859"/>
                  <a:pt x="315987" y="5456"/>
                  <a:pt x="378213" y="45709"/>
                </a:cubicBezTo>
                <a:cubicBezTo>
                  <a:pt x="340875" y="46576"/>
                  <a:pt x="303842" y="52672"/>
                  <a:pt x="268200" y="63806"/>
                </a:cubicBezTo>
                <a:cubicBezTo>
                  <a:pt x="254484" y="43994"/>
                  <a:pt x="227309" y="39051"/>
                  <a:pt x="207497" y="52767"/>
                </a:cubicBezTo>
                <a:cubicBezTo>
                  <a:pt x="206925" y="53158"/>
                  <a:pt x="206363" y="53567"/>
                  <a:pt x="205811" y="53996"/>
                </a:cubicBezTo>
                <a:close/>
                <a:moveTo>
                  <a:pt x="144184" y="225446"/>
                </a:moveTo>
                <a:cubicBezTo>
                  <a:pt x="174693" y="254649"/>
                  <a:pt x="210393" y="277910"/>
                  <a:pt x="249435" y="294025"/>
                </a:cubicBezTo>
                <a:cubicBezTo>
                  <a:pt x="277277" y="305246"/>
                  <a:pt x="306728" y="311961"/>
                  <a:pt x="336684" y="313933"/>
                </a:cubicBezTo>
                <a:cubicBezTo>
                  <a:pt x="338466" y="304875"/>
                  <a:pt x="343104" y="296626"/>
                  <a:pt x="349924" y="290406"/>
                </a:cubicBezTo>
                <a:cubicBezTo>
                  <a:pt x="324502" y="232275"/>
                  <a:pt x="290955" y="178049"/>
                  <a:pt x="250293" y="129338"/>
                </a:cubicBezTo>
                <a:cubicBezTo>
                  <a:pt x="232652" y="137416"/>
                  <a:pt x="211802" y="132777"/>
                  <a:pt x="199239" y="118004"/>
                </a:cubicBezTo>
                <a:cubicBezTo>
                  <a:pt x="190114" y="124176"/>
                  <a:pt x="181370" y="130881"/>
                  <a:pt x="173045" y="138102"/>
                </a:cubicBezTo>
                <a:cubicBezTo>
                  <a:pt x="160586" y="149046"/>
                  <a:pt x="149109" y="161066"/>
                  <a:pt x="138755" y="174011"/>
                </a:cubicBezTo>
                <a:cubicBezTo>
                  <a:pt x="151718" y="188003"/>
                  <a:pt x="153928" y="208853"/>
                  <a:pt x="144184" y="225255"/>
                </a:cubicBezTo>
                <a:lnTo>
                  <a:pt x="144184" y="225255"/>
                </a:lnTo>
                <a:close/>
                <a:moveTo>
                  <a:pt x="402979" y="64378"/>
                </a:moveTo>
                <a:cubicBezTo>
                  <a:pt x="359821" y="63140"/>
                  <a:pt x="316758" y="68902"/>
                  <a:pt x="275439" y="81428"/>
                </a:cubicBezTo>
                <a:cubicBezTo>
                  <a:pt x="278030" y="94668"/>
                  <a:pt x="274172" y="108345"/>
                  <a:pt x="265056" y="118289"/>
                </a:cubicBezTo>
                <a:cubicBezTo>
                  <a:pt x="306052" y="167543"/>
                  <a:pt x="340009" y="222264"/>
                  <a:pt x="365926" y="280881"/>
                </a:cubicBezTo>
                <a:lnTo>
                  <a:pt x="365926" y="280881"/>
                </a:lnTo>
                <a:cubicBezTo>
                  <a:pt x="370327" y="279472"/>
                  <a:pt x="374927" y="278766"/>
                  <a:pt x="379547" y="278786"/>
                </a:cubicBezTo>
                <a:cubicBezTo>
                  <a:pt x="390396" y="278776"/>
                  <a:pt x="400864" y="282814"/>
                  <a:pt x="408884" y="290120"/>
                </a:cubicBezTo>
                <a:lnTo>
                  <a:pt x="408884" y="290120"/>
                </a:lnTo>
                <a:cubicBezTo>
                  <a:pt x="434411" y="274842"/>
                  <a:pt x="460881" y="261193"/>
                  <a:pt x="488132" y="249258"/>
                </a:cubicBezTo>
                <a:cubicBezTo>
                  <a:pt x="488132" y="249258"/>
                  <a:pt x="488132" y="248592"/>
                  <a:pt x="488132" y="248210"/>
                </a:cubicBezTo>
                <a:cubicBezTo>
                  <a:pt x="488389" y="177259"/>
                  <a:pt x="457252" y="109822"/>
                  <a:pt x="403074" y="63997"/>
                </a:cubicBezTo>
                <a:close/>
                <a:moveTo>
                  <a:pt x="349924" y="355081"/>
                </a:moveTo>
                <a:cubicBezTo>
                  <a:pt x="288012" y="407564"/>
                  <a:pt x="260199" y="458618"/>
                  <a:pt x="248292" y="488431"/>
                </a:cubicBezTo>
                <a:cubicBezTo>
                  <a:pt x="300023" y="488469"/>
                  <a:pt x="350381" y="471762"/>
                  <a:pt x="391834" y="440806"/>
                </a:cubicBezTo>
                <a:cubicBezTo>
                  <a:pt x="388472" y="415727"/>
                  <a:pt x="383414" y="390904"/>
                  <a:pt x="376690" y="366511"/>
                </a:cubicBezTo>
                <a:cubicBezTo>
                  <a:pt x="366717" y="365787"/>
                  <a:pt x="357297" y="361643"/>
                  <a:pt x="350019" y="354795"/>
                </a:cubicBezTo>
                <a:close/>
                <a:moveTo>
                  <a:pt x="342971" y="339269"/>
                </a:moveTo>
                <a:lnTo>
                  <a:pt x="342971" y="339269"/>
                </a:lnTo>
                <a:cubicBezTo>
                  <a:pt x="341742" y="336879"/>
                  <a:pt x="340371" y="334554"/>
                  <a:pt x="338875" y="332316"/>
                </a:cubicBezTo>
                <a:cubicBezTo>
                  <a:pt x="306185" y="330269"/>
                  <a:pt x="274039" y="323029"/>
                  <a:pt x="243625" y="310885"/>
                </a:cubicBezTo>
                <a:cubicBezTo>
                  <a:pt x="202382" y="293988"/>
                  <a:pt x="164606" y="269641"/>
                  <a:pt x="132183" y="239066"/>
                </a:cubicBezTo>
                <a:lnTo>
                  <a:pt x="132183" y="239066"/>
                </a:lnTo>
                <a:cubicBezTo>
                  <a:pt x="121579" y="246696"/>
                  <a:pt x="108067" y="249049"/>
                  <a:pt x="95511" y="245448"/>
                </a:cubicBezTo>
                <a:cubicBezTo>
                  <a:pt x="74387" y="292778"/>
                  <a:pt x="61440" y="343336"/>
                  <a:pt x="57221" y="394991"/>
                </a:cubicBezTo>
                <a:cubicBezTo>
                  <a:pt x="99460" y="448769"/>
                  <a:pt x="162301" y="482383"/>
                  <a:pt x="230481" y="487669"/>
                </a:cubicBezTo>
                <a:cubicBezTo>
                  <a:pt x="242006" y="455665"/>
                  <a:pt x="266771" y="398039"/>
                  <a:pt x="342971" y="339269"/>
                </a:cubicBezTo>
                <a:close/>
                <a:moveTo>
                  <a:pt x="421267" y="308123"/>
                </a:moveTo>
                <a:cubicBezTo>
                  <a:pt x="422867" y="312714"/>
                  <a:pt x="423676" y="317543"/>
                  <a:pt x="423648" y="322410"/>
                </a:cubicBezTo>
                <a:cubicBezTo>
                  <a:pt x="423648" y="323839"/>
                  <a:pt x="423648" y="325172"/>
                  <a:pt x="423648" y="326601"/>
                </a:cubicBezTo>
                <a:cubicBezTo>
                  <a:pt x="421990" y="343375"/>
                  <a:pt x="410894" y="357729"/>
                  <a:pt x="395073" y="363558"/>
                </a:cubicBezTo>
                <a:cubicBezTo>
                  <a:pt x="400731" y="384371"/>
                  <a:pt x="405207" y="405487"/>
                  <a:pt x="408503" y="426804"/>
                </a:cubicBezTo>
                <a:cubicBezTo>
                  <a:pt x="453632" y="386275"/>
                  <a:pt x="481741" y="330154"/>
                  <a:pt x="487179" y="269737"/>
                </a:cubicBezTo>
                <a:cubicBezTo>
                  <a:pt x="464186" y="280215"/>
                  <a:pt x="441793" y="291978"/>
                  <a:pt x="420124" y="304979"/>
                </a:cubicBezTo>
                <a:cubicBezTo>
                  <a:pt x="420552" y="306008"/>
                  <a:pt x="420943" y="307056"/>
                  <a:pt x="421267" y="308123"/>
                </a:cubicBezTo>
                <a:close/>
                <a:moveTo>
                  <a:pt x="62174" y="203348"/>
                </a:moveTo>
                <a:cubicBezTo>
                  <a:pt x="62197" y="192537"/>
                  <a:pt x="66236" y="182107"/>
                  <a:pt x="73509" y="174106"/>
                </a:cubicBezTo>
                <a:lnTo>
                  <a:pt x="73509" y="174106"/>
                </a:lnTo>
                <a:cubicBezTo>
                  <a:pt x="61811" y="158266"/>
                  <a:pt x="51000" y="141797"/>
                  <a:pt x="41124" y="124766"/>
                </a:cubicBezTo>
                <a:cubicBezTo>
                  <a:pt x="-4183" y="200728"/>
                  <a:pt x="-4183" y="295407"/>
                  <a:pt x="41124" y="371368"/>
                </a:cubicBezTo>
                <a:cubicBezTo>
                  <a:pt x="46636" y="324934"/>
                  <a:pt x="59195" y="279614"/>
                  <a:pt x="78366" y="236971"/>
                </a:cubicBezTo>
                <a:cubicBezTo>
                  <a:pt x="68113" y="228665"/>
                  <a:pt x="62163" y="216168"/>
                  <a:pt x="62174" y="202967"/>
                </a:cubicBezTo>
                <a:close/>
                <a:moveTo>
                  <a:pt x="88749" y="162962"/>
                </a:moveTo>
                <a:cubicBezTo>
                  <a:pt x="99840" y="158151"/>
                  <a:pt x="112424" y="158151"/>
                  <a:pt x="123515" y="162962"/>
                </a:cubicBezTo>
                <a:cubicBezTo>
                  <a:pt x="134774" y="148941"/>
                  <a:pt x="147232" y="135939"/>
                  <a:pt x="160758" y="124100"/>
                </a:cubicBezTo>
                <a:cubicBezTo>
                  <a:pt x="170083" y="115965"/>
                  <a:pt x="179912" y="108422"/>
                  <a:pt x="190190" y="101526"/>
                </a:cubicBezTo>
                <a:cubicBezTo>
                  <a:pt x="186628" y="90438"/>
                  <a:pt x="187914" y="78370"/>
                  <a:pt x="193714" y="68283"/>
                </a:cubicBezTo>
                <a:cubicBezTo>
                  <a:pt x="176664" y="51805"/>
                  <a:pt x="161329" y="38565"/>
                  <a:pt x="149042" y="28469"/>
                </a:cubicBezTo>
                <a:cubicBezTo>
                  <a:pt x="110603" y="45804"/>
                  <a:pt x="77371" y="72893"/>
                  <a:pt x="52649" y="107050"/>
                </a:cubicBezTo>
                <a:cubicBezTo>
                  <a:pt x="63525" y="126138"/>
                  <a:pt x="75581" y="144521"/>
                  <a:pt x="88749" y="162104"/>
                </a:cubicBezTo>
                <a:lnTo>
                  <a:pt x="88749" y="162104"/>
                </a:lnTo>
                <a:close/>
              </a:path>
            </a:pathLst>
          </a:custGeom>
          <a:solidFill>
            <a:srgbClr val="0078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2" name="Graphic 15">
            <a:extLst>
              <a:ext uri="{FF2B5EF4-FFF2-40B4-BE49-F238E27FC236}">
                <a16:creationId xmlns:a16="http://schemas.microsoft.com/office/drawing/2014/main" id="{6B634835-6C8C-461A-A794-2E42D6FAB878}"/>
              </a:ext>
            </a:extLst>
          </p:cNvPr>
          <p:cNvSpPr/>
          <p:nvPr/>
        </p:nvSpPr>
        <p:spPr>
          <a:xfrm>
            <a:off x="735971" y="2793253"/>
            <a:ext cx="271631" cy="271631"/>
          </a:xfrm>
          <a:custGeom>
            <a:avLst/>
            <a:gdLst>
              <a:gd name="connsiteX0" fmla="*/ 386239 w 771525"/>
              <a:gd name="connsiteY0" fmla="*/ 7144 h 771525"/>
              <a:gd name="connsiteX1" fmla="*/ 7144 w 771525"/>
              <a:gd name="connsiteY1" fmla="*/ 386239 h 771525"/>
              <a:gd name="connsiteX2" fmla="*/ 386239 w 771525"/>
              <a:gd name="connsiteY2" fmla="*/ 765334 h 771525"/>
              <a:gd name="connsiteX3" fmla="*/ 765334 w 771525"/>
              <a:gd name="connsiteY3" fmla="*/ 386239 h 771525"/>
              <a:gd name="connsiteX4" fmla="*/ 386239 w 771525"/>
              <a:gd name="connsiteY4" fmla="*/ 7144 h 771525"/>
              <a:gd name="connsiteX5" fmla="*/ 216694 w 771525"/>
              <a:gd name="connsiteY5" fmla="*/ 591979 h 771525"/>
              <a:gd name="connsiteX6" fmla="*/ 198596 w 771525"/>
              <a:gd name="connsiteY6" fmla="*/ 599599 h 771525"/>
              <a:gd name="connsiteX7" fmla="*/ 180499 w 771525"/>
              <a:gd name="connsiteY7" fmla="*/ 591979 h 771525"/>
              <a:gd name="connsiteX8" fmla="*/ 180499 w 771525"/>
              <a:gd name="connsiteY8" fmla="*/ 179546 h 771525"/>
              <a:gd name="connsiteX9" fmla="*/ 217646 w 771525"/>
              <a:gd name="connsiteY9" fmla="*/ 179546 h 771525"/>
              <a:gd name="connsiteX10" fmla="*/ 217646 w 771525"/>
              <a:gd name="connsiteY10" fmla="*/ 216694 h 771525"/>
              <a:gd name="connsiteX11" fmla="*/ 217646 w 771525"/>
              <a:gd name="connsiteY11" fmla="*/ 554831 h 771525"/>
              <a:gd name="connsiteX12" fmla="*/ 216694 w 771525"/>
              <a:gd name="connsiteY12" fmla="*/ 591979 h 771525"/>
              <a:gd name="connsiteX13" fmla="*/ 284321 w 771525"/>
              <a:gd name="connsiteY13" fmla="*/ 488156 h 771525"/>
              <a:gd name="connsiteX14" fmla="*/ 284321 w 771525"/>
              <a:gd name="connsiteY14" fmla="*/ 525304 h 771525"/>
              <a:gd name="connsiteX15" fmla="*/ 266224 w 771525"/>
              <a:gd name="connsiteY15" fmla="*/ 532924 h 771525"/>
              <a:gd name="connsiteX16" fmla="*/ 248126 w 771525"/>
              <a:gd name="connsiteY16" fmla="*/ 525304 h 771525"/>
              <a:gd name="connsiteX17" fmla="*/ 248126 w 771525"/>
              <a:gd name="connsiteY17" fmla="*/ 247174 h 771525"/>
              <a:gd name="connsiteX18" fmla="*/ 285274 w 771525"/>
              <a:gd name="connsiteY18" fmla="*/ 247174 h 771525"/>
              <a:gd name="connsiteX19" fmla="*/ 285274 w 771525"/>
              <a:gd name="connsiteY19" fmla="*/ 284321 h 771525"/>
              <a:gd name="connsiteX20" fmla="*/ 284321 w 771525"/>
              <a:gd name="connsiteY20" fmla="*/ 488156 h 771525"/>
              <a:gd name="connsiteX21" fmla="*/ 437674 w 771525"/>
              <a:gd name="connsiteY21" fmla="*/ 437674 h 771525"/>
              <a:gd name="connsiteX22" fmla="*/ 334804 w 771525"/>
              <a:gd name="connsiteY22" fmla="*/ 437674 h 771525"/>
              <a:gd name="connsiteX23" fmla="*/ 334804 w 771525"/>
              <a:gd name="connsiteY23" fmla="*/ 334804 h 771525"/>
              <a:gd name="connsiteX24" fmla="*/ 437674 w 771525"/>
              <a:gd name="connsiteY24" fmla="*/ 334804 h 771525"/>
              <a:gd name="connsiteX25" fmla="*/ 437674 w 771525"/>
              <a:gd name="connsiteY25" fmla="*/ 437674 h 771525"/>
              <a:gd name="connsiteX26" fmla="*/ 506254 w 771525"/>
              <a:gd name="connsiteY26" fmla="*/ 532924 h 771525"/>
              <a:gd name="connsiteX27" fmla="*/ 488156 w 771525"/>
              <a:gd name="connsiteY27" fmla="*/ 525304 h 771525"/>
              <a:gd name="connsiteX28" fmla="*/ 488156 w 771525"/>
              <a:gd name="connsiteY28" fmla="*/ 488156 h 771525"/>
              <a:gd name="connsiteX29" fmla="*/ 488156 w 771525"/>
              <a:gd name="connsiteY29" fmla="*/ 284321 h 771525"/>
              <a:gd name="connsiteX30" fmla="*/ 488156 w 771525"/>
              <a:gd name="connsiteY30" fmla="*/ 247174 h 771525"/>
              <a:gd name="connsiteX31" fmla="*/ 525304 w 771525"/>
              <a:gd name="connsiteY31" fmla="*/ 247174 h 771525"/>
              <a:gd name="connsiteX32" fmla="*/ 525304 w 771525"/>
              <a:gd name="connsiteY32" fmla="*/ 525304 h 771525"/>
              <a:gd name="connsiteX33" fmla="*/ 506254 w 771525"/>
              <a:gd name="connsiteY33" fmla="*/ 532924 h 771525"/>
              <a:gd name="connsiteX34" fmla="*/ 591979 w 771525"/>
              <a:gd name="connsiteY34" fmla="*/ 591979 h 771525"/>
              <a:gd name="connsiteX35" fmla="*/ 573881 w 771525"/>
              <a:gd name="connsiteY35" fmla="*/ 599599 h 771525"/>
              <a:gd name="connsiteX36" fmla="*/ 555784 w 771525"/>
              <a:gd name="connsiteY36" fmla="*/ 591979 h 771525"/>
              <a:gd name="connsiteX37" fmla="*/ 555784 w 771525"/>
              <a:gd name="connsiteY37" fmla="*/ 554831 h 771525"/>
              <a:gd name="connsiteX38" fmla="*/ 555784 w 771525"/>
              <a:gd name="connsiteY38" fmla="*/ 216694 h 771525"/>
              <a:gd name="connsiteX39" fmla="*/ 555784 w 771525"/>
              <a:gd name="connsiteY39" fmla="*/ 179546 h 771525"/>
              <a:gd name="connsiteX40" fmla="*/ 592931 w 771525"/>
              <a:gd name="connsiteY40" fmla="*/ 179546 h 771525"/>
              <a:gd name="connsiteX41" fmla="*/ 591979 w 771525"/>
              <a:gd name="connsiteY41" fmla="*/ 591979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71525" h="771525">
                <a:moveTo>
                  <a:pt x="386239" y="7144"/>
                </a:moveTo>
                <a:cubicBezTo>
                  <a:pt x="176689" y="7144"/>
                  <a:pt x="7144" y="176689"/>
                  <a:pt x="7144" y="386239"/>
                </a:cubicBezTo>
                <a:cubicBezTo>
                  <a:pt x="7144" y="595789"/>
                  <a:pt x="176689" y="765334"/>
                  <a:pt x="386239" y="765334"/>
                </a:cubicBezTo>
                <a:cubicBezTo>
                  <a:pt x="595789" y="765334"/>
                  <a:pt x="765334" y="595789"/>
                  <a:pt x="765334" y="386239"/>
                </a:cubicBezTo>
                <a:cubicBezTo>
                  <a:pt x="765334" y="176689"/>
                  <a:pt x="595789" y="7144"/>
                  <a:pt x="386239" y="7144"/>
                </a:cubicBezTo>
                <a:close/>
                <a:moveTo>
                  <a:pt x="216694" y="591979"/>
                </a:moveTo>
                <a:cubicBezTo>
                  <a:pt x="211931" y="596741"/>
                  <a:pt x="205264" y="599599"/>
                  <a:pt x="198596" y="599599"/>
                </a:cubicBezTo>
                <a:cubicBezTo>
                  <a:pt x="191929" y="599599"/>
                  <a:pt x="185261" y="596741"/>
                  <a:pt x="180499" y="591979"/>
                </a:cubicBezTo>
                <a:cubicBezTo>
                  <a:pt x="67151" y="478631"/>
                  <a:pt x="67151" y="293846"/>
                  <a:pt x="180499" y="179546"/>
                </a:cubicBezTo>
                <a:cubicBezTo>
                  <a:pt x="190976" y="169069"/>
                  <a:pt x="207169" y="169069"/>
                  <a:pt x="217646" y="179546"/>
                </a:cubicBezTo>
                <a:cubicBezTo>
                  <a:pt x="228124" y="190024"/>
                  <a:pt x="228124" y="206216"/>
                  <a:pt x="217646" y="216694"/>
                </a:cubicBezTo>
                <a:cubicBezTo>
                  <a:pt x="124301" y="310039"/>
                  <a:pt x="124301" y="461486"/>
                  <a:pt x="217646" y="554831"/>
                </a:cubicBezTo>
                <a:cubicBezTo>
                  <a:pt x="227171" y="565309"/>
                  <a:pt x="227171" y="582454"/>
                  <a:pt x="216694" y="591979"/>
                </a:cubicBezTo>
                <a:close/>
                <a:moveTo>
                  <a:pt x="284321" y="488156"/>
                </a:moveTo>
                <a:cubicBezTo>
                  <a:pt x="294799" y="498634"/>
                  <a:pt x="294799" y="514826"/>
                  <a:pt x="284321" y="525304"/>
                </a:cubicBezTo>
                <a:cubicBezTo>
                  <a:pt x="279559" y="530066"/>
                  <a:pt x="272891" y="532924"/>
                  <a:pt x="266224" y="532924"/>
                </a:cubicBezTo>
                <a:cubicBezTo>
                  <a:pt x="259556" y="532924"/>
                  <a:pt x="252889" y="530066"/>
                  <a:pt x="248126" y="525304"/>
                </a:cubicBezTo>
                <a:cubicBezTo>
                  <a:pt x="171926" y="449104"/>
                  <a:pt x="171926" y="324326"/>
                  <a:pt x="248126" y="247174"/>
                </a:cubicBezTo>
                <a:cubicBezTo>
                  <a:pt x="258604" y="236696"/>
                  <a:pt x="274796" y="236696"/>
                  <a:pt x="285274" y="247174"/>
                </a:cubicBezTo>
                <a:cubicBezTo>
                  <a:pt x="295751" y="257651"/>
                  <a:pt x="295751" y="273844"/>
                  <a:pt x="285274" y="284321"/>
                </a:cubicBezTo>
                <a:cubicBezTo>
                  <a:pt x="228124" y="340519"/>
                  <a:pt x="228124" y="431959"/>
                  <a:pt x="284321" y="488156"/>
                </a:cubicBezTo>
                <a:close/>
                <a:moveTo>
                  <a:pt x="437674" y="437674"/>
                </a:moveTo>
                <a:cubicBezTo>
                  <a:pt x="409099" y="466249"/>
                  <a:pt x="363379" y="466249"/>
                  <a:pt x="334804" y="437674"/>
                </a:cubicBezTo>
                <a:cubicBezTo>
                  <a:pt x="306229" y="409099"/>
                  <a:pt x="306229" y="363379"/>
                  <a:pt x="334804" y="334804"/>
                </a:cubicBezTo>
                <a:cubicBezTo>
                  <a:pt x="363379" y="306229"/>
                  <a:pt x="409099" y="306229"/>
                  <a:pt x="437674" y="334804"/>
                </a:cubicBezTo>
                <a:cubicBezTo>
                  <a:pt x="466249" y="363379"/>
                  <a:pt x="466249" y="409099"/>
                  <a:pt x="437674" y="437674"/>
                </a:cubicBezTo>
                <a:close/>
                <a:moveTo>
                  <a:pt x="506254" y="532924"/>
                </a:moveTo>
                <a:cubicBezTo>
                  <a:pt x="499586" y="532924"/>
                  <a:pt x="492919" y="530066"/>
                  <a:pt x="488156" y="525304"/>
                </a:cubicBezTo>
                <a:cubicBezTo>
                  <a:pt x="477679" y="514826"/>
                  <a:pt x="477679" y="498634"/>
                  <a:pt x="488156" y="488156"/>
                </a:cubicBezTo>
                <a:cubicBezTo>
                  <a:pt x="544354" y="431959"/>
                  <a:pt x="544354" y="340519"/>
                  <a:pt x="488156" y="284321"/>
                </a:cubicBezTo>
                <a:cubicBezTo>
                  <a:pt x="477679" y="273844"/>
                  <a:pt x="477679" y="257651"/>
                  <a:pt x="488156" y="247174"/>
                </a:cubicBezTo>
                <a:cubicBezTo>
                  <a:pt x="498634" y="236696"/>
                  <a:pt x="514826" y="236696"/>
                  <a:pt x="525304" y="247174"/>
                </a:cubicBezTo>
                <a:cubicBezTo>
                  <a:pt x="601504" y="323374"/>
                  <a:pt x="601504" y="448151"/>
                  <a:pt x="525304" y="525304"/>
                </a:cubicBezTo>
                <a:cubicBezTo>
                  <a:pt x="520541" y="530066"/>
                  <a:pt x="512921" y="532924"/>
                  <a:pt x="506254" y="532924"/>
                </a:cubicBezTo>
                <a:close/>
                <a:moveTo>
                  <a:pt x="591979" y="591979"/>
                </a:moveTo>
                <a:cubicBezTo>
                  <a:pt x="587216" y="596741"/>
                  <a:pt x="580549" y="599599"/>
                  <a:pt x="573881" y="599599"/>
                </a:cubicBezTo>
                <a:cubicBezTo>
                  <a:pt x="567214" y="599599"/>
                  <a:pt x="560546" y="596741"/>
                  <a:pt x="555784" y="591979"/>
                </a:cubicBezTo>
                <a:cubicBezTo>
                  <a:pt x="545306" y="581501"/>
                  <a:pt x="545306" y="565309"/>
                  <a:pt x="555784" y="554831"/>
                </a:cubicBezTo>
                <a:cubicBezTo>
                  <a:pt x="649129" y="461486"/>
                  <a:pt x="649129" y="310039"/>
                  <a:pt x="555784" y="216694"/>
                </a:cubicBezTo>
                <a:cubicBezTo>
                  <a:pt x="545306" y="206216"/>
                  <a:pt x="545306" y="190024"/>
                  <a:pt x="555784" y="179546"/>
                </a:cubicBezTo>
                <a:cubicBezTo>
                  <a:pt x="566261" y="169069"/>
                  <a:pt x="582454" y="169069"/>
                  <a:pt x="592931" y="179546"/>
                </a:cubicBezTo>
                <a:cubicBezTo>
                  <a:pt x="706279" y="293846"/>
                  <a:pt x="706279" y="478631"/>
                  <a:pt x="591979" y="591979"/>
                </a:cubicBezTo>
                <a:close/>
              </a:path>
            </a:pathLst>
          </a:custGeom>
          <a:solidFill>
            <a:srgbClr val="0078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3" name="Graphic 19">
            <a:extLst>
              <a:ext uri="{FF2B5EF4-FFF2-40B4-BE49-F238E27FC236}">
                <a16:creationId xmlns:a16="http://schemas.microsoft.com/office/drawing/2014/main" id="{D1543605-EA0C-4590-87AD-76E24BAD6395}"/>
              </a:ext>
            </a:extLst>
          </p:cNvPr>
          <p:cNvGrpSpPr/>
          <p:nvPr/>
        </p:nvGrpSpPr>
        <p:grpSpPr>
          <a:xfrm>
            <a:off x="753142" y="5836008"/>
            <a:ext cx="236176" cy="304246"/>
            <a:chOff x="2790443" y="3624547"/>
            <a:chExt cx="2181225" cy="2809875"/>
          </a:xfrm>
          <a:solidFill>
            <a:srgbClr val="0078D7"/>
          </a:solidFill>
        </p:grpSpPr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36CD1AA4-C69F-4221-8D9E-38BABAEB56BA}"/>
                </a:ext>
              </a:extLst>
            </p:cNvPr>
            <p:cNvSpPr/>
            <p:nvPr/>
          </p:nvSpPr>
          <p:spPr>
            <a:xfrm>
              <a:off x="2790443" y="3624547"/>
              <a:ext cx="2181225" cy="2809875"/>
            </a:xfrm>
            <a:custGeom>
              <a:avLst/>
              <a:gdLst>
                <a:gd name="connsiteX0" fmla="*/ 1384278 w 2181225"/>
                <a:gd name="connsiteY0" fmla="*/ 2090456 h 2809875"/>
                <a:gd name="connsiteX1" fmla="*/ 1384676 w 2181225"/>
                <a:gd name="connsiteY1" fmla="*/ 2082665 h 2809875"/>
                <a:gd name="connsiteX2" fmla="*/ 1385828 w 2181225"/>
                <a:gd name="connsiteY2" fmla="*/ 2075094 h 2809875"/>
                <a:gd name="connsiteX3" fmla="*/ 1387707 w 2181225"/>
                <a:gd name="connsiteY3" fmla="*/ 2067797 h 2809875"/>
                <a:gd name="connsiteX4" fmla="*/ 1390265 w 2181225"/>
                <a:gd name="connsiteY4" fmla="*/ 2060795 h 2809875"/>
                <a:gd name="connsiteX5" fmla="*/ 1393475 w 2181225"/>
                <a:gd name="connsiteY5" fmla="*/ 2054129 h 2809875"/>
                <a:gd name="connsiteX6" fmla="*/ 1397295 w 2181225"/>
                <a:gd name="connsiteY6" fmla="*/ 2047847 h 2809875"/>
                <a:gd name="connsiteX7" fmla="*/ 1401677 w 2181225"/>
                <a:gd name="connsiteY7" fmla="*/ 2041983 h 2809875"/>
                <a:gd name="connsiteX8" fmla="*/ 1406594 w 2181225"/>
                <a:gd name="connsiteY8" fmla="*/ 2036572 h 2809875"/>
                <a:gd name="connsiteX9" fmla="*/ 1412012 w 2181225"/>
                <a:gd name="connsiteY9" fmla="*/ 2031655 h 2809875"/>
                <a:gd name="connsiteX10" fmla="*/ 1417876 w 2181225"/>
                <a:gd name="connsiteY10" fmla="*/ 2027266 h 2809875"/>
                <a:gd name="connsiteX11" fmla="*/ 1424158 w 2181225"/>
                <a:gd name="connsiteY11" fmla="*/ 2023446 h 2809875"/>
                <a:gd name="connsiteX12" fmla="*/ 1430817 w 2181225"/>
                <a:gd name="connsiteY12" fmla="*/ 2020243 h 2809875"/>
                <a:gd name="connsiteX13" fmla="*/ 1437819 w 2181225"/>
                <a:gd name="connsiteY13" fmla="*/ 2017679 h 2809875"/>
                <a:gd name="connsiteX14" fmla="*/ 1445123 w 2181225"/>
                <a:gd name="connsiteY14" fmla="*/ 2015799 h 2809875"/>
                <a:gd name="connsiteX15" fmla="*/ 1452687 w 2181225"/>
                <a:gd name="connsiteY15" fmla="*/ 2014647 h 2809875"/>
                <a:gd name="connsiteX16" fmla="*/ 1460478 w 2181225"/>
                <a:gd name="connsiteY16" fmla="*/ 2014256 h 2809875"/>
                <a:gd name="connsiteX17" fmla="*/ 2179614 w 2181225"/>
                <a:gd name="connsiteY17" fmla="*/ 2014256 h 2809875"/>
                <a:gd name="connsiteX18" fmla="*/ 2179614 w 2181225"/>
                <a:gd name="connsiteY18" fmla="*/ 277914 h 2809875"/>
                <a:gd name="connsiteX19" fmla="*/ 2179265 w 2181225"/>
                <a:gd name="connsiteY19" fmla="*/ 263875 h 2809875"/>
                <a:gd name="connsiteX20" fmla="*/ 2178209 w 2181225"/>
                <a:gd name="connsiteY20" fmla="*/ 250022 h 2809875"/>
                <a:gd name="connsiteX21" fmla="*/ 2176474 w 2181225"/>
                <a:gd name="connsiteY21" fmla="*/ 236368 h 2809875"/>
                <a:gd name="connsiteX22" fmla="*/ 2174073 w 2181225"/>
                <a:gd name="connsiteY22" fmla="*/ 222940 h 2809875"/>
                <a:gd name="connsiteX23" fmla="*/ 2171028 w 2181225"/>
                <a:gd name="connsiteY23" fmla="*/ 209738 h 2809875"/>
                <a:gd name="connsiteX24" fmla="*/ 2167352 w 2181225"/>
                <a:gd name="connsiteY24" fmla="*/ 196797 h 2809875"/>
                <a:gd name="connsiteX25" fmla="*/ 2163066 w 2181225"/>
                <a:gd name="connsiteY25" fmla="*/ 184124 h 2809875"/>
                <a:gd name="connsiteX26" fmla="*/ 2158183 w 2181225"/>
                <a:gd name="connsiteY26" fmla="*/ 171738 h 2809875"/>
                <a:gd name="connsiteX27" fmla="*/ 2152717 w 2181225"/>
                <a:gd name="connsiteY27" fmla="*/ 159654 h 2809875"/>
                <a:gd name="connsiteX28" fmla="*/ 2146696 w 2181225"/>
                <a:gd name="connsiteY28" fmla="*/ 147893 h 2809875"/>
                <a:gd name="connsiteX29" fmla="*/ 2140126 w 2181225"/>
                <a:gd name="connsiteY29" fmla="*/ 136467 h 2809875"/>
                <a:gd name="connsiteX30" fmla="*/ 2133035 w 2181225"/>
                <a:gd name="connsiteY30" fmla="*/ 125405 h 2809875"/>
                <a:gd name="connsiteX31" fmla="*/ 2125429 w 2181225"/>
                <a:gd name="connsiteY31" fmla="*/ 114707 h 2809875"/>
                <a:gd name="connsiteX32" fmla="*/ 2117330 w 2181225"/>
                <a:gd name="connsiteY32" fmla="*/ 104406 h 2809875"/>
                <a:gd name="connsiteX33" fmla="*/ 2108758 w 2181225"/>
                <a:gd name="connsiteY33" fmla="*/ 94510 h 2809875"/>
                <a:gd name="connsiteX34" fmla="*/ 2099726 w 2181225"/>
                <a:gd name="connsiteY34" fmla="*/ 85032 h 2809875"/>
                <a:gd name="connsiteX35" fmla="*/ 2090255 w 2181225"/>
                <a:gd name="connsiteY35" fmla="*/ 76000 h 2809875"/>
                <a:gd name="connsiteX36" fmla="*/ 2080352 w 2181225"/>
                <a:gd name="connsiteY36" fmla="*/ 67428 h 2809875"/>
                <a:gd name="connsiteX37" fmla="*/ 2070051 w 2181225"/>
                <a:gd name="connsiteY37" fmla="*/ 59329 h 2809875"/>
                <a:gd name="connsiteX38" fmla="*/ 2059353 w 2181225"/>
                <a:gd name="connsiteY38" fmla="*/ 51723 h 2809875"/>
                <a:gd name="connsiteX39" fmla="*/ 2048291 w 2181225"/>
                <a:gd name="connsiteY39" fmla="*/ 44632 h 2809875"/>
                <a:gd name="connsiteX40" fmla="*/ 2036865 w 2181225"/>
                <a:gd name="connsiteY40" fmla="*/ 38062 h 2809875"/>
                <a:gd name="connsiteX41" fmla="*/ 2025104 w 2181225"/>
                <a:gd name="connsiteY41" fmla="*/ 32041 h 2809875"/>
                <a:gd name="connsiteX42" fmla="*/ 2013020 w 2181225"/>
                <a:gd name="connsiteY42" fmla="*/ 26575 h 2809875"/>
                <a:gd name="connsiteX43" fmla="*/ 2000634 w 2181225"/>
                <a:gd name="connsiteY43" fmla="*/ 21692 h 2809875"/>
                <a:gd name="connsiteX44" fmla="*/ 1987961 w 2181225"/>
                <a:gd name="connsiteY44" fmla="*/ 17406 h 2809875"/>
                <a:gd name="connsiteX45" fmla="*/ 1975013 w 2181225"/>
                <a:gd name="connsiteY45" fmla="*/ 13730 h 2809875"/>
                <a:gd name="connsiteX46" fmla="*/ 1961818 w 2181225"/>
                <a:gd name="connsiteY46" fmla="*/ 10685 h 2809875"/>
                <a:gd name="connsiteX47" fmla="*/ 1948390 w 2181225"/>
                <a:gd name="connsiteY47" fmla="*/ 8285 h 2809875"/>
                <a:gd name="connsiteX48" fmla="*/ 1934736 w 2181225"/>
                <a:gd name="connsiteY48" fmla="*/ 6550 h 2809875"/>
                <a:gd name="connsiteX49" fmla="*/ 1920883 w 2181225"/>
                <a:gd name="connsiteY49" fmla="*/ 5493 h 2809875"/>
                <a:gd name="connsiteX50" fmla="*/ 1906844 w 2181225"/>
                <a:gd name="connsiteY50" fmla="*/ 5144 h 2809875"/>
                <a:gd name="connsiteX51" fmla="*/ 277914 w 2181225"/>
                <a:gd name="connsiteY51" fmla="*/ 5144 h 2809875"/>
                <a:gd name="connsiteX52" fmla="*/ 263877 w 2181225"/>
                <a:gd name="connsiteY52" fmla="*/ 5493 h 2809875"/>
                <a:gd name="connsiteX53" fmla="*/ 250024 w 2181225"/>
                <a:gd name="connsiteY53" fmla="*/ 6550 h 2809875"/>
                <a:gd name="connsiteX54" fmla="*/ 236373 w 2181225"/>
                <a:gd name="connsiteY54" fmla="*/ 8285 h 2809875"/>
                <a:gd name="connsiteX55" fmla="*/ 222941 w 2181225"/>
                <a:gd name="connsiteY55" fmla="*/ 10685 h 2809875"/>
                <a:gd name="connsiteX56" fmla="*/ 209744 w 2181225"/>
                <a:gd name="connsiteY56" fmla="*/ 13730 h 2809875"/>
                <a:gd name="connsiteX57" fmla="*/ 196800 w 2181225"/>
                <a:gd name="connsiteY57" fmla="*/ 17406 h 2809875"/>
                <a:gd name="connsiteX58" fmla="*/ 184126 w 2181225"/>
                <a:gd name="connsiteY58" fmla="*/ 21692 h 2809875"/>
                <a:gd name="connsiteX59" fmla="*/ 171739 w 2181225"/>
                <a:gd name="connsiteY59" fmla="*/ 26575 h 2809875"/>
                <a:gd name="connsiteX60" fmla="*/ 159656 w 2181225"/>
                <a:gd name="connsiteY60" fmla="*/ 32041 h 2809875"/>
                <a:gd name="connsiteX61" fmla="*/ 147895 w 2181225"/>
                <a:gd name="connsiteY61" fmla="*/ 38062 h 2809875"/>
                <a:gd name="connsiteX62" fmla="*/ 136472 w 2181225"/>
                <a:gd name="connsiteY62" fmla="*/ 44632 h 2809875"/>
                <a:gd name="connsiteX63" fmla="*/ 125405 w 2181225"/>
                <a:gd name="connsiteY63" fmla="*/ 51723 h 2809875"/>
                <a:gd name="connsiteX64" fmla="*/ 114711 w 2181225"/>
                <a:gd name="connsiteY64" fmla="*/ 59329 h 2809875"/>
                <a:gd name="connsiteX65" fmla="*/ 104406 w 2181225"/>
                <a:gd name="connsiteY65" fmla="*/ 67428 h 2809875"/>
                <a:gd name="connsiteX66" fmla="*/ 94509 w 2181225"/>
                <a:gd name="connsiteY66" fmla="*/ 76000 h 2809875"/>
                <a:gd name="connsiteX67" fmla="*/ 85036 w 2181225"/>
                <a:gd name="connsiteY67" fmla="*/ 85032 h 2809875"/>
                <a:gd name="connsiteX68" fmla="*/ 76004 w 2181225"/>
                <a:gd name="connsiteY68" fmla="*/ 94510 h 2809875"/>
                <a:gd name="connsiteX69" fmla="*/ 67431 w 2181225"/>
                <a:gd name="connsiteY69" fmla="*/ 104406 h 2809875"/>
                <a:gd name="connsiteX70" fmla="*/ 59333 w 2181225"/>
                <a:gd name="connsiteY70" fmla="*/ 114707 h 2809875"/>
                <a:gd name="connsiteX71" fmla="*/ 51729 w 2181225"/>
                <a:gd name="connsiteY71" fmla="*/ 125405 h 2809875"/>
                <a:gd name="connsiteX72" fmla="*/ 44633 w 2181225"/>
                <a:gd name="connsiteY72" fmla="*/ 136467 h 2809875"/>
                <a:gd name="connsiteX73" fmla="*/ 38065 w 2181225"/>
                <a:gd name="connsiteY73" fmla="*/ 147893 h 2809875"/>
                <a:gd name="connsiteX74" fmla="*/ 32041 w 2181225"/>
                <a:gd name="connsiteY74" fmla="*/ 159654 h 2809875"/>
                <a:gd name="connsiteX75" fmla="*/ 26579 w 2181225"/>
                <a:gd name="connsiteY75" fmla="*/ 171738 h 2809875"/>
                <a:gd name="connsiteX76" fmla="*/ 21695 w 2181225"/>
                <a:gd name="connsiteY76" fmla="*/ 184124 h 2809875"/>
                <a:gd name="connsiteX77" fmla="*/ 17406 w 2181225"/>
                <a:gd name="connsiteY77" fmla="*/ 196797 h 2809875"/>
                <a:gd name="connsiteX78" fmla="*/ 13731 w 2181225"/>
                <a:gd name="connsiteY78" fmla="*/ 209738 h 2809875"/>
                <a:gd name="connsiteX79" fmla="*/ 10685 w 2181225"/>
                <a:gd name="connsiteY79" fmla="*/ 222940 h 2809875"/>
                <a:gd name="connsiteX80" fmla="*/ 8287 w 2181225"/>
                <a:gd name="connsiteY80" fmla="*/ 236368 h 2809875"/>
                <a:gd name="connsiteX81" fmla="*/ 6551 w 2181225"/>
                <a:gd name="connsiteY81" fmla="*/ 250022 h 2809875"/>
                <a:gd name="connsiteX82" fmla="*/ 5498 w 2181225"/>
                <a:gd name="connsiteY82" fmla="*/ 263875 h 2809875"/>
                <a:gd name="connsiteX83" fmla="*/ 5144 w 2181225"/>
                <a:gd name="connsiteY83" fmla="*/ 277914 h 2809875"/>
                <a:gd name="connsiteX84" fmla="*/ 5144 w 2181225"/>
                <a:gd name="connsiteY84" fmla="*/ 2536820 h 2809875"/>
                <a:gd name="connsiteX85" fmla="*/ 5498 w 2181225"/>
                <a:gd name="connsiteY85" fmla="*/ 2550857 h 2809875"/>
                <a:gd name="connsiteX86" fmla="*/ 6551 w 2181225"/>
                <a:gd name="connsiteY86" fmla="*/ 2564710 h 2809875"/>
                <a:gd name="connsiteX87" fmla="*/ 8287 w 2181225"/>
                <a:gd name="connsiteY87" fmla="*/ 2578361 h 2809875"/>
                <a:gd name="connsiteX88" fmla="*/ 10685 w 2181225"/>
                <a:gd name="connsiteY88" fmla="*/ 2591793 h 2809875"/>
                <a:gd name="connsiteX89" fmla="*/ 13731 w 2181225"/>
                <a:gd name="connsiteY89" fmla="*/ 2604990 h 2809875"/>
                <a:gd name="connsiteX90" fmla="*/ 17406 w 2181225"/>
                <a:gd name="connsiteY90" fmla="*/ 2617934 h 2809875"/>
                <a:gd name="connsiteX91" fmla="*/ 21695 w 2181225"/>
                <a:gd name="connsiteY91" fmla="*/ 2630608 h 2809875"/>
                <a:gd name="connsiteX92" fmla="*/ 26579 w 2181225"/>
                <a:gd name="connsiteY92" fmla="*/ 2642995 h 2809875"/>
                <a:gd name="connsiteX93" fmla="*/ 32041 w 2181225"/>
                <a:gd name="connsiteY93" fmla="*/ 2655078 h 2809875"/>
                <a:gd name="connsiteX94" fmla="*/ 38065 w 2181225"/>
                <a:gd name="connsiteY94" fmla="*/ 2666839 h 2809875"/>
                <a:gd name="connsiteX95" fmla="*/ 44633 w 2181225"/>
                <a:gd name="connsiteY95" fmla="*/ 2678262 h 2809875"/>
                <a:gd name="connsiteX96" fmla="*/ 51729 w 2181225"/>
                <a:gd name="connsiteY96" fmla="*/ 2689329 h 2809875"/>
                <a:gd name="connsiteX97" fmla="*/ 59333 w 2181225"/>
                <a:gd name="connsiteY97" fmla="*/ 2700023 h 2809875"/>
                <a:gd name="connsiteX98" fmla="*/ 67431 w 2181225"/>
                <a:gd name="connsiteY98" fmla="*/ 2710328 h 2809875"/>
                <a:gd name="connsiteX99" fmla="*/ 76004 w 2181225"/>
                <a:gd name="connsiteY99" fmla="*/ 2720225 h 2809875"/>
                <a:gd name="connsiteX100" fmla="*/ 85036 w 2181225"/>
                <a:gd name="connsiteY100" fmla="*/ 2729698 h 2809875"/>
                <a:gd name="connsiteX101" fmla="*/ 94509 w 2181225"/>
                <a:gd name="connsiteY101" fmla="*/ 2738729 h 2809875"/>
                <a:gd name="connsiteX102" fmla="*/ 104406 w 2181225"/>
                <a:gd name="connsiteY102" fmla="*/ 2747303 h 2809875"/>
                <a:gd name="connsiteX103" fmla="*/ 114711 w 2181225"/>
                <a:gd name="connsiteY103" fmla="*/ 2755401 h 2809875"/>
                <a:gd name="connsiteX104" fmla="*/ 125405 w 2181225"/>
                <a:gd name="connsiteY104" fmla="*/ 2763005 h 2809875"/>
                <a:gd name="connsiteX105" fmla="*/ 136472 w 2181225"/>
                <a:gd name="connsiteY105" fmla="*/ 2770101 h 2809875"/>
                <a:gd name="connsiteX106" fmla="*/ 147895 w 2181225"/>
                <a:gd name="connsiteY106" fmla="*/ 2776669 h 2809875"/>
                <a:gd name="connsiteX107" fmla="*/ 159656 w 2181225"/>
                <a:gd name="connsiteY107" fmla="*/ 2782693 h 2809875"/>
                <a:gd name="connsiteX108" fmla="*/ 171739 w 2181225"/>
                <a:gd name="connsiteY108" fmla="*/ 2788155 h 2809875"/>
                <a:gd name="connsiteX109" fmla="*/ 184126 w 2181225"/>
                <a:gd name="connsiteY109" fmla="*/ 2793039 h 2809875"/>
                <a:gd name="connsiteX110" fmla="*/ 196800 w 2181225"/>
                <a:gd name="connsiteY110" fmla="*/ 2797328 h 2809875"/>
                <a:gd name="connsiteX111" fmla="*/ 209744 w 2181225"/>
                <a:gd name="connsiteY111" fmla="*/ 2801003 h 2809875"/>
                <a:gd name="connsiteX112" fmla="*/ 222941 w 2181225"/>
                <a:gd name="connsiteY112" fmla="*/ 2804048 h 2809875"/>
                <a:gd name="connsiteX113" fmla="*/ 236373 w 2181225"/>
                <a:gd name="connsiteY113" fmla="*/ 2806447 h 2809875"/>
                <a:gd name="connsiteX114" fmla="*/ 250024 w 2181225"/>
                <a:gd name="connsiteY114" fmla="*/ 2808182 h 2809875"/>
                <a:gd name="connsiteX115" fmla="*/ 263877 w 2181225"/>
                <a:gd name="connsiteY115" fmla="*/ 2809236 h 2809875"/>
                <a:gd name="connsiteX116" fmla="*/ 277914 w 2181225"/>
                <a:gd name="connsiteY116" fmla="*/ 2809590 h 2809875"/>
                <a:gd name="connsiteX117" fmla="*/ 1384278 w 2181225"/>
                <a:gd name="connsiteY117" fmla="*/ 2809590 h 2809875"/>
                <a:gd name="connsiteX118" fmla="*/ 861034 w 2181225"/>
                <a:gd name="connsiteY118" fmla="*/ 947885 h 2809875"/>
                <a:gd name="connsiteX119" fmla="*/ 849622 w 2181225"/>
                <a:gd name="connsiteY119" fmla="*/ 947399 h 2809875"/>
                <a:gd name="connsiteX120" fmla="*/ 838436 w 2181225"/>
                <a:gd name="connsiteY120" fmla="*/ 946425 h 2809875"/>
                <a:gd name="connsiteX121" fmla="*/ 827484 w 2181225"/>
                <a:gd name="connsiteY121" fmla="*/ 944971 h 2809875"/>
                <a:gd name="connsiteX122" fmla="*/ 816765 w 2181225"/>
                <a:gd name="connsiteY122" fmla="*/ 943023 h 2809875"/>
                <a:gd name="connsiteX123" fmla="*/ 806272 w 2181225"/>
                <a:gd name="connsiteY123" fmla="*/ 940595 h 2809875"/>
                <a:gd name="connsiteX124" fmla="*/ 796006 w 2181225"/>
                <a:gd name="connsiteY124" fmla="*/ 937681 h 2809875"/>
                <a:gd name="connsiteX125" fmla="*/ 785973 w 2181225"/>
                <a:gd name="connsiteY125" fmla="*/ 934279 h 2809875"/>
                <a:gd name="connsiteX126" fmla="*/ 776173 w 2181225"/>
                <a:gd name="connsiteY126" fmla="*/ 930391 h 2809875"/>
                <a:gd name="connsiteX127" fmla="*/ 766599 w 2181225"/>
                <a:gd name="connsiteY127" fmla="*/ 926015 h 2809875"/>
                <a:gd name="connsiteX128" fmla="*/ 757258 w 2181225"/>
                <a:gd name="connsiteY128" fmla="*/ 921160 h 2809875"/>
                <a:gd name="connsiteX129" fmla="*/ 748144 w 2181225"/>
                <a:gd name="connsiteY129" fmla="*/ 915811 h 2809875"/>
                <a:gd name="connsiteX130" fmla="*/ 739263 w 2181225"/>
                <a:gd name="connsiteY130" fmla="*/ 909981 h 2809875"/>
                <a:gd name="connsiteX131" fmla="*/ 730608 w 2181225"/>
                <a:gd name="connsiteY131" fmla="*/ 903665 h 2809875"/>
                <a:gd name="connsiteX132" fmla="*/ 722187 w 2181225"/>
                <a:gd name="connsiteY132" fmla="*/ 896862 h 2809875"/>
                <a:gd name="connsiteX133" fmla="*/ 713998 w 2181225"/>
                <a:gd name="connsiteY133" fmla="*/ 889572 h 2809875"/>
                <a:gd name="connsiteX134" fmla="*/ 709986 w 2181225"/>
                <a:gd name="connsiteY134" fmla="*/ 885745 h 2809875"/>
                <a:gd name="connsiteX135" fmla="*/ 706063 w 2181225"/>
                <a:gd name="connsiteY135" fmla="*/ 881829 h 2809875"/>
                <a:gd name="connsiteX136" fmla="*/ 698602 w 2181225"/>
                <a:gd name="connsiteY136" fmla="*/ 873819 h 2809875"/>
                <a:gd name="connsiteX137" fmla="*/ 691634 w 2181225"/>
                <a:gd name="connsiteY137" fmla="*/ 865569 h 2809875"/>
                <a:gd name="connsiteX138" fmla="*/ 685167 w 2181225"/>
                <a:gd name="connsiteY138" fmla="*/ 857086 h 2809875"/>
                <a:gd name="connsiteX139" fmla="*/ 679194 w 2181225"/>
                <a:gd name="connsiteY139" fmla="*/ 848362 h 2809875"/>
                <a:gd name="connsiteX140" fmla="*/ 673721 w 2181225"/>
                <a:gd name="connsiteY140" fmla="*/ 839406 h 2809875"/>
                <a:gd name="connsiteX141" fmla="*/ 668742 w 2181225"/>
                <a:gd name="connsiteY141" fmla="*/ 830202 h 2809875"/>
                <a:gd name="connsiteX142" fmla="*/ 664264 w 2181225"/>
                <a:gd name="connsiteY142" fmla="*/ 820772 h 2809875"/>
                <a:gd name="connsiteX143" fmla="*/ 660279 w 2181225"/>
                <a:gd name="connsiteY143" fmla="*/ 811103 h 2809875"/>
                <a:gd name="connsiteX144" fmla="*/ 656795 w 2181225"/>
                <a:gd name="connsiteY144" fmla="*/ 801193 h 2809875"/>
                <a:gd name="connsiteX145" fmla="*/ 653812 w 2181225"/>
                <a:gd name="connsiteY145" fmla="*/ 791043 h 2809875"/>
                <a:gd name="connsiteX146" fmla="*/ 651323 w 2181225"/>
                <a:gd name="connsiteY146" fmla="*/ 780667 h 2809875"/>
                <a:gd name="connsiteX147" fmla="*/ 649334 w 2181225"/>
                <a:gd name="connsiteY147" fmla="*/ 770044 h 2809875"/>
                <a:gd name="connsiteX148" fmla="*/ 647839 w 2181225"/>
                <a:gd name="connsiteY148" fmla="*/ 759188 h 2809875"/>
                <a:gd name="connsiteX149" fmla="*/ 646845 w 2181225"/>
                <a:gd name="connsiteY149" fmla="*/ 748091 h 2809875"/>
                <a:gd name="connsiteX150" fmla="*/ 646351 w 2181225"/>
                <a:gd name="connsiteY150" fmla="*/ 736762 h 2809875"/>
                <a:gd name="connsiteX151" fmla="*/ 646289 w 2181225"/>
                <a:gd name="connsiteY151" fmla="*/ 731008 h 2809875"/>
                <a:gd name="connsiteX152" fmla="*/ 646351 w 2181225"/>
                <a:gd name="connsiteY152" fmla="*/ 725254 h 2809875"/>
                <a:gd name="connsiteX153" fmla="*/ 646845 w 2181225"/>
                <a:gd name="connsiteY153" fmla="*/ 713925 h 2809875"/>
                <a:gd name="connsiteX154" fmla="*/ 647839 w 2181225"/>
                <a:gd name="connsiteY154" fmla="*/ 702828 h 2809875"/>
                <a:gd name="connsiteX155" fmla="*/ 649334 w 2181225"/>
                <a:gd name="connsiteY155" fmla="*/ 691972 h 2809875"/>
                <a:gd name="connsiteX156" fmla="*/ 651323 w 2181225"/>
                <a:gd name="connsiteY156" fmla="*/ 681349 h 2809875"/>
                <a:gd name="connsiteX157" fmla="*/ 653812 w 2181225"/>
                <a:gd name="connsiteY157" fmla="*/ 670973 h 2809875"/>
                <a:gd name="connsiteX158" fmla="*/ 656795 w 2181225"/>
                <a:gd name="connsiteY158" fmla="*/ 660823 h 2809875"/>
                <a:gd name="connsiteX159" fmla="*/ 660279 w 2181225"/>
                <a:gd name="connsiteY159" fmla="*/ 650913 h 2809875"/>
                <a:gd name="connsiteX160" fmla="*/ 664264 w 2181225"/>
                <a:gd name="connsiteY160" fmla="*/ 641244 h 2809875"/>
                <a:gd name="connsiteX161" fmla="*/ 668742 w 2181225"/>
                <a:gd name="connsiteY161" fmla="*/ 631814 h 2809875"/>
                <a:gd name="connsiteX162" fmla="*/ 673721 w 2181225"/>
                <a:gd name="connsiteY162" fmla="*/ 622610 h 2809875"/>
                <a:gd name="connsiteX163" fmla="*/ 679194 w 2181225"/>
                <a:gd name="connsiteY163" fmla="*/ 613654 h 2809875"/>
                <a:gd name="connsiteX164" fmla="*/ 685167 w 2181225"/>
                <a:gd name="connsiteY164" fmla="*/ 604931 h 2809875"/>
                <a:gd name="connsiteX165" fmla="*/ 691634 w 2181225"/>
                <a:gd name="connsiteY165" fmla="*/ 596447 h 2809875"/>
                <a:gd name="connsiteX166" fmla="*/ 698602 w 2181225"/>
                <a:gd name="connsiteY166" fmla="*/ 588197 h 2809875"/>
                <a:gd name="connsiteX167" fmla="*/ 706063 w 2181225"/>
                <a:gd name="connsiteY167" fmla="*/ 580187 h 2809875"/>
                <a:gd name="connsiteX168" fmla="*/ 709986 w 2181225"/>
                <a:gd name="connsiteY168" fmla="*/ 576264 h 2809875"/>
                <a:gd name="connsiteX169" fmla="*/ 713998 w 2181225"/>
                <a:gd name="connsiteY169" fmla="*/ 572444 h 2809875"/>
                <a:gd name="connsiteX170" fmla="*/ 722187 w 2181225"/>
                <a:gd name="connsiteY170" fmla="*/ 565154 h 2809875"/>
                <a:gd name="connsiteX171" fmla="*/ 730608 w 2181225"/>
                <a:gd name="connsiteY171" fmla="*/ 558351 h 2809875"/>
                <a:gd name="connsiteX172" fmla="*/ 739263 w 2181225"/>
                <a:gd name="connsiteY172" fmla="*/ 552035 h 2809875"/>
                <a:gd name="connsiteX173" fmla="*/ 748144 w 2181225"/>
                <a:gd name="connsiteY173" fmla="*/ 546199 h 2809875"/>
                <a:gd name="connsiteX174" fmla="*/ 757258 w 2181225"/>
                <a:gd name="connsiteY174" fmla="*/ 540856 h 2809875"/>
                <a:gd name="connsiteX175" fmla="*/ 766599 w 2181225"/>
                <a:gd name="connsiteY175" fmla="*/ 536001 h 2809875"/>
                <a:gd name="connsiteX176" fmla="*/ 776173 w 2181225"/>
                <a:gd name="connsiteY176" fmla="*/ 531625 h 2809875"/>
                <a:gd name="connsiteX177" fmla="*/ 785973 w 2181225"/>
                <a:gd name="connsiteY177" fmla="*/ 527737 h 2809875"/>
                <a:gd name="connsiteX178" fmla="*/ 796006 w 2181225"/>
                <a:gd name="connsiteY178" fmla="*/ 524335 h 2809875"/>
                <a:gd name="connsiteX179" fmla="*/ 806272 w 2181225"/>
                <a:gd name="connsiteY179" fmla="*/ 521421 h 2809875"/>
                <a:gd name="connsiteX180" fmla="*/ 816765 w 2181225"/>
                <a:gd name="connsiteY180" fmla="*/ 518993 h 2809875"/>
                <a:gd name="connsiteX181" fmla="*/ 827484 w 2181225"/>
                <a:gd name="connsiteY181" fmla="*/ 517045 h 2809875"/>
                <a:gd name="connsiteX182" fmla="*/ 838436 w 2181225"/>
                <a:gd name="connsiteY182" fmla="*/ 515591 h 2809875"/>
                <a:gd name="connsiteX183" fmla="*/ 849622 w 2181225"/>
                <a:gd name="connsiteY183" fmla="*/ 514617 h 2809875"/>
                <a:gd name="connsiteX184" fmla="*/ 861034 w 2181225"/>
                <a:gd name="connsiteY184" fmla="*/ 514131 h 2809875"/>
                <a:gd name="connsiteX185" fmla="*/ 866829 w 2181225"/>
                <a:gd name="connsiteY185" fmla="*/ 514069 h 2809875"/>
                <a:gd name="connsiteX186" fmla="*/ 872624 w 2181225"/>
                <a:gd name="connsiteY186" fmla="*/ 514131 h 2809875"/>
                <a:gd name="connsiteX187" fmla="*/ 884035 w 2181225"/>
                <a:gd name="connsiteY187" fmla="*/ 514617 h 2809875"/>
                <a:gd name="connsiteX188" fmla="*/ 895214 w 2181225"/>
                <a:gd name="connsiteY188" fmla="*/ 515591 h 2809875"/>
                <a:gd name="connsiteX189" fmla="*/ 906173 w 2181225"/>
                <a:gd name="connsiteY189" fmla="*/ 517045 h 2809875"/>
                <a:gd name="connsiteX190" fmla="*/ 916892 w 2181225"/>
                <a:gd name="connsiteY190" fmla="*/ 518993 h 2809875"/>
                <a:gd name="connsiteX191" fmla="*/ 927385 w 2181225"/>
                <a:gd name="connsiteY191" fmla="*/ 521421 h 2809875"/>
                <a:gd name="connsiteX192" fmla="*/ 937651 w 2181225"/>
                <a:gd name="connsiteY192" fmla="*/ 524335 h 2809875"/>
                <a:gd name="connsiteX193" fmla="*/ 947684 w 2181225"/>
                <a:gd name="connsiteY193" fmla="*/ 527737 h 2809875"/>
                <a:gd name="connsiteX194" fmla="*/ 957485 w 2181225"/>
                <a:gd name="connsiteY194" fmla="*/ 531625 h 2809875"/>
                <a:gd name="connsiteX195" fmla="*/ 967058 w 2181225"/>
                <a:gd name="connsiteY195" fmla="*/ 536001 h 2809875"/>
                <a:gd name="connsiteX196" fmla="*/ 976399 w 2181225"/>
                <a:gd name="connsiteY196" fmla="*/ 540856 h 2809875"/>
                <a:gd name="connsiteX197" fmla="*/ 985513 w 2181225"/>
                <a:gd name="connsiteY197" fmla="*/ 546199 h 2809875"/>
                <a:gd name="connsiteX198" fmla="*/ 994394 w 2181225"/>
                <a:gd name="connsiteY198" fmla="*/ 552035 h 2809875"/>
                <a:gd name="connsiteX199" fmla="*/ 1003049 w 2181225"/>
                <a:gd name="connsiteY199" fmla="*/ 558351 h 2809875"/>
                <a:gd name="connsiteX200" fmla="*/ 1011471 w 2181225"/>
                <a:gd name="connsiteY200" fmla="*/ 565154 h 2809875"/>
                <a:gd name="connsiteX201" fmla="*/ 1019659 w 2181225"/>
                <a:gd name="connsiteY201" fmla="*/ 572444 h 2809875"/>
                <a:gd name="connsiteX202" fmla="*/ 1023671 w 2181225"/>
                <a:gd name="connsiteY202" fmla="*/ 576264 h 2809875"/>
                <a:gd name="connsiteX203" fmla="*/ 1027587 w 2181225"/>
                <a:gd name="connsiteY203" fmla="*/ 580187 h 2809875"/>
                <a:gd name="connsiteX204" fmla="*/ 1035055 w 2181225"/>
                <a:gd name="connsiteY204" fmla="*/ 588197 h 2809875"/>
                <a:gd name="connsiteX205" fmla="*/ 1042023 w 2181225"/>
                <a:gd name="connsiteY205" fmla="*/ 596447 h 2809875"/>
                <a:gd name="connsiteX206" fmla="*/ 1048490 w 2181225"/>
                <a:gd name="connsiteY206" fmla="*/ 604931 h 2809875"/>
                <a:gd name="connsiteX207" fmla="*/ 1054463 w 2181225"/>
                <a:gd name="connsiteY207" fmla="*/ 613654 h 2809875"/>
                <a:gd name="connsiteX208" fmla="*/ 1059936 w 2181225"/>
                <a:gd name="connsiteY208" fmla="*/ 622610 h 2809875"/>
                <a:gd name="connsiteX209" fmla="*/ 1064915 w 2181225"/>
                <a:gd name="connsiteY209" fmla="*/ 631814 h 2809875"/>
                <a:gd name="connsiteX210" fmla="*/ 1069393 w 2181225"/>
                <a:gd name="connsiteY210" fmla="*/ 641244 h 2809875"/>
                <a:gd name="connsiteX211" fmla="*/ 1073371 w 2181225"/>
                <a:gd name="connsiteY211" fmla="*/ 650913 h 2809875"/>
                <a:gd name="connsiteX212" fmla="*/ 1076855 w 2181225"/>
                <a:gd name="connsiteY212" fmla="*/ 660823 h 2809875"/>
                <a:gd name="connsiteX213" fmla="*/ 1079845 w 2181225"/>
                <a:gd name="connsiteY213" fmla="*/ 670973 h 2809875"/>
                <a:gd name="connsiteX214" fmla="*/ 1082334 w 2181225"/>
                <a:gd name="connsiteY214" fmla="*/ 681349 h 2809875"/>
                <a:gd name="connsiteX215" fmla="*/ 1084323 w 2181225"/>
                <a:gd name="connsiteY215" fmla="*/ 691972 h 2809875"/>
                <a:gd name="connsiteX216" fmla="*/ 1085811 w 2181225"/>
                <a:gd name="connsiteY216" fmla="*/ 702828 h 2809875"/>
                <a:gd name="connsiteX217" fmla="*/ 1086813 w 2181225"/>
                <a:gd name="connsiteY217" fmla="*/ 713925 h 2809875"/>
                <a:gd name="connsiteX218" fmla="*/ 1087306 w 2181225"/>
                <a:gd name="connsiteY218" fmla="*/ 725254 h 2809875"/>
                <a:gd name="connsiteX219" fmla="*/ 1087368 w 2181225"/>
                <a:gd name="connsiteY219" fmla="*/ 731008 h 2809875"/>
                <a:gd name="connsiteX220" fmla="*/ 1087306 w 2181225"/>
                <a:gd name="connsiteY220" fmla="*/ 736762 h 2809875"/>
                <a:gd name="connsiteX221" fmla="*/ 1086813 w 2181225"/>
                <a:gd name="connsiteY221" fmla="*/ 748091 h 2809875"/>
                <a:gd name="connsiteX222" fmla="*/ 1085811 w 2181225"/>
                <a:gd name="connsiteY222" fmla="*/ 759188 h 2809875"/>
                <a:gd name="connsiteX223" fmla="*/ 1084323 w 2181225"/>
                <a:gd name="connsiteY223" fmla="*/ 770044 h 2809875"/>
                <a:gd name="connsiteX224" fmla="*/ 1082334 w 2181225"/>
                <a:gd name="connsiteY224" fmla="*/ 780667 h 2809875"/>
                <a:gd name="connsiteX225" fmla="*/ 1079845 w 2181225"/>
                <a:gd name="connsiteY225" fmla="*/ 791043 h 2809875"/>
                <a:gd name="connsiteX226" fmla="*/ 1076855 w 2181225"/>
                <a:gd name="connsiteY226" fmla="*/ 801193 h 2809875"/>
                <a:gd name="connsiteX227" fmla="*/ 1073371 w 2181225"/>
                <a:gd name="connsiteY227" fmla="*/ 811103 h 2809875"/>
                <a:gd name="connsiteX228" fmla="*/ 1069393 w 2181225"/>
                <a:gd name="connsiteY228" fmla="*/ 820772 h 2809875"/>
                <a:gd name="connsiteX229" fmla="*/ 1064915 w 2181225"/>
                <a:gd name="connsiteY229" fmla="*/ 830202 h 2809875"/>
                <a:gd name="connsiteX230" fmla="*/ 1059936 w 2181225"/>
                <a:gd name="connsiteY230" fmla="*/ 839406 h 2809875"/>
                <a:gd name="connsiteX231" fmla="*/ 1054463 w 2181225"/>
                <a:gd name="connsiteY231" fmla="*/ 848362 h 2809875"/>
                <a:gd name="connsiteX232" fmla="*/ 1048490 w 2181225"/>
                <a:gd name="connsiteY232" fmla="*/ 857086 h 2809875"/>
                <a:gd name="connsiteX233" fmla="*/ 1042023 w 2181225"/>
                <a:gd name="connsiteY233" fmla="*/ 865569 h 2809875"/>
                <a:gd name="connsiteX234" fmla="*/ 1035055 w 2181225"/>
                <a:gd name="connsiteY234" fmla="*/ 873819 h 2809875"/>
                <a:gd name="connsiteX235" fmla="*/ 1027587 w 2181225"/>
                <a:gd name="connsiteY235" fmla="*/ 881829 h 2809875"/>
                <a:gd name="connsiteX236" fmla="*/ 1023671 w 2181225"/>
                <a:gd name="connsiteY236" fmla="*/ 885745 h 2809875"/>
                <a:gd name="connsiteX237" fmla="*/ 1019659 w 2181225"/>
                <a:gd name="connsiteY237" fmla="*/ 889572 h 2809875"/>
                <a:gd name="connsiteX238" fmla="*/ 1011471 w 2181225"/>
                <a:gd name="connsiteY238" fmla="*/ 896862 h 2809875"/>
                <a:gd name="connsiteX239" fmla="*/ 1003049 w 2181225"/>
                <a:gd name="connsiteY239" fmla="*/ 903665 h 2809875"/>
                <a:gd name="connsiteX240" fmla="*/ 994394 w 2181225"/>
                <a:gd name="connsiteY240" fmla="*/ 909981 h 2809875"/>
                <a:gd name="connsiteX241" fmla="*/ 985513 w 2181225"/>
                <a:gd name="connsiteY241" fmla="*/ 915811 h 2809875"/>
                <a:gd name="connsiteX242" fmla="*/ 976399 w 2181225"/>
                <a:gd name="connsiteY242" fmla="*/ 921160 h 2809875"/>
                <a:gd name="connsiteX243" fmla="*/ 967058 w 2181225"/>
                <a:gd name="connsiteY243" fmla="*/ 926015 h 2809875"/>
                <a:gd name="connsiteX244" fmla="*/ 957485 w 2181225"/>
                <a:gd name="connsiteY244" fmla="*/ 930391 h 2809875"/>
                <a:gd name="connsiteX245" fmla="*/ 947684 w 2181225"/>
                <a:gd name="connsiteY245" fmla="*/ 934279 h 2809875"/>
                <a:gd name="connsiteX246" fmla="*/ 937651 w 2181225"/>
                <a:gd name="connsiteY246" fmla="*/ 937681 h 2809875"/>
                <a:gd name="connsiteX247" fmla="*/ 927385 w 2181225"/>
                <a:gd name="connsiteY247" fmla="*/ 940595 h 2809875"/>
                <a:gd name="connsiteX248" fmla="*/ 916892 w 2181225"/>
                <a:gd name="connsiteY248" fmla="*/ 943023 h 2809875"/>
                <a:gd name="connsiteX249" fmla="*/ 906173 w 2181225"/>
                <a:gd name="connsiteY249" fmla="*/ 944971 h 2809875"/>
                <a:gd name="connsiteX250" fmla="*/ 895214 w 2181225"/>
                <a:gd name="connsiteY250" fmla="*/ 946425 h 2809875"/>
                <a:gd name="connsiteX251" fmla="*/ 884035 w 2181225"/>
                <a:gd name="connsiteY251" fmla="*/ 947399 h 2809875"/>
                <a:gd name="connsiteX252" fmla="*/ 872624 w 2181225"/>
                <a:gd name="connsiteY252" fmla="*/ 947885 h 2809875"/>
                <a:gd name="connsiteX253" fmla="*/ 866829 w 2181225"/>
                <a:gd name="connsiteY253" fmla="*/ 947947 h 2809875"/>
                <a:gd name="connsiteX254" fmla="*/ 1355043 w 2181225"/>
                <a:gd name="connsiteY254" fmla="*/ 948482 h 2809875"/>
                <a:gd name="connsiteX255" fmla="*/ 1343707 w 2181225"/>
                <a:gd name="connsiteY255" fmla="*/ 948009 h 2809875"/>
                <a:gd name="connsiteX256" fmla="*/ 1332603 w 2181225"/>
                <a:gd name="connsiteY256" fmla="*/ 947049 h 2809875"/>
                <a:gd name="connsiteX257" fmla="*/ 1321727 w 2181225"/>
                <a:gd name="connsiteY257" fmla="*/ 945615 h 2809875"/>
                <a:gd name="connsiteX258" fmla="*/ 1311090 w 2181225"/>
                <a:gd name="connsiteY258" fmla="*/ 943695 h 2809875"/>
                <a:gd name="connsiteX259" fmla="*/ 1300686 w 2181225"/>
                <a:gd name="connsiteY259" fmla="*/ 941302 h 2809875"/>
                <a:gd name="connsiteX260" fmla="*/ 1290509 w 2181225"/>
                <a:gd name="connsiteY260" fmla="*/ 938428 h 2809875"/>
                <a:gd name="connsiteX261" fmla="*/ 1280572 w 2181225"/>
                <a:gd name="connsiteY261" fmla="*/ 935075 h 2809875"/>
                <a:gd name="connsiteX262" fmla="*/ 1270861 w 2181225"/>
                <a:gd name="connsiteY262" fmla="*/ 931248 h 2809875"/>
                <a:gd name="connsiteX263" fmla="*/ 1261383 w 2181225"/>
                <a:gd name="connsiteY263" fmla="*/ 926934 h 2809875"/>
                <a:gd name="connsiteX264" fmla="*/ 1252139 w 2181225"/>
                <a:gd name="connsiteY264" fmla="*/ 922147 h 2809875"/>
                <a:gd name="connsiteX265" fmla="*/ 1243127 w 2181225"/>
                <a:gd name="connsiteY265" fmla="*/ 916880 h 2809875"/>
                <a:gd name="connsiteX266" fmla="*/ 1234349 w 2181225"/>
                <a:gd name="connsiteY266" fmla="*/ 911133 h 2809875"/>
                <a:gd name="connsiteX267" fmla="*/ 1225804 w 2181225"/>
                <a:gd name="connsiteY267" fmla="*/ 904906 h 2809875"/>
                <a:gd name="connsiteX268" fmla="*/ 1217492 w 2181225"/>
                <a:gd name="connsiteY268" fmla="*/ 898206 h 2809875"/>
                <a:gd name="connsiteX269" fmla="*/ 1209406 w 2181225"/>
                <a:gd name="connsiteY269" fmla="*/ 891019 h 2809875"/>
                <a:gd name="connsiteX270" fmla="*/ 1205456 w 2181225"/>
                <a:gd name="connsiteY270" fmla="*/ 887254 h 2809875"/>
                <a:gd name="connsiteX271" fmla="*/ 1201588 w 2181225"/>
                <a:gd name="connsiteY271" fmla="*/ 883386 h 2809875"/>
                <a:gd name="connsiteX272" fmla="*/ 1194230 w 2181225"/>
                <a:gd name="connsiteY272" fmla="*/ 875472 h 2809875"/>
                <a:gd name="connsiteX273" fmla="*/ 1187365 w 2181225"/>
                <a:gd name="connsiteY273" fmla="*/ 867311 h 2809875"/>
                <a:gd name="connsiteX274" fmla="*/ 1180987 w 2181225"/>
                <a:gd name="connsiteY274" fmla="*/ 858896 h 2809875"/>
                <a:gd name="connsiteX275" fmla="*/ 1175096 w 2181225"/>
                <a:gd name="connsiteY275" fmla="*/ 850228 h 2809875"/>
                <a:gd name="connsiteX276" fmla="*/ 1169699 w 2181225"/>
                <a:gd name="connsiteY276" fmla="*/ 841312 h 2809875"/>
                <a:gd name="connsiteX277" fmla="*/ 1164795 w 2181225"/>
                <a:gd name="connsiteY277" fmla="*/ 832143 h 2809875"/>
                <a:gd name="connsiteX278" fmla="*/ 1160378 w 2181225"/>
                <a:gd name="connsiteY278" fmla="*/ 822720 h 2809875"/>
                <a:gd name="connsiteX279" fmla="*/ 1156456 w 2181225"/>
                <a:gd name="connsiteY279" fmla="*/ 813050 h 2809875"/>
                <a:gd name="connsiteX280" fmla="*/ 1153020 w 2181225"/>
                <a:gd name="connsiteY280" fmla="*/ 803127 h 2809875"/>
                <a:gd name="connsiteX281" fmla="*/ 1150078 w 2181225"/>
                <a:gd name="connsiteY281" fmla="*/ 792956 h 2809875"/>
                <a:gd name="connsiteX282" fmla="*/ 1147623 w 2181225"/>
                <a:gd name="connsiteY282" fmla="*/ 782532 h 2809875"/>
                <a:gd name="connsiteX283" fmla="*/ 1145661 w 2181225"/>
                <a:gd name="connsiteY283" fmla="*/ 771854 h 2809875"/>
                <a:gd name="connsiteX284" fmla="*/ 1144187 w 2181225"/>
                <a:gd name="connsiteY284" fmla="*/ 760930 h 2809875"/>
                <a:gd name="connsiteX285" fmla="*/ 1143206 w 2181225"/>
                <a:gd name="connsiteY285" fmla="*/ 749751 h 2809875"/>
                <a:gd name="connsiteX286" fmla="*/ 1142719 w 2181225"/>
                <a:gd name="connsiteY286" fmla="*/ 738319 h 2809875"/>
                <a:gd name="connsiteX287" fmla="*/ 1142657 w 2181225"/>
                <a:gd name="connsiteY287" fmla="*/ 732510 h 2809875"/>
                <a:gd name="connsiteX288" fmla="*/ 1142719 w 2181225"/>
                <a:gd name="connsiteY288" fmla="*/ 726701 h 2809875"/>
                <a:gd name="connsiteX289" fmla="*/ 1143220 w 2181225"/>
                <a:gd name="connsiteY289" fmla="*/ 715262 h 2809875"/>
                <a:gd name="connsiteX290" fmla="*/ 1144221 w 2181225"/>
                <a:gd name="connsiteY290" fmla="*/ 704063 h 2809875"/>
                <a:gd name="connsiteX291" fmla="*/ 1145716 w 2181225"/>
                <a:gd name="connsiteY291" fmla="*/ 693111 h 2809875"/>
                <a:gd name="connsiteX292" fmla="*/ 1147719 w 2181225"/>
                <a:gd name="connsiteY292" fmla="*/ 682398 h 2809875"/>
                <a:gd name="connsiteX293" fmla="*/ 1150222 w 2181225"/>
                <a:gd name="connsiteY293" fmla="*/ 671926 h 2809875"/>
                <a:gd name="connsiteX294" fmla="*/ 1153219 w 2181225"/>
                <a:gd name="connsiteY294" fmla="*/ 661694 h 2809875"/>
                <a:gd name="connsiteX295" fmla="*/ 1156716 w 2181225"/>
                <a:gd name="connsiteY295" fmla="*/ 651702 h 2809875"/>
                <a:gd name="connsiteX296" fmla="*/ 1160714 w 2181225"/>
                <a:gd name="connsiteY296" fmla="*/ 641957 h 2809875"/>
                <a:gd name="connsiteX297" fmla="*/ 1165220 w 2181225"/>
                <a:gd name="connsiteY297" fmla="*/ 632452 h 2809875"/>
                <a:gd name="connsiteX298" fmla="*/ 1170220 w 2181225"/>
                <a:gd name="connsiteY298" fmla="*/ 623193 h 2809875"/>
                <a:gd name="connsiteX299" fmla="*/ 1175720 w 2181225"/>
                <a:gd name="connsiteY299" fmla="*/ 614168 h 2809875"/>
                <a:gd name="connsiteX300" fmla="*/ 1181721 w 2181225"/>
                <a:gd name="connsiteY300" fmla="*/ 605390 h 2809875"/>
                <a:gd name="connsiteX301" fmla="*/ 1188215 w 2181225"/>
                <a:gd name="connsiteY301" fmla="*/ 596852 h 2809875"/>
                <a:gd name="connsiteX302" fmla="*/ 1195217 w 2181225"/>
                <a:gd name="connsiteY302" fmla="*/ 588561 h 2809875"/>
                <a:gd name="connsiteX303" fmla="*/ 1202720 w 2181225"/>
                <a:gd name="connsiteY303" fmla="*/ 580502 h 2809875"/>
                <a:gd name="connsiteX304" fmla="*/ 1206656 w 2181225"/>
                <a:gd name="connsiteY304" fmla="*/ 576566 h 2809875"/>
                <a:gd name="connsiteX305" fmla="*/ 1210682 w 2181225"/>
                <a:gd name="connsiteY305" fmla="*/ 572725 h 2809875"/>
                <a:gd name="connsiteX306" fmla="*/ 1218891 w 2181225"/>
                <a:gd name="connsiteY306" fmla="*/ 565401 h 2809875"/>
                <a:gd name="connsiteX307" fmla="*/ 1227299 w 2181225"/>
                <a:gd name="connsiteY307" fmla="*/ 558564 h 2809875"/>
                <a:gd name="connsiteX308" fmla="*/ 1235919 w 2181225"/>
                <a:gd name="connsiteY308" fmla="*/ 552220 h 2809875"/>
                <a:gd name="connsiteX309" fmla="*/ 1244746 w 2181225"/>
                <a:gd name="connsiteY309" fmla="*/ 546356 h 2809875"/>
                <a:gd name="connsiteX310" fmla="*/ 1253778 w 2181225"/>
                <a:gd name="connsiteY310" fmla="*/ 540987 h 2809875"/>
                <a:gd name="connsiteX311" fmla="*/ 1263015 w 2181225"/>
                <a:gd name="connsiteY311" fmla="*/ 536104 h 2809875"/>
                <a:gd name="connsiteX312" fmla="*/ 1272466 w 2181225"/>
                <a:gd name="connsiteY312" fmla="*/ 531708 h 2809875"/>
                <a:gd name="connsiteX313" fmla="*/ 1282115 w 2181225"/>
                <a:gd name="connsiteY313" fmla="*/ 527805 h 2809875"/>
                <a:gd name="connsiteX314" fmla="*/ 1291977 w 2181225"/>
                <a:gd name="connsiteY314" fmla="*/ 524383 h 2809875"/>
                <a:gd name="connsiteX315" fmla="*/ 1302044 w 2181225"/>
                <a:gd name="connsiteY315" fmla="*/ 521455 h 2809875"/>
                <a:gd name="connsiteX316" fmla="*/ 1312311 w 2181225"/>
                <a:gd name="connsiteY316" fmla="*/ 519013 h 2809875"/>
                <a:gd name="connsiteX317" fmla="*/ 1322790 w 2181225"/>
                <a:gd name="connsiteY317" fmla="*/ 517059 h 2809875"/>
                <a:gd name="connsiteX318" fmla="*/ 1333481 w 2181225"/>
                <a:gd name="connsiteY318" fmla="*/ 515598 h 2809875"/>
                <a:gd name="connsiteX319" fmla="*/ 1344372 w 2181225"/>
                <a:gd name="connsiteY319" fmla="*/ 514617 h 2809875"/>
                <a:gd name="connsiteX320" fmla="*/ 1355468 w 2181225"/>
                <a:gd name="connsiteY320" fmla="*/ 514131 h 2809875"/>
                <a:gd name="connsiteX321" fmla="*/ 1361092 w 2181225"/>
                <a:gd name="connsiteY321" fmla="*/ 514069 h 2809875"/>
                <a:gd name="connsiteX322" fmla="*/ 1366722 w 2181225"/>
                <a:gd name="connsiteY322" fmla="*/ 514131 h 2809875"/>
                <a:gd name="connsiteX323" fmla="*/ 1377846 w 2181225"/>
                <a:gd name="connsiteY323" fmla="*/ 514597 h 2809875"/>
                <a:gd name="connsiteX324" fmla="*/ 1388777 w 2181225"/>
                <a:gd name="connsiteY324" fmla="*/ 515523 h 2809875"/>
                <a:gd name="connsiteX325" fmla="*/ 1399524 w 2181225"/>
                <a:gd name="connsiteY325" fmla="*/ 516922 h 2809875"/>
                <a:gd name="connsiteX326" fmla="*/ 1410092 w 2181225"/>
                <a:gd name="connsiteY326" fmla="*/ 518780 h 2809875"/>
                <a:gd name="connsiteX327" fmla="*/ 1420468 w 2181225"/>
                <a:gd name="connsiteY327" fmla="*/ 521098 h 2809875"/>
                <a:gd name="connsiteX328" fmla="*/ 1430659 w 2181225"/>
                <a:gd name="connsiteY328" fmla="*/ 523890 h 2809875"/>
                <a:gd name="connsiteX329" fmla="*/ 1440665 w 2181225"/>
                <a:gd name="connsiteY329" fmla="*/ 527140 h 2809875"/>
                <a:gd name="connsiteX330" fmla="*/ 1450486 w 2181225"/>
                <a:gd name="connsiteY330" fmla="*/ 530864 h 2809875"/>
                <a:gd name="connsiteX331" fmla="*/ 1460128 w 2181225"/>
                <a:gd name="connsiteY331" fmla="*/ 535048 h 2809875"/>
                <a:gd name="connsiteX332" fmla="*/ 1469578 w 2181225"/>
                <a:gd name="connsiteY332" fmla="*/ 539690 h 2809875"/>
                <a:gd name="connsiteX333" fmla="*/ 1478843 w 2181225"/>
                <a:gd name="connsiteY333" fmla="*/ 544806 h 2809875"/>
                <a:gd name="connsiteX334" fmla="*/ 1487917 w 2181225"/>
                <a:gd name="connsiteY334" fmla="*/ 550382 h 2809875"/>
                <a:gd name="connsiteX335" fmla="*/ 1496811 w 2181225"/>
                <a:gd name="connsiteY335" fmla="*/ 556424 h 2809875"/>
                <a:gd name="connsiteX336" fmla="*/ 1505521 w 2181225"/>
                <a:gd name="connsiteY336" fmla="*/ 562932 h 2809875"/>
                <a:gd name="connsiteX337" fmla="*/ 1514046 w 2181225"/>
                <a:gd name="connsiteY337" fmla="*/ 569900 h 2809875"/>
                <a:gd name="connsiteX338" fmla="*/ 1518236 w 2181225"/>
                <a:gd name="connsiteY338" fmla="*/ 573562 h 2809875"/>
                <a:gd name="connsiteX339" fmla="*/ 1469565 w 2181225"/>
                <a:gd name="connsiteY339" fmla="*/ 643870 h 2809875"/>
                <a:gd name="connsiteX340" fmla="*/ 1466046 w 2181225"/>
                <a:gd name="connsiteY340" fmla="*/ 640853 h 2809875"/>
                <a:gd name="connsiteX341" fmla="*/ 1459127 w 2181225"/>
                <a:gd name="connsiteY341" fmla="*/ 635174 h 2809875"/>
                <a:gd name="connsiteX342" fmla="*/ 1452351 w 2181225"/>
                <a:gd name="connsiteY342" fmla="*/ 629969 h 2809875"/>
                <a:gd name="connsiteX343" fmla="*/ 1445712 w 2181225"/>
                <a:gd name="connsiteY343" fmla="*/ 625244 h 2809875"/>
                <a:gd name="connsiteX344" fmla="*/ 1439218 w 2181225"/>
                <a:gd name="connsiteY344" fmla="*/ 621006 h 2809875"/>
                <a:gd name="connsiteX345" fmla="*/ 1432861 w 2181225"/>
                <a:gd name="connsiteY345" fmla="*/ 617241 h 2809875"/>
                <a:gd name="connsiteX346" fmla="*/ 1426640 w 2181225"/>
                <a:gd name="connsiteY346" fmla="*/ 613949 h 2809875"/>
                <a:gd name="connsiteX347" fmla="*/ 1420564 w 2181225"/>
                <a:gd name="connsiteY347" fmla="*/ 611144 h 2809875"/>
                <a:gd name="connsiteX348" fmla="*/ 1417581 w 2181225"/>
                <a:gd name="connsiteY348" fmla="*/ 609923 h 2809875"/>
                <a:gd name="connsiteX349" fmla="*/ 1414598 w 2181225"/>
                <a:gd name="connsiteY349" fmla="*/ 608792 h 2809875"/>
                <a:gd name="connsiteX350" fmla="*/ 1408542 w 2181225"/>
                <a:gd name="connsiteY350" fmla="*/ 606755 h 2809875"/>
                <a:gd name="connsiteX351" fmla="*/ 1402363 w 2181225"/>
                <a:gd name="connsiteY351" fmla="*/ 605006 h 2809875"/>
                <a:gd name="connsiteX352" fmla="*/ 1396067 w 2181225"/>
                <a:gd name="connsiteY352" fmla="*/ 603552 h 2809875"/>
                <a:gd name="connsiteX353" fmla="*/ 1389641 w 2181225"/>
                <a:gd name="connsiteY353" fmla="*/ 602386 h 2809875"/>
                <a:gd name="connsiteX354" fmla="*/ 1383099 w 2181225"/>
                <a:gd name="connsiteY354" fmla="*/ 601515 h 2809875"/>
                <a:gd name="connsiteX355" fmla="*/ 1376433 w 2181225"/>
                <a:gd name="connsiteY355" fmla="*/ 600932 h 2809875"/>
                <a:gd name="connsiteX356" fmla="*/ 1369644 w 2181225"/>
                <a:gd name="connsiteY356" fmla="*/ 600644 h 2809875"/>
                <a:gd name="connsiteX357" fmla="*/ 1366201 w 2181225"/>
                <a:gd name="connsiteY357" fmla="*/ 600603 h 2809875"/>
                <a:gd name="connsiteX358" fmla="*/ 1362875 w 2181225"/>
                <a:gd name="connsiteY358" fmla="*/ 600644 h 2809875"/>
                <a:gd name="connsiteX359" fmla="*/ 1356325 w 2181225"/>
                <a:gd name="connsiteY359" fmla="*/ 600925 h 2809875"/>
                <a:gd name="connsiteX360" fmla="*/ 1349899 w 2181225"/>
                <a:gd name="connsiteY360" fmla="*/ 601495 h 2809875"/>
                <a:gd name="connsiteX361" fmla="*/ 1343611 w 2181225"/>
                <a:gd name="connsiteY361" fmla="*/ 602345 h 2809875"/>
                <a:gd name="connsiteX362" fmla="*/ 1337452 w 2181225"/>
                <a:gd name="connsiteY362" fmla="*/ 603484 h 2809875"/>
                <a:gd name="connsiteX363" fmla="*/ 1331424 w 2181225"/>
                <a:gd name="connsiteY363" fmla="*/ 604903 h 2809875"/>
                <a:gd name="connsiteX364" fmla="*/ 1325526 w 2181225"/>
                <a:gd name="connsiteY364" fmla="*/ 606604 h 2809875"/>
                <a:gd name="connsiteX365" fmla="*/ 1319758 w 2181225"/>
                <a:gd name="connsiteY365" fmla="*/ 608593 h 2809875"/>
                <a:gd name="connsiteX366" fmla="*/ 1314128 w 2181225"/>
                <a:gd name="connsiteY366" fmla="*/ 610870 h 2809875"/>
                <a:gd name="connsiteX367" fmla="*/ 1308621 w 2181225"/>
                <a:gd name="connsiteY367" fmla="*/ 613421 h 2809875"/>
                <a:gd name="connsiteX368" fmla="*/ 1303251 w 2181225"/>
                <a:gd name="connsiteY368" fmla="*/ 616260 h 2809875"/>
                <a:gd name="connsiteX369" fmla="*/ 1298012 w 2181225"/>
                <a:gd name="connsiteY369" fmla="*/ 619387 h 2809875"/>
                <a:gd name="connsiteX370" fmla="*/ 1292902 w 2181225"/>
                <a:gd name="connsiteY370" fmla="*/ 622796 h 2809875"/>
                <a:gd name="connsiteX371" fmla="*/ 1287930 w 2181225"/>
                <a:gd name="connsiteY371" fmla="*/ 626485 h 2809875"/>
                <a:gd name="connsiteX372" fmla="*/ 1283082 w 2181225"/>
                <a:gd name="connsiteY372" fmla="*/ 630463 h 2809875"/>
                <a:gd name="connsiteX373" fmla="*/ 1278370 w 2181225"/>
                <a:gd name="connsiteY373" fmla="*/ 634729 h 2809875"/>
                <a:gd name="connsiteX374" fmla="*/ 1276059 w 2181225"/>
                <a:gd name="connsiteY374" fmla="*/ 636964 h 2809875"/>
                <a:gd name="connsiteX375" fmla="*/ 1273810 w 2181225"/>
                <a:gd name="connsiteY375" fmla="*/ 639255 h 2809875"/>
                <a:gd name="connsiteX376" fmla="*/ 1269510 w 2181225"/>
                <a:gd name="connsiteY376" fmla="*/ 643980 h 2809875"/>
                <a:gd name="connsiteX377" fmla="*/ 1265505 w 2181225"/>
                <a:gd name="connsiteY377" fmla="*/ 648890 h 2809875"/>
                <a:gd name="connsiteX378" fmla="*/ 1261781 w 2181225"/>
                <a:gd name="connsiteY378" fmla="*/ 653972 h 2809875"/>
                <a:gd name="connsiteX379" fmla="*/ 1258345 w 2181225"/>
                <a:gd name="connsiteY379" fmla="*/ 659239 h 2809875"/>
                <a:gd name="connsiteX380" fmla="*/ 1255190 w 2181225"/>
                <a:gd name="connsiteY380" fmla="*/ 664691 h 2809875"/>
                <a:gd name="connsiteX381" fmla="*/ 1252331 w 2181225"/>
                <a:gd name="connsiteY381" fmla="*/ 670322 h 2809875"/>
                <a:gd name="connsiteX382" fmla="*/ 1249752 w 2181225"/>
                <a:gd name="connsiteY382" fmla="*/ 676130 h 2809875"/>
                <a:gd name="connsiteX383" fmla="*/ 1247461 w 2181225"/>
                <a:gd name="connsiteY383" fmla="*/ 682117 h 2809875"/>
                <a:gd name="connsiteX384" fmla="*/ 1245452 w 2181225"/>
                <a:gd name="connsiteY384" fmla="*/ 688290 h 2809875"/>
                <a:gd name="connsiteX385" fmla="*/ 1243737 w 2181225"/>
                <a:gd name="connsiteY385" fmla="*/ 694647 h 2809875"/>
                <a:gd name="connsiteX386" fmla="*/ 1242304 w 2181225"/>
                <a:gd name="connsiteY386" fmla="*/ 701176 h 2809875"/>
                <a:gd name="connsiteX387" fmla="*/ 1241159 w 2181225"/>
                <a:gd name="connsiteY387" fmla="*/ 707890 h 2809875"/>
                <a:gd name="connsiteX388" fmla="*/ 1240302 w 2181225"/>
                <a:gd name="connsiteY388" fmla="*/ 714782 h 2809875"/>
                <a:gd name="connsiteX389" fmla="*/ 1239726 w 2181225"/>
                <a:gd name="connsiteY389" fmla="*/ 721859 h 2809875"/>
                <a:gd name="connsiteX390" fmla="*/ 1239444 w 2181225"/>
                <a:gd name="connsiteY390" fmla="*/ 729115 h 2809875"/>
                <a:gd name="connsiteX391" fmla="*/ 1239403 w 2181225"/>
                <a:gd name="connsiteY391" fmla="*/ 732812 h 2809875"/>
                <a:gd name="connsiteX392" fmla="*/ 1239437 w 2181225"/>
                <a:gd name="connsiteY392" fmla="*/ 736508 h 2809875"/>
                <a:gd name="connsiteX393" fmla="*/ 1239712 w 2181225"/>
                <a:gd name="connsiteY393" fmla="*/ 743757 h 2809875"/>
                <a:gd name="connsiteX394" fmla="*/ 1240260 w 2181225"/>
                <a:gd name="connsiteY394" fmla="*/ 750821 h 2809875"/>
                <a:gd name="connsiteX395" fmla="*/ 1241090 w 2181225"/>
                <a:gd name="connsiteY395" fmla="*/ 757699 h 2809875"/>
                <a:gd name="connsiteX396" fmla="*/ 1242188 w 2181225"/>
                <a:gd name="connsiteY396" fmla="*/ 764400 h 2809875"/>
                <a:gd name="connsiteX397" fmla="*/ 1243559 w 2181225"/>
                <a:gd name="connsiteY397" fmla="*/ 770908 h 2809875"/>
                <a:gd name="connsiteX398" fmla="*/ 1245205 w 2181225"/>
                <a:gd name="connsiteY398" fmla="*/ 777231 h 2809875"/>
                <a:gd name="connsiteX399" fmla="*/ 1247132 w 2181225"/>
                <a:gd name="connsiteY399" fmla="*/ 783369 h 2809875"/>
                <a:gd name="connsiteX400" fmla="*/ 1249327 w 2181225"/>
                <a:gd name="connsiteY400" fmla="*/ 789322 h 2809875"/>
                <a:gd name="connsiteX401" fmla="*/ 1251803 w 2181225"/>
                <a:gd name="connsiteY401" fmla="*/ 795089 h 2809875"/>
                <a:gd name="connsiteX402" fmla="*/ 1254546 w 2181225"/>
                <a:gd name="connsiteY402" fmla="*/ 800672 h 2809875"/>
                <a:gd name="connsiteX403" fmla="*/ 1257570 w 2181225"/>
                <a:gd name="connsiteY403" fmla="*/ 806069 h 2809875"/>
                <a:gd name="connsiteX404" fmla="*/ 1260862 w 2181225"/>
                <a:gd name="connsiteY404" fmla="*/ 811281 h 2809875"/>
                <a:gd name="connsiteX405" fmla="*/ 1264435 w 2181225"/>
                <a:gd name="connsiteY405" fmla="*/ 816308 h 2809875"/>
                <a:gd name="connsiteX406" fmla="*/ 1268275 w 2181225"/>
                <a:gd name="connsiteY406" fmla="*/ 821143 h 2809875"/>
                <a:gd name="connsiteX407" fmla="*/ 1272397 w 2181225"/>
                <a:gd name="connsiteY407" fmla="*/ 825799 h 2809875"/>
                <a:gd name="connsiteX408" fmla="*/ 1274564 w 2181225"/>
                <a:gd name="connsiteY408" fmla="*/ 828056 h 2809875"/>
                <a:gd name="connsiteX409" fmla="*/ 1276772 w 2181225"/>
                <a:gd name="connsiteY409" fmla="*/ 830257 h 2809875"/>
                <a:gd name="connsiteX410" fmla="*/ 1281271 w 2181225"/>
                <a:gd name="connsiteY410" fmla="*/ 834447 h 2809875"/>
                <a:gd name="connsiteX411" fmla="*/ 1285873 w 2181225"/>
                <a:gd name="connsiteY411" fmla="*/ 838356 h 2809875"/>
                <a:gd name="connsiteX412" fmla="*/ 1290584 w 2181225"/>
                <a:gd name="connsiteY412" fmla="*/ 841991 h 2809875"/>
                <a:gd name="connsiteX413" fmla="*/ 1295406 w 2181225"/>
                <a:gd name="connsiteY413" fmla="*/ 845345 h 2809875"/>
                <a:gd name="connsiteX414" fmla="*/ 1300330 w 2181225"/>
                <a:gd name="connsiteY414" fmla="*/ 848417 h 2809875"/>
                <a:gd name="connsiteX415" fmla="*/ 1305357 w 2181225"/>
                <a:gd name="connsiteY415" fmla="*/ 851208 h 2809875"/>
                <a:gd name="connsiteX416" fmla="*/ 1310486 w 2181225"/>
                <a:gd name="connsiteY416" fmla="*/ 853725 h 2809875"/>
                <a:gd name="connsiteX417" fmla="*/ 1315726 w 2181225"/>
                <a:gd name="connsiteY417" fmla="*/ 855954 h 2809875"/>
                <a:gd name="connsiteX418" fmla="*/ 1321075 w 2181225"/>
                <a:gd name="connsiteY418" fmla="*/ 857915 h 2809875"/>
                <a:gd name="connsiteX419" fmla="*/ 1326520 w 2181225"/>
                <a:gd name="connsiteY419" fmla="*/ 859589 h 2809875"/>
                <a:gd name="connsiteX420" fmla="*/ 1332082 w 2181225"/>
                <a:gd name="connsiteY420" fmla="*/ 860988 h 2809875"/>
                <a:gd name="connsiteX421" fmla="*/ 1337740 w 2181225"/>
                <a:gd name="connsiteY421" fmla="*/ 862106 h 2809875"/>
                <a:gd name="connsiteX422" fmla="*/ 1343508 w 2181225"/>
                <a:gd name="connsiteY422" fmla="*/ 862942 h 2809875"/>
                <a:gd name="connsiteX423" fmla="*/ 1349385 w 2181225"/>
                <a:gd name="connsiteY423" fmla="*/ 863498 h 2809875"/>
                <a:gd name="connsiteX424" fmla="*/ 1355358 w 2181225"/>
                <a:gd name="connsiteY424" fmla="*/ 863779 h 2809875"/>
                <a:gd name="connsiteX425" fmla="*/ 1358389 w 2181225"/>
                <a:gd name="connsiteY425" fmla="*/ 863813 h 2809875"/>
                <a:gd name="connsiteX426" fmla="*/ 1364411 w 2181225"/>
                <a:gd name="connsiteY426" fmla="*/ 863738 h 2809875"/>
                <a:gd name="connsiteX427" fmla="*/ 1376076 w 2181225"/>
                <a:gd name="connsiteY427" fmla="*/ 863162 h 2809875"/>
                <a:gd name="connsiteX428" fmla="*/ 1387227 w 2181225"/>
                <a:gd name="connsiteY428" fmla="*/ 861996 h 2809875"/>
                <a:gd name="connsiteX429" fmla="*/ 1397878 w 2181225"/>
                <a:gd name="connsiteY429" fmla="*/ 860247 h 2809875"/>
                <a:gd name="connsiteX430" fmla="*/ 1408014 w 2181225"/>
                <a:gd name="connsiteY430" fmla="*/ 857922 h 2809875"/>
                <a:gd name="connsiteX431" fmla="*/ 1417650 w 2181225"/>
                <a:gd name="connsiteY431" fmla="*/ 855007 h 2809875"/>
                <a:gd name="connsiteX432" fmla="*/ 1426777 w 2181225"/>
                <a:gd name="connsiteY432" fmla="*/ 851517 h 2809875"/>
                <a:gd name="connsiteX433" fmla="*/ 1435398 w 2181225"/>
                <a:gd name="connsiteY433" fmla="*/ 847443 h 2809875"/>
                <a:gd name="connsiteX434" fmla="*/ 1439513 w 2181225"/>
                <a:gd name="connsiteY434" fmla="*/ 845187 h 2809875"/>
                <a:gd name="connsiteX435" fmla="*/ 1439513 w 2181225"/>
                <a:gd name="connsiteY435" fmla="*/ 729808 h 2809875"/>
                <a:gd name="connsiteX436" fmla="*/ 1533865 w 2181225"/>
                <a:gd name="connsiteY436" fmla="*/ 729808 h 2809875"/>
                <a:gd name="connsiteX437" fmla="*/ 1533865 w 2181225"/>
                <a:gd name="connsiteY437" fmla="*/ 878839 h 2809875"/>
                <a:gd name="connsiteX438" fmla="*/ 1529908 w 2181225"/>
                <a:gd name="connsiteY438" fmla="*/ 883125 h 2809875"/>
                <a:gd name="connsiteX439" fmla="*/ 1521720 w 2181225"/>
                <a:gd name="connsiteY439" fmla="*/ 891293 h 2809875"/>
                <a:gd name="connsiteX440" fmla="*/ 1513161 w 2181225"/>
                <a:gd name="connsiteY440" fmla="*/ 898919 h 2809875"/>
                <a:gd name="connsiteX441" fmla="*/ 1504218 w 2181225"/>
                <a:gd name="connsiteY441" fmla="*/ 905997 h 2809875"/>
                <a:gd name="connsiteX442" fmla="*/ 1494905 w 2181225"/>
                <a:gd name="connsiteY442" fmla="*/ 912532 h 2809875"/>
                <a:gd name="connsiteX443" fmla="*/ 1485214 w 2181225"/>
                <a:gd name="connsiteY443" fmla="*/ 918526 h 2809875"/>
                <a:gd name="connsiteX444" fmla="*/ 1475147 w 2181225"/>
                <a:gd name="connsiteY444" fmla="*/ 923972 h 2809875"/>
                <a:gd name="connsiteX445" fmla="*/ 1464709 w 2181225"/>
                <a:gd name="connsiteY445" fmla="*/ 928875 h 2809875"/>
                <a:gd name="connsiteX446" fmla="*/ 1453894 w 2181225"/>
                <a:gd name="connsiteY446" fmla="*/ 933230 h 2809875"/>
                <a:gd name="connsiteX447" fmla="*/ 1442702 w 2181225"/>
                <a:gd name="connsiteY447" fmla="*/ 937043 h 2809875"/>
                <a:gd name="connsiteX448" fmla="*/ 1431132 w 2181225"/>
                <a:gd name="connsiteY448" fmla="*/ 940307 h 2809875"/>
                <a:gd name="connsiteX449" fmla="*/ 1419186 w 2181225"/>
                <a:gd name="connsiteY449" fmla="*/ 943030 h 2809875"/>
                <a:gd name="connsiteX450" fmla="*/ 1406869 w 2181225"/>
                <a:gd name="connsiteY450" fmla="*/ 945211 h 2809875"/>
                <a:gd name="connsiteX451" fmla="*/ 1394175 w 2181225"/>
                <a:gd name="connsiteY451" fmla="*/ 946843 h 2809875"/>
                <a:gd name="connsiteX452" fmla="*/ 1381103 w 2181225"/>
                <a:gd name="connsiteY452" fmla="*/ 947934 h 2809875"/>
                <a:gd name="connsiteX453" fmla="*/ 1367655 w 2181225"/>
                <a:gd name="connsiteY453" fmla="*/ 948475 h 2809875"/>
                <a:gd name="connsiteX454" fmla="*/ 1360797 w 2181225"/>
                <a:gd name="connsiteY454" fmla="*/ 948544 h 2809875"/>
                <a:gd name="connsiteX455" fmla="*/ 328993 w 2181225"/>
                <a:gd name="connsiteY455" fmla="*/ 943736 h 2809875"/>
                <a:gd name="connsiteX456" fmla="*/ 328993 w 2181225"/>
                <a:gd name="connsiteY456" fmla="*/ 523684 h 2809875"/>
                <a:gd name="connsiteX457" fmla="*/ 422739 w 2181225"/>
                <a:gd name="connsiteY457" fmla="*/ 523684 h 2809875"/>
                <a:gd name="connsiteX458" fmla="*/ 422739 w 2181225"/>
                <a:gd name="connsiteY458" fmla="*/ 860206 h 2809875"/>
                <a:gd name="connsiteX459" fmla="*/ 601817 w 2181225"/>
                <a:gd name="connsiteY459" fmla="*/ 860206 h 2809875"/>
                <a:gd name="connsiteX460" fmla="*/ 601817 w 2181225"/>
                <a:gd name="connsiteY460" fmla="*/ 943736 h 2809875"/>
                <a:gd name="connsiteX461" fmla="*/ 870395 w 2181225"/>
                <a:gd name="connsiteY461" fmla="*/ 866179 h 2809875"/>
                <a:gd name="connsiteX462" fmla="*/ 876841 w 2181225"/>
                <a:gd name="connsiteY462" fmla="*/ 865871 h 2809875"/>
                <a:gd name="connsiteX463" fmla="*/ 883157 w 2181225"/>
                <a:gd name="connsiteY463" fmla="*/ 865260 h 2809875"/>
                <a:gd name="connsiteX464" fmla="*/ 889343 w 2181225"/>
                <a:gd name="connsiteY464" fmla="*/ 864334 h 2809875"/>
                <a:gd name="connsiteX465" fmla="*/ 895399 w 2181225"/>
                <a:gd name="connsiteY465" fmla="*/ 863107 h 2809875"/>
                <a:gd name="connsiteX466" fmla="*/ 901324 w 2181225"/>
                <a:gd name="connsiteY466" fmla="*/ 861564 h 2809875"/>
                <a:gd name="connsiteX467" fmla="*/ 907126 w 2181225"/>
                <a:gd name="connsiteY467" fmla="*/ 859719 h 2809875"/>
                <a:gd name="connsiteX468" fmla="*/ 912791 w 2181225"/>
                <a:gd name="connsiteY468" fmla="*/ 857572 h 2809875"/>
                <a:gd name="connsiteX469" fmla="*/ 918332 w 2181225"/>
                <a:gd name="connsiteY469" fmla="*/ 855110 h 2809875"/>
                <a:gd name="connsiteX470" fmla="*/ 923743 w 2181225"/>
                <a:gd name="connsiteY470" fmla="*/ 852340 h 2809875"/>
                <a:gd name="connsiteX471" fmla="*/ 929024 w 2181225"/>
                <a:gd name="connsiteY471" fmla="*/ 849267 h 2809875"/>
                <a:gd name="connsiteX472" fmla="*/ 934174 w 2181225"/>
                <a:gd name="connsiteY472" fmla="*/ 845886 h 2809875"/>
                <a:gd name="connsiteX473" fmla="*/ 939201 w 2181225"/>
                <a:gd name="connsiteY473" fmla="*/ 842190 h 2809875"/>
                <a:gd name="connsiteX474" fmla="*/ 944098 w 2181225"/>
                <a:gd name="connsiteY474" fmla="*/ 838199 h 2809875"/>
                <a:gd name="connsiteX475" fmla="*/ 948857 w 2181225"/>
                <a:gd name="connsiteY475" fmla="*/ 833892 h 2809875"/>
                <a:gd name="connsiteX476" fmla="*/ 953493 w 2181225"/>
                <a:gd name="connsiteY476" fmla="*/ 829276 h 2809875"/>
                <a:gd name="connsiteX477" fmla="*/ 955763 w 2181225"/>
                <a:gd name="connsiteY477" fmla="*/ 826855 h 2809875"/>
                <a:gd name="connsiteX478" fmla="*/ 957985 w 2181225"/>
                <a:gd name="connsiteY478" fmla="*/ 824380 h 2809875"/>
                <a:gd name="connsiteX479" fmla="*/ 962210 w 2181225"/>
                <a:gd name="connsiteY479" fmla="*/ 819332 h 2809875"/>
                <a:gd name="connsiteX480" fmla="*/ 966153 w 2181225"/>
                <a:gd name="connsiteY480" fmla="*/ 814147 h 2809875"/>
                <a:gd name="connsiteX481" fmla="*/ 969815 w 2181225"/>
                <a:gd name="connsiteY481" fmla="*/ 808833 h 2809875"/>
                <a:gd name="connsiteX482" fmla="*/ 973196 w 2181225"/>
                <a:gd name="connsiteY482" fmla="*/ 803387 h 2809875"/>
                <a:gd name="connsiteX483" fmla="*/ 976296 w 2181225"/>
                <a:gd name="connsiteY483" fmla="*/ 797805 h 2809875"/>
                <a:gd name="connsiteX484" fmla="*/ 979108 w 2181225"/>
                <a:gd name="connsiteY484" fmla="*/ 792099 h 2809875"/>
                <a:gd name="connsiteX485" fmla="*/ 981645 w 2181225"/>
                <a:gd name="connsiteY485" fmla="*/ 786256 h 2809875"/>
                <a:gd name="connsiteX486" fmla="*/ 983901 w 2181225"/>
                <a:gd name="connsiteY486" fmla="*/ 780290 h 2809875"/>
                <a:gd name="connsiteX487" fmla="*/ 985870 w 2181225"/>
                <a:gd name="connsiteY487" fmla="*/ 774186 h 2809875"/>
                <a:gd name="connsiteX488" fmla="*/ 987564 w 2181225"/>
                <a:gd name="connsiteY488" fmla="*/ 767952 h 2809875"/>
                <a:gd name="connsiteX489" fmla="*/ 988970 w 2181225"/>
                <a:gd name="connsiteY489" fmla="*/ 761581 h 2809875"/>
                <a:gd name="connsiteX490" fmla="*/ 990094 w 2181225"/>
                <a:gd name="connsiteY490" fmla="*/ 755086 h 2809875"/>
                <a:gd name="connsiteX491" fmla="*/ 990938 w 2181225"/>
                <a:gd name="connsiteY491" fmla="*/ 748455 h 2809875"/>
                <a:gd name="connsiteX492" fmla="*/ 991507 w 2181225"/>
                <a:gd name="connsiteY492" fmla="*/ 741693 h 2809875"/>
                <a:gd name="connsiteX493" fmla="*/ 991788 w 2181225"/>
                <a:gd name="connsiteY493" fmla="*/ 734801 h 2809875"/>
                <a:gd name="connsiteX494" fmla="*/ 991822 w 2181225"/>
                <a:gd name="connsiteY494" fmla="*/ 731310 h 2809875"/>
                <a:gd name="connsiteX495" fmla="*/ 991788 w 2181225"/>
                <a:gd name="connsiteY495" fmla="*/ 727812 h 2809875"/>
                <a:gd name="connsiteX496" fmla="*/ 991507 w 2181225"/>
                <a:gd name="connsiteY496" fmla="*/ 720920 h 2809875"/>
                <a:gd name="connsiteX497" fmla="*/ 990938 w 2181225"/>
                <a:gd name="connsiteY497" fmla="*/ 714151 h 2809875"/>
                <a:gd name="connsiteX498" fmla="*/ 990094 w 2181225"/>
                <a:gd name="connsiteY498" fmla="*/ 707519 h 2809875"/>
                <a:gd name="connsiteX499" fmla="*/ 988970 w 2181225"/>
                <a:gd name="connsiteY499" fmla="*/ 701011 h 2809875"/>
                <a:gd name="connsiteX500" fmla="*/ 987564 w 2181225"/>
                <a:gd name="connsiteY500" fmla="*/ 694633 h 2809875"/>
                <a:gd name="connsiteX501" fmla="*/ 985870 w 2181225"/>
                <a:gd name="connsiteY501" fmla="*/ 688386 h 2809875"/>
                <a:gd name="connsiteX502" fmla="*/ 983901 w 2181225"/>
                <a:gd name="connsiteY502" fmla="*/ 682261 h 2809875"/>
                <a:gd name="connsiteX503" fmla="*/ 981645 w 2181225"/>
                <a:gd name="connsiteY503" fmla="*/ 676274 h 2809875"/>
                <a:gd name="connsiteX504" fmla="*/ 979108 w 2181225"/>
                <a:gd name="connsiteY504" fmla="*/ 670411 h 2809875"/>
                <a:gd name="connsiteX505" fmla="*/ 976296 w 2181225"/>
                <a:gd name="connsiteY505" fmla="*/ 664677 h 2809875"/>
                <a:gd name="connsiteX506" fmla="*/ 973196 w 2181225"/>
                <a:gd name="connsiteY506" fmla="*/ 659074 h 2809875"/>
                <a:gd name="connsiteX507" fmla="*/ 969815 w 2181225"/>
                <a:gd name="connsiteY507" fmla="*/ 653602 h 2809875"/>
                <a:gd name="connsiteX508" fmla="*/ 966153 w 2181225"/>
                <a:gd name="connsiteY508" fmla="*/ 648259 h 2809875"/>
                <a:gd name="connsiteX509" fmla="*/ 962210 w 2181225"/>
                <a:gd name="connsiteY509" fmla="*/ 643041 h 2809875"/>
                <a:gd name="connsiteX510" fmla="*/ 957985 w 2181225"/>
                <a:gd name="connsiteY510" fmla="*/ 637952 h 2809875"/>
                <a:gd name="connsiteX511" fmla="*/ 955763 w 2181225"/>
                <a:gd name="connsiteY511" fmla="*/ 635462 h 2809875"/>
                <a:gd name="connsiteX512" fmla="*/ 953493 w 2181225"/>
                <a:gd name="connsiteY512" fmla="*/ 633021 h 2809875"/>
                <a:gd name="connsiteX513" fmla="*/ 948857 w 2181225"/>
                <a:gd name="connsiteY513" fmla="*/ 628371 h 2809875"/>
                <a:gd name="connsiteX514" fmla="*/ 944098 w 2181225"/>
                <a:gd name="connsiteY514" fmla="*/ 624037 h 2809875"/>
                <a:gd name="connsiteX515" fmla="*/ 939201 w 2181225"/>
                <a:gd name="connsiteY515" fmla="*/ 620004 h 2809875"/>
                <a:gd name="connsiteX516" fmla="*/ 934174 w 2181225"/>
                <a:gd name="connsiteY516" fmla="*/ 616287 h 2809875"/>
                <a:gd name="connsiteX517" fmla="*/ 929024 w 2181225"/>
                <a:gd name="connsiteY517" fmla="*/ 612879 h 2809875"/>
                <a:gd name="connsiteX518" fmla="*/ 923743 w 2181225"/>
                <a:gd name="connsiteY518" fmla="*/ 609779 h 2809875"/>
                <a:gd name="connsiteX519" fmla="*/ 918332 w 2181225"/>
                <a:gd name="connsiteY519" fmla="*/ 606995 h 2809875"/>
                <a:gd name="connsiteX520" fmla="*/ 912791 w 2181225"/>
                <a:gd name="connsiteY520" fmla="*/ 604512 h 2809875"/>
                <a:gd name="connsiteX521" fmla="*/ 907126 w 2181225"/>
                <a:gd name="connsiteY521" fmla="*/ 602345 h 2809875"/>
                <a:gd name="connsiteX522" fmla="*/ 901324 w 2181225"/>
                <a:gd name="connsiteY522" fmla="*/ 600486 h 2809875"/>
                <a:gd name="connsiteX523" fmla="*/ 895399 w 2181225"/>
                <a:gd name="connsiteY523" fmla="*/ 598937 h 2809875"/>
                <a:gd name="connsiteX524" fmla="*/ 889343 w 2181225"/>
                <a:gd name="connsiteY524" fmla="*/ 597695 h 2809875"/>
                <a:gd name="connsiteX525" fmla="*/ 883157 w 2181225"/>
                <a:gd name="connsiteY525" fmla="*/ 596770 h 2809875"/>
                <a:gd name="connsiteX526" fmla="*/ 876841 w 2181225"/>
                <a:gd name="connsiteY526" fmla="*/ 596145 h 2809875"/>
                <a:gd name="connsiteX527" fmla="*/ 870395 w 2181225"/>
                <a:gd name="connsiteY527" fmla="*/ 595837 h 2809875"/>
                <a:gd name="connsiteX528" fmla="*/ 867130 w 2181225"/>
                <a:gd name="connsiteY528" fmla="*/ 595796 h 2809875"/>
                <a:gd name="connsiteX529" fmla="*/ 863859 w 2181225"/>
                <a:gd name="connsiteY529" fmla="*/ 595837 h 2809875"/>
                <a:gd name="connsiteX530" fmla="*/ 857413 w 2181225"/>
                <a:gd name="connsiteY530" fmla="*/ 596145 h 2809875"/>
                <a:gd name="connsiteX531" fmla="*/ 851096 w 2181225"/>
                <a:gd name="connsiteY531" fmla="*/ 596770 h 2809875"/>
                <a:gd name="connsiteX532" fmla="*/ 844917 w 2181225"/>
                <a:gd name="connsiteY532" fmla="*/ 597695 h 2809875"/>
                <a:gd name="connsiteX533" fmla="*/ 838862 w 2181225"/>
                <a:gd name="connsiteY533" fmla="*/ 598937 h 2809875"/>
                <a:gd name="connsiteX534" fmla="*/ 832930 w 2181225"/>
                <a:gd name="connsiteY534" fmla="*/ 600486 h 2809875"/>
                <a:gd name="connsiteX535" fmla="*/ 827135 w 2181225"/>
                <a:gd name="connsiteY535" fmla="*/ 602345 h 2809875"/>
                <a:gd name="connsiteX536" fmla="*/ 821463 w 2181225"/>
                <a:gd name="connsiteY536" fmla="*/ 604512 h 2809875"/>
                <a:gd name="connsiteX537" fmla="*/ 815922 w 2181225"/>
                <a:gd name="connsiteY537" fmla="*/ 606995 h 2809875"/>
                <a:gd name="connsiteX538" fmla="*/ 810511 w 2181225"/>
                <a:gd name="connsiteY538" fmla="*/ 609779 h 2809875"/>
                <a:gd name="connsiteX539" fmla="*/ 805230 w 2181225"/>
                <a:gd name="connsiteY539" fmla="*/ 612879 h 2809875"/>
                <a:gd name="connsiteX540" fmla="*/ 800080 w 2181225"/>
                <a:gd name="connsiteY540" fmla="*/ 616287 h 2809875"/>
                <a:gd name="connsiteX541" fmla="*/ 795060 w 2181225"/>
                <a:gd name="connsiteY541" fmla="*/ 620004 h 2809875"/>
                <a:gd name="connsiteX542" fmla="*/ 790163 w 2181225"/>
                <a:gd name="connsiteY542" fmla="*/ 624037 h 2809875"/>
                <a:gd name="connsiteX543" fmla="*/ 785397 w 2181225"/>
                <a:gd name="connsiteY543" fmla="*/ 628371 h 2809875"/>
                <a:gd name="connsiteX544" fmla="*/ 780761 w 2181225"/>
                <a:gd name="connsiteY544" fmla="*/ 633021 h 2809875"/>
                <a:gd name="connsiteX545" fmla="*/ 778491 w 2181225"/>
                <a:gd name="connsiteY545" fmla="*/ 635462 h 2809875"/>
                <a:gd name="connsiteX546" fmla="*/ 776276 w 2181225"/>
                <a:gd name="connsiteY546" fmla="*/ 637952 h 2809875"/>
                <a:gd name="connsiteX547" fmla="*/ 772044 w 2181225"/>
                <a:gd name="connsiteY547" fmla="*/ 643041 h 2809875"/>
                <a:gd name="connsiteX548" fmla="*/ 768101 w 2181225"/>
                <a:gd name="connsiteY548" fmla="*/ 648259 h 2809875"/>
                <a:gd name="connsiteX549" fmla="*/ 764439 w 2181225"/>
                <a:gd name="connsiteY549" fmla="*/ 653602 h 2809875"/>
                <a:gd name="connsiteX550" fmla="*/ 761065 w 2181225"/>
                <a:gd name="connsiteY550" fmla="*/ 659074 h 2809875"/>
                <a:gd name="connsiteX551" fmla="*/ 757965 w 2181225"/>
                <a:gd name="connsiteY551" fmla="*/ 664677 h 2809875"/>
                <a:gd name="connsiteX552" fmla="*/ 755146 w 2181225"/>
                <a:gd name="connsiteY552" fmla="*/ 670411 h 2809875"/>
                <a:gd name="connsiteX553" fmla="*/ 752609 w 2181225"/>
                <a:gd name="connsiteY553" fmla="*/ 676274 h 2809875"/>
                <a:gd name="connsiteX554" fmla="*/ 750359 w 2181225"/>
                <a:gd name="connsiteY554" fmla="*/ 682261 h 2809875"/>
                <a:gd name="connsiteX555" fmla="*/ 748384 w 2181225"/>
                <a:gd name="connsiteY555" fmla="*/ 688386 h 2809875"/>
                <a:gd name="connsiteX556" fmla="*/ 746697 w 2181225"/>
                <a:gd name="connsiteY556" fmla="*/ 694633 h 2809875"/>
                <a:gd name="connsiteX557" fmla="*/ 745284 w 2181225"/>
                <a:gd name="connsiteY557" fmla="*/ 701011 h 2809875"/>
                <a:gd name="connsiteX558" fmla="*/ 744160 w 2181225"/>
                <a:gd name="connsiteY558" fmla="*/ 707519 h 2809875"/>
                <a:gd name="connsiteX559" fmla="*/ 743316 w 2181225"/>
                <a:gd name="connsiteY559" fmla="*/ 714151 h 2809875"/>
                <a:gd name="connsiteX560" fmla="*/ 742754 w 2181225"/>
                <a:gd name="connsiteY560" fmla="*/ 720920 h 2809875"/>
                <a:gd name="connsiteX561" fmla="*/ 742472 w 2181225"/>
                <a:gd name="connsiteY561" fmla="*/ 727812 h 2809875"/>
                <a:gd name="connsiteX562" fmla="*/ 742431 w 2181225"/>
                <a:gd name="connsiteY562" fmla="*/ 731310 h 2809875"/>
                <a:gd name="connsiteX563" fmla="*/ 742472 w 2181225"/>
                <a:gd name="connsiteY563" fmla="*/ 734801 h 2809875"/>
                <a:gd name="connsiteX564" fmla="*/ 742754 w 2181225"/>
                <a:gd name="connsiteY564" fmla="*/ 741693 h 2809875"/>
                <a:gd name="connsiteX565" fmla="*/ 743316 w 2181225"/>
                <a:gd name="connsiteY565" fmla="*/ 748455 h 2809875"/>
                <a:gd name="connsiteX566" fmla="*/ 744160 w 2181225"/>
                <a:gd name="connsiteY566" fmla="*/ 755086 h 2809875"/>
                <a:gd name="connsiteX567" fmla="*/ 745284 w 2181225"/>
                <a:gd name="connsiteY567" fmla="*/ 761581 h 2809875"/>
                <a:gd name="connsiteX568" fmla="*/ 746697 w 2181225"/>
                <a:gd name="connsiteY568" fmla="*/ 767952 h 2809875"/>
                <a:gd name="connsiteX569" fmla="*/ 748384 w 2181225"/>
                <a:gd name="connsiteY569" fmla="*/ 774186 h 2809875"/>
                <a:gd name="connsiteX570" fmla="*/ 750359 w 2181225"/>
                <a:gd name="connsiteY570" fmla="*/ 780290 h 2809875"/>
                <a:gd name="connsiteX571" fmla="*/ 752609 w 2181225"/>
                <a:gd name="connsiteY571" fmla="*/ 786256 h 2809875"/>
                <a:gd name="connsiteX572" fmla="*/ 755146 w 2181225"/>
                <a:gd name="connsiteY572" fmla="*/ 792099 h 2809875"/>
                <a:gd name="connsiteX573" fmla="*/ 757965 w 2181225"/>
                <a:gd name="connsiteY573" fmla="*/ 797805 h 2809875"/>
                <a:gd name="connsiteX574" fmla="*/ 761065 w 2181225"/>
                <a:gd name="connsiteY574" fmla="*/ 803387 h 2809875"/>
                <a:gd name="connsiteX575" fmla="*/ 764439 w 2181225"/>
                <a:gd name="connsiteY575" fmla="*/ 808833 h 2809875"/>
                <a:gd name="connsiteX576" fmla="*/ 768101 w 2181225"/>
                <a:gd name="connsiteY576" fmla="*/ 814147 h 2809875"/>
                <a:gd name="connsiteX577" fmla="*/ 772044 w 2181225"/>
                <a:gd name="connsiteY577" fmla="*/ 819332 h 2809875"/>
                <a:gd name="connsiteX578" fmla="*/ 776276 w 2181225"/>
                <a:gd name="connsiteY578" fmla="*/ 824380 h 2809875"/>
                <a:gd name="connsiteX579" fmla="*/ 778491 w 2181225"/>
                <a:gd name="connsiteY579" fmla="*/ 826855 h 2809875"/>
                <a:gd name="connsiteX580" fmla="*/ 780761 w 2181225"/>
                <a:gd name="connsiteY580" fmla="*/ 829276 h 2809875"/>
                <a:gd name="connsiteX581" fmla="*/ 785397 w 2181225"/>
                <a:gd name="connsiteY581" fmla="*/ 833892 h 2809875"/>
                <a:gd name="connsiteX582" fmla="*/ 790163 w 2181225"/>
                <a:gd name="connsiteY582" fmla="*/ 838199 h 2809875"/>
                <a:gd name="connsiteX583" fmla="*/ 795060 w 2181225"/>
                <a:gd name="connsiteY583" fmla="*/ 842190 h 2809875"/>
                <a:gd name="connsiteX584" fmla="*/ 800080 w 2181225"/>
                <a:gd name="connsiteY584" fmla="*/ 845886 h 2809875"/>
                <a:gd name="connsiteX585" fmla="*/ 805230 w 2181225"/>
                <a:gd name="connsiteY585" fmla="*/ 849267 h 2809875"/>
                <a:gd name="connsiteX586" fmla="*/ 810511 w 2181225"/>
                <a:gd name="connsiteY586" fmla="*/ 852340 h 2809875"/>
                <a:gd name="connsiteX587" fmla="*/ 815922 w 2181225"/>
                <a:gd name="connsiteY587" fmla="*/ 855110 h 2809875"/>
                <a:gd name="connsiteX588" fmla="*/ 821463 w 2181225"/>
                <a:gd name="connsiteY588" fmla="*/ 857572 h 2809875"/>
                <a:gd name="connsiteX589" fmla="*/ 827135 w 2181225"/>
                <a:gd name="connsiteY589" fmla="*/ 859719 h 2809875"/>
                <a:gd name="connsiteX590" fmla="*/ 832930 w 2181225"/>
                <a:gd name="connsiteY590" fmla="*/ 861564 h 2809875"/>
                <a:gd name="connsiteX591" fmla="*/ 838862 w 2181225"/>
                <a:gd name="connsiteY591" fmla="*/ 863107 h 2809875"/>
                <a:gd name="connsiteX592" fmla="*/ 844917 w 2181225"/>
                <a:gd name="connsiteY592" fmla="*/ 864334 h 2809875"/>
                <a:gd name="connsiteX593" fmla="*/ 851096 w 2181225"/>
                <a:gd name="connsiteY593" fmla="*/ 865260 h 2809875"/>
                <a:gd name="connsiteX594" fmla="*/ 857413 w 2181225"/>
                <a:gd name="connsiteY594" fmla="*/ 865871 h 2809875"/>
                <a:gd name="connsiteX595" fmla="*/ 863859 w 2181225"/>
                <a:gd name="connsiteY595" fmla="*/ 866179 h 2809875"/>
                <a:gd name="connsiteX596" fmla="*/ 867130 w 2181225"/>
                <a:gd name="connsiteY596" fmla="*/ 866220 h 2809875"/>
                <a:gd name="connsiteX597" fmla="*/ 328993 w 2181225"/>
                <a:gd name="connsiteY597" fmla="*/ 1264252 h 2809875"/>
                <a:gd name="connsiteX598" fmla="*/ 328993 w 2181225"/>
                <a:gd name="connsiteY598" fmla="*/ 1169001 h 2809875"/>
                <a:gd name="connsiteX599" fmla="*/ 995745 w 2181225"/>
                <a:gd name="connsiteY599" fmla="*/ 1169001 h 2809875"/>
                <a:gd name="connsiteX600" fmla="*/ 995745 w 2181225"/>
                <a:gd name="connsiteY600" fmla="*/ 1264252 h 2809875"/>
                <a:gd name="connsiteX601" fmla="*/ 328993 w 2181225"/>
                <a:gd name="connsiteY601" fmla="*/ 1540931 h 2809875"/>
                <a:gd name="connsiteX602" fmla="*/ 328993 w 2181225"/>
                <a:gd name="connsiteY602" fmla="*/ 1445680 h 2809875"/>
                <a:gd name="connsiteX603" fmla="*/ 1750064 w 2181225"/>
                <a:gd name="connsiteY603" fmla="*/ 1445680 h 2809875"/>
                <a:gd name="connsiteX604" fmla="*/ 1750064 w 2181225"/>
                <a:gd name="connsiteY604" fmla="*/ 1540931 h 280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</a:cxnLst>
              <a:rect l="l" t="t" r="r" b="b"/>
              <a:pathLst>
                <a:path w="2181225" h="2809875">
                  <a:moveTo>
                    <a:pt x="1384278" y="2090456"/>
                  </a:moveTo>
                  <a:lnTo>
                    <a:pt x="1384676" y="2082665"/>
                  </a:lnTo>
                  <a:lnTo>
                    <a:pt x="1385828" y="2075094"/>
                  </a:lnTo>
                  <a:lnTo>
                    <a:pt x="1387707" y="2067797"/>
                  </a:lnTo>
                  <a:lnTo>
                    <a:pt x="1390265" y="2060795"/>
                  </a:lnTo>
                  <a:lnTo>
                    <a:pt x="1393475" y="2054129"/>
                  </a:lnTo>
                  <a:lnTo>
                    <a:pt x="1397295" y="2047847"/>
                  </a:lnTo>
                  <a:lnTo>
                    <a:pt x="1401677" y="2041983"/>
                  </a:lnTo>
                  <a:lnTo>
                    <a:pt x="1406594" y="2036572"/>
                  </a:lnTo>
                  <a:lnTo>
                    <a:pt x="1412012" y="2031655"/>
                  </a:lnTo>
                  <a:lnTo>
                    <a:pt x="1417876" y="2027266"/>
                  </a:lnTo>
                  <a:lnTo>
                    <a:pt x="1424158" y="2023446"/>
                  </a:lnTo>
                  <a:lnTo>
                    <a:pt x="1430817" y="2020243"/>
                  </a:lnTo>
                  <a:lnTo>
                    <a:pt x="1437819" y="2017679"/>
                  </a:lnTo>
                  <a:lnTo>
                    <a:pt x="1445123" y="2015799"/>
                  </a:lnTo>
                  <a:lnTo>
                    <a:pt x="1452687" y="2014647"/>
                  </a:lnTo>
                  <a:lnTo>
                    <a:pt x="1460478" y="2014256"/>
                  </a:lnTo>
                  <a:lnTo>
                    <a:pt x="2179614" y="2014256"/>
                  </a:lnTo>
                  <a:lnTo>
                    <a:pt x="2179614" y="277914"/>
                  </a:lnTo>
                  <a:lnTo>
                    <a:pt x="2179265" y="263875"/>
                  </a:lnTo>
                  <a:lnTo>
                    <a:pt x="2178209" y="250022"/>
                  </a:lnTo>
                  <a:lnTo>
                    <a:pt x="2176474" y="236368"/>
                  </a:lnTo>
                  <a:lnTo>
                    <a:pt x="2174073" y="222940"/>
                  </a:lnTo>
                  <a:lnTo>
                    <a:pt x="2171028" y="209738"/>
                  </a:lnTo>
                  <a:lnTo>
                    <a:pt x="2167352" y="196797"/>
                  </a:lnTo>
                  <a:lnTo>
                    <a:pt x="2163066" y="184124"/>
                  </a:lnTo>
                  <a:lnTo>
                    <a:pt x="2158183" y="171738"/>
                  </a:lnTo>
                  <a:lnTo>
                    <a:pt x="2152717" y="159654"/>
                  </a:lnTo>
                  <a:lnTo>
                    <a:pt x="2146696" y="147893"/>
                  </a:lnTo>
                  <a:lnTo>
                    <a:pt x="2140126" y="136467"/>
                  </a:lnTo>
                  <a:lnTo>
                    <a:pt x="2133035" y="125405"/>
                  </a:lnTo>
                  <a:lnTo>
                    <a:pt x="2125429" y="114707"/>
                  </a:lnTo>
                  <a:lnTo>
                    <a:pt x="2117330" y="104406"/>
                  </a:lnTo>
                  <a:lnTo>
                    <a:pt x="2108758" y="94510"/>
                  </a:lnTo>
                  <a:lnTo>
                    <a:pt x="2099726" y="85032"/>
                  </a:lnTo>
                  <a:lnTo>
                    <a:pt x="2090255" y="76000"/>
                  </a:lnTo>
                  <a:lnTo>
                    <a:pt x="2080352" y="67428"/>
                  </a:lnTo>
                  <a:lnTo>
                    <a:pt x="2070051" y="59329"/>
                  </a:lnTo>
                  <a:lnTo>
                    <a:pt x="2059353" y="51723"/>
                  </a:lnTo>
                  <a:lnTo>
                    <a:pt x="2048291" y="44632"/>
                  </a:lnTo>
                  <a:lnTo>
                    <a:pt x="2036865" y="38062"/>
                  </a:lnTo>
                  <a:lnTo>
                    <a:pt x="2025104" y="32041"/>
                  </a:lnTo>
                  <a:lnTo>
                    <a:pt x="2013020" y="26575"/>
                  </a:lnTo>
                  <a:lnTo>
                    <a:pt x="2000634" y="21692"/>
                  </a:lnTo>
                  <a:lnTo>
                    <a:pt x="1987961" y="17406"/>
                  </a:lnTo>
                  <a:lnTo>
                    <a:pt x="1975013" y="13730"/>
                  </a:lnTo>
                  <a:lnTo>
                    <a:pt x="1961818" y="10685"/>
                  </a:lnTo>
                  <a:lnTo>
                    <a:pt x="1948390" y="8285"/>
                  </a:lnTo>
                  <a:lnTo>
                    <a:pt x="1934736" y="6550"/>
                  </a:lnTo>
                  <a:lnTo>
                    <a:pt x="1920883" y="5493"/>
                  </a:lnTo>
                  <a:lnTo>
                    <a:pt x="1906844" y="5144"/>
                  </a:lnTo>
                  <a:lnTo>
                    <a:pt x="277914" y="5144"/>
                  </a:lnTo>
                  <a:lnTo>
                    <a:pt x="263877" y="5493"/>
                  </a:lnTo>
                  <a:lnTo>
                    <a:pt x="250024" y="6550"/>
                  </a:lnTo>
                  <a:lnTo>
                    <a:pt x="236373" y="8285"/>
                  </a:lnTo>
                  <a:lnTo>
                    <a:pt x="222941" y="10685"/>
                  </a:lnTo>
                  <a:lnTo>
                    <a:pt x="209744" y="13730"/>
                  </a:lnTo>
                  <a:lnTo>
                    <a:pt x="196800" y="17406"/>
                  </a:lnTo>
                  <a:lnTo>
                    <a:pt x="184126" y="21692"/>
                  </a:lnTo>
                  <a:lnTo>
                    <a:pt x="171739" y="26575"/>
                  </a:lnTo>
                  <a:lnTo>
                    <a:pt x="159656" y="32041"/>
                  </a:lnTo>
                  <a:lnTo>
                    <a:pt x="147895" y="38062"/>
                  </a:lnTo>
                  <a:lnTo>
                    <a:pt x="136472" y="44632"/>
                  </a:lnTo>
                  <a:lnTo>
                    <a:pt x="125405" y="51723"/>
                  </a:lnTo>
                  <a:lnTo>
                    <a:pt x="114711" y="59329"/>
                  </a:lnTo>
                  <a:lnTo>
                    <a:pt x="104406" y="67428"/>
                  </a:lnTo>
                  <a:lnTo>
                    <a:pt x="94509" y="76000"/>
                  </a:lnTo>
                  <a:lnTo>
                    <a:pt x="85036" y="85032"/>
                  </a:lnTo>
                  <a:lnTo>
                    <a:pt x="76004" y="94510"/>
                  </a:lnTo>
                  <a:lnTo>
                    <a:pt x="67431" y="104406"/>
                  </a:lnTo>
                  <a:lnTo>
                    <a:pt x="59333" y="114707"/>
                  </a:lnTo>
                  <a:lnTo>
                    <a:pt x="51729" y="125405"/>
                  </a:lnTo>
                  <a:lnTo>
                    <a:pt x="44633" y="136467"/>
                  </a:lnTo>
                  <a:lnTo>
                    <a:pt x="38065" y="147893"/>
                  </a:lnTo>
                  <a:lnTo>
                    <a:pt x="32041" y="159654"/>
                  </a:lnTo>
                  <a:lnTo>
                    <a:pt x="26579" y="171738"/>
                  </a:lnTo>
                  <a:lnTo>
                    <a:pt x="21695" y="184124"/>
                  </a:lnTo>
                  <a:lnTo>
                    <a:pt x="17406" y="196797"/>
                  </a:lnTo>
                  <a:lnTo>
                    <a:pt x="13731" y="209738"/>
                  </a:lnTo>
                  <a:lnTo>
                    <a:pt x="10685" y="222940"/>
                  </a:lnTo>
                  <a:lnTo>
                    <a:pt x="8287" y="236368"/>
                  </a:lnTo>
                  <a:lnTo>
                    <a:pt x="6551" y="250022"/>
                  </a:lnTo>
                  <a:lnTo>
                    <a:pt x="5498" y="263875"/>
                  </a:lnTo>
                  <a:lnTo>
                    <a:pt x="5144" y="277914"/>
                  </a:lnTo>
                  <a:lnTo>
                    <a:pt x="5144" y="2536820"/>
                  </a:lnTo>
                  <a:lnTo>
                    <a:pt x="5498" y="2550857"/>
                  </a:lnTo>
                  <a:lnTo>
                    <a:pt x="6551" y="2564710"/>
                  </a:lnTo>
                  <a:lnTo>
                    <a:pt x="8287" y="2578361"/>
                  </a:lnTo>
                  <a:lnTo>
                    <a:pt x="10685" y="2591793"/>
                  </a:lnTo>
                  <a:lnTo>
                    <a:pt x="13731" y="2604990"/>
                  </a:lnTo>
                  <a:lnTo>
                    <a:pt x="17406" y="2617934"/>
                  </a:lnTo>
                  <a:lnTo>
                    <a:pt x="21695" y="2630608"/>
                  </a:lnTo>
                  <a:lnTo>
                    <a:pt x="26579" y="2642995"/>
                  </a:lnTo>
                  <a:lnTo>
                    <a:pt x="32041" y="2655078"/>
                  </a:lnTo>
                  <a:lnTo>
                    <a:pt x="38065" y="2666839"/>
                  </a:lnTo>
                  <a:lnTo>
                    <a:pt x="44633" y="2678262"/>
                  </a:lnTo>
                  <a:lnTo>
                    <a:pt x="51729" y="2689329"/>
                  </a:lnTo>
                  <a:lnTo>
                    <a:pt x="59333" y="2700023"/>
                  </a:lnTo>
                  <a:lnTo>
                    <a:pt x="67431" y="2710328"/>
                  </a:lnTo>
                  <a:lnTo>
                    <a:pt x="76004" y="2720225"/>
                  </a:lnTo>
                  <a:lnTo>
                    <a:pt x="85036" y="2729698"/>
                  </a:lnTo>
                  <a:lnTo>
                    <a:pt x="94509" y="2738729"/>
                  </a:lnTo>
                  <a:lnTo>
                    <a:pt x="104406" y="2747303"/>
                  </a:lnTo>
                  <a:lnTo>
                    <a:pt x="114711" y="2755401"/>
                  </a:lnTo>
                  <a:lnTo>
                    <a:pt x="125405" y="2763005"/>
                  </a:lnTo>
                  <a:lnTo>
                    <a:pt x="136472" y="2770101"/>
                  </a:lnTo>
                  <a:lnTo>
                    <a:pt x="147895" y="2776669"/>
                  </a:lnTo>
                  <a:lnTo>
                    <a:pt x="159656" y="2782693"/>
                  </a:lnTo>
                  <a:lnTo>
                    <a:pt x="171739" y="2788155"/>
                  </a:lnTo>
                  <a:lnTo>
                    <a:pt x="184126" y="2793039"/>
                  </a:lnTo>
                  <a:lnTo>
                    <a:pt x="196800" y="2797328"/>
                  </a:lnTo>
                  <a:lnTo>
                    <a:pt x="209744" y="2801003"/>
                  </a:lnTo>
                  <a:lnTo>
                    <a:pt x="222941" y="2804048"/>
                  </a:lnTo>
                  <a:lnTo>
                    <a:pt x="236373" y="2806447"/>
                  </a:lnTo>
                  <a:lnTo>
                    <a:pt x="250024" y="2808182"/>
                  </a:lnTo>
                  <a:lnTo>
                    <a:pt x="263877" y="2809236"/>
                  </a:lnTo>
                  <a:lnTo>
                    <a:pt x="277914" y="2809590"/>
                  </a:lnTo>
                  <a:lnTo>
                    <a:pt x="1384278" y="2809590"/>
                  </a:lnTo>
                  <a:close/>
                  <a:moveTo>
                    <a:pt x="861034" y="947885"/>
                  </a:moveTo>
                  <a:lnTo>
                    <a:pt x="849622" y="947399"/>
                  </a:lnTo>
                  <a:lnTo>
                    <a:pt x="838436" y="946425"/>
                  </a:lnTo>
                  <a:lnTo>
                    <a:pt x="827484" y="944971"/>
                  </a:lnTo>
                  <a:lnTo>
                    <a:pt x="816765" y="943023"/>
                  </a:lnTo>
                  <a:lnTo>
                    <a:pt x="806272" y="940595"/>
                  </a:lnTo>
                  <a:lnTo>
                    <a:pt x="796006" y="937681"/>
                  </a:lnTo>
                  <a:lnTo>
                    <a:pt x="785973" y="934279"/>
                  </a:lnTo>
                  <a:lnTo>
                    <a:pt x="776173" y="930391"/>
                  </a:lnTo>
                  <a:lnTo>
                    <a:pt x="766599" y="926015"/>
                  </a:lnTo>
                  <a:lnTo>
                    <a:pt x="757258" y="921160"/>
                  </a:lnTo>
                  <a:lnTo>
                    <a:pt x="748144" y="915811"/>
                  </a:lnTo>
                  <a:lnTo>
                    <a:pt x="739263" y="909981"/>
                  </a:lnTo>
                  <a:lnTo>
                    <a:pt x="730608" y="903665"/>
                  </a:lnTo>
                  <a:lnTo>
                    <a:pt x="722187" y="896862"/>
                  </a:lnTo>
                  <a:lnTo>
                    <a:pt x="713998" y="889572"/>
                  </a:lnTo>
                  <a:lnTo>
                    <a:pt x="709986" y="885745"/>
                  </a:lnTo>
                  <a:lnTo>
                    <a:pt x="706063" y="881829"/>
                  </a:lnTo>
                  <a:lnTo>
                    <a:pt x="698602" y="873819"/>
                  </a:lnTo>
                  <a:lnTo>
                    <a:pt x="691634" y="865569"/>
                  </a:lnTo>
                  <a:lnTo>
                    <a:pt x="685167" y="857086"/>
                  </a:lnTo>
                  <a:lnTo>
                    <a:pt x="679194" y="848362"/>
                  </a:lnTo>
                  <a:lnTo>
                    <a:pt x="673721" y="839406"/>
                  </a:lnTo>
                  <a:lnTo>
                    <a:pt x="668742" y="830202"/>
                  </a:lnTo>
                  <a:lnTo>
                    <a:pt x="664264" y="820772"/>
                  </a:lnTo>
                  <a:lnTo>
                    <a:pt x="660279" y="811103"/>
                  </a:lnTo>
                  <a:lnTo>
                    <a:pt x="656795" y="801193"/>
                  </a:lnTo>
                  <a:lnTo>
                    <a:pt x="653812" y="791043"/>
                  </a:lnTo>
                  <a:lnTo>
                    <a:pt x="651323" y="780667"/>
                  </a:lnTo>
                  <a:lnTo>
                    <a:pt x="649334" y="770044"/>
                  </a:lnTo>
                  <a:lnTo>
                    <a:pt x="647839" y="759188"/>
                  </a:lnTo>
                  <a:lnTo>
                    <a:pt x="646845" y="748091"/>
                  </a:lnTo>
                  <a:lnTo>
                    <a:pt x="646351" y="736762"/>
                  </a:lnTo>
                  <a:lnTo>
                    <a:pt x="646289" y="731008"/>
                  </a:lnTo>
                  <a:lnTo>
                    <a:pt x="646351" y="725254"/>
                  </a:lnTo>
                  <a:lnTo>
                    <a:pt x="646845" y="713925"/>
                  </a:lnTo>
                  <a:lnTo>
                    <a:pt x="647839" y="702828"/>
                  </a:lnTo>
                  <a:lnTo>
                    <a:pt x="649334" y="691972"/>
                  </a:lnTo>
                  <a:lnTo>
                    <a:pt x="651323" y="681349"/>
                  </a:lnTo>
                  <a:lnTo>
                    <a:pt x="653812" y="670973"/>
                  </a:lnTo>
                  <a:lnTo>
                    <a:pt x="656795" y="660823"/>
                  </a:lnTo>
                  <a:lnTo>
                    <a:pt x="660279" y="650913"/>
                  </a:lnTo>
                  <a:lnTo>
                    <a:pt x="664264" y="641244"/>
                  </a:lnTo>
                  <a:lnTo>
                    <a:pt x="668742" y="631814"/>
                  </a:lnTo>
                  <a:lnTo>
                    <a:pt x="673721" y="622610"/>
                  </a:lnTo>
                  <a:lnTo>
                    <a:pt x="679194" y="613654"/>
                  </a:lnTo>
                  <a:lnTo>
                    <a:pt x="685167" y="604931"/>
                  </a:lnTo>
                  <a:lnTo>
                    <a:pt x="691634" y="596447"/>
                  </a:lnTo>
                  <a:lnTo>
                    <a:pt x="698602" y="588197"/>
                  </a:lnTo>
                  <a:lnTo>
                    <a:pt x="706063" y="580187"/>
                  </a:lnTo>
                  <a:lnTo>
                    <a:pt x="709986" y="576264"/>
                  </a:lnTo>
                  <a:lnTo>
                    <a:pt x="713998" y="572444"/>
                  </a:lnTo>
                  <a:lnTo>
                    <a:pt x="722187" y="565154"/>
                  </a:lnTo>
                  <a:lnTo>
                    <a:pt x="730608" y="558351"/>
                  </a:lnTo>
                  <a:lnTo>
                    <a:pt x="739263" y="552035"/>
                  </a:lnTo>
                  <a:lnTo>
                    <a:pt x="748144" y="546199"/>
                  </a:lnTo>
                  <a:lnTo>
                    <a:pt x="757258" y="540856"/>
                  </a:lnTo>
                  <a:lnTo>
                    <a:pt x="766599" y="536001"/>
                  </a:lnTo>
                  <a:lnTo>
                    <a:pt x="776173" y="531625"/>
                  </a:lnTo>
                  <a:lnTo>
                    <a:pt x="785973" y="527737"/>
                  </a:lnTo>
                  <a:lnTo>
                    <a:pt x="796006" y="524335"/>
                  </a:lnTo>
                  <a:lnTo>
                    <a:pt x="806272" y="521421"/>
                  </a:lnTo>
                  <a:lnTo>
                    <a:pt x="816765" y="518993"/>
                  </a:lnTo>
                  <a:lnTo>
                    <a:pt x="827484" y="517045"/>
                  </a:lnTo>
                  <a:lnTo>
                    <a:pt x="838436" y="515591"/>
                  </a:lnTo>
                  <a:lnTo>
                    <a:pt x="849622" y="514617"/>
                  </a:lnTo>
                  <a:lnTo>
                    <a:pt x="861034" y="514131"/>
                  </a:lnTo>
                  <a:lnTo>
                    <a:pt x="866829" y="514069"/>
                  </a:lnTo>
                  <a:lnTo>
                    <a:pt x="872624" y="514131"/>
                  </a:lnTo>
                  <a:lnTo>
                    <a:pt x="884035" y="514617"/>
                  </a:lnTo>
                  <a:lnTo>
                    <a:pt x="895214" y="515591"/>
                  </a:lnTo>
                  <a:lnTo>
                    <a:pt x="906173" y="517045"/>
                  </a:lnTo>
                  <a:lnTo>
                    <a:pt x="916892" y="518993"/>
                  </a:lnTo>
                  <a:lnTo>
                    <a:pt x="927385" y="521421"/>
                  </a:lnTo>
                  <a:lnTo>
                    <a:pt x="937651" y="524335"/>
                  </a:lnTo>
                  <a:lnTo>
                    <a:pt x="947684" y="527737"/>
                  </a:lnTo>
                  <a:lnTo>
                    <a:pt x="957485" y="531625"/>
                  </a:lnTo>
                  <a:lnTo>
                    <a:pt x="967058" y="536001"/>
                  </a:lnTo>
                  <a:lnTo>
                    <a:pt x="976399" y="540856"/>
                  </a:lnTo>
                  <a:lnTo>
                    <a:pt x="985513" y="546199"/>
                  </a:lnTo>
                  <a:lnTo>
                    <a:pt x="994394" y="552035"/>
                  </a:lnTo>
                  <a:lnTo>
                    <a:pt x="1003049" y="558351"/>
                  </a:lnTo>
                  <a:lnTo>
                    <a:pt x="1011471" y="565154"/>
                  </a:lnTo>
                  <a:lnTo>
                    <a:pt x="1019659" y="572444"/>
                  </a:lnTo>
                  <a:lnTo>
                    <a:pt x="1023671" y="576264"/>
                  </a:lnTo>
                  <a:lnTo>
                    <a:pt x="1027587" y="580187"/>
                  </a:lnTo>
                  <a:lnTo>
                    <a:pt x="1035055" y="588197"/>
                  </a:lnTo>
                  <a:lnTo>
                    <a:pt x="1042023" y="596447"/>
                  </a:lnTo>
                  <a:lnTo>
                    <a:pt x="1048490" y="604931"/>
                  </a:lnTo>
                  <a:lnTo>
                    <a:pt x="1054463" y="613654"/>
                  </a:lnTo>
                  <a:lnTo>
                    <a:pt x="1059936" y="622610"/>
                  </a:lnTo>
                  <a:lnTo>
                    <a:pt x="1064915" y="631814"/>
                  </a:lnTo>
                  <a:lnTo>
                    <a:pt x="1069393" y="641244"/>
                  </a:lnTo>
                  <a:lnTo>
                    <a:pt x="1073371" y="650913"/>
                  </a:lnTo>
                  <a:lnTo>
                    <a:pt x="1076855" y="660823"/>
                  </a:lnTo>
                  <a:lnTo>
                    <a:pt x="1079845" y="670973"/>
                  </a:lnTo>
                  <a:lnTo>
                    <a:pt x="1082334" y="681349"/>
                  </a:lnTo>
                  <a:lnTo>
                    <a:pt x="1084323" y="691972"/>
                  </a:lnTo>
                  <a:lnTo>
                    <a:pt x="1085811" y="702828"/>
                  </a:lnTo>
                  <a:lnTo>
                    <a:pt x="1086813" y="713925"/>
                  </a:lnTo>
                  <a:lnTo>
                    <a:pt x="1087306" y="725254"/>
                  </a:lnTo>
                  <a:lnTo>
                    <a:pt x="1087368" y="731008"/>
                  </a:lnTo>
                  <a:lnTo>
                    <a:pt x="1087306" y="736762"/>
                  </a:lnTo>
                  <a:lnTo>
                    <a:pt x="1086813" y="748091"/>
                  </a:lnTo>
                  <a:lnTo>
                    <a:pt x="1085811" y="759188"/>
                  </a:lnTo>
                  <a:lnTo>
                    <a:pt x="1084323" y="770044"/>
                  </a:lnTo>
                  <a:lnTo>
                    <a:pt x="1082334" y="780667"/>
                  </a:lnTo>
                  <a:lnTo>
                    <a:pt x="1079845" y="791043"/>
                  </a:lnTo>
                  <a:lnTo>
                    <a:pt x="1076855" y="801193"/>
                  </a:lnTo>
                  <a:lnTo>
                    <a:pt x="1073371" y="811103"/>
                  </a:lnTo>
                  <a:lnTo>
                    <a:pt x="1069393" y="820772"/>
                  </a:lnTo>
                  <a:lnTo>
                    <a:pt x="1064915" y="830202"/>
                  </a:lnTo>
                  <a:lnTo>
                    <a:pt x="1059936" y="839406"/>
                  </a:lnTo>
                  <a:lnTo>
                    <a:pt x="1054463" y="848362"/>
                  </a:lnTo>
                  <a:lnTo>
                    <a:pt x="1048490" y="857086"/>
                  </a:lnTo>
                  <a:lnTo>
                    <a:pt x="1042023" y="865569"/>
                  </a:lnTo>
                  <a:lnTo>
                    <a:pt x="1035055" y="873819"/>
                  </a:lnTo>
                  <a:lnTo>
                    <a:pt x="1027587" y="881829"/>
                  </a:lnTo>
                  <a:lnTo>
                    <a:pt x="1023671" y="885745"/>
                  </a:lnTo>
                  <a:lnTo>
                    <a:pt x="1019659" y="889572"/>
                  </a:lnTo>
                  <a:lnTo>
                    <a:pt x="1011471" y="896862"/>
                  </a:lnTo>
                  <a:lnTo>
                    <a:pt x="1003049" y="903665"/>
                  </a:lnTo>
                  <a:lnTo>
                    <a:pt x="994394" y="909981"/>
                  </a:lnTo>
                  <a:lnTo>
                    <a:pt x="985513" y="915811"/>
                  </a:lnTo>
                  <a:lnTo>
                    <a:pt x="976399" y="921160"/>
                  </a:lnTo>
                  <a:lnTo>
                    <a:pt x="967058" y="926015"/>
                  </a:lnTo>
                  <a:lnTo>
                    <a:pt x="957485" y="930391"/>
                  </a:lnTo>
                  <a:lnTo>
                    <a:pt x="947684" y="934279"/>
                  </a:lnTo>
                  <a:lnTo>
                    <a:pt x="937651" y="937681"/>
                  </a:lnTo>
                  <a:lnTo>
                    <a:pt x="927385" y="940595"/>
                  </a:lnTo>
                  <a:lnTo>
                    <a:pt x="916892" y="943023"/>
                  </a:lnTo>
                  <a:lnTo>
                    <a:pt x="906173" y="944971"/>
                  </a:lnTo>
                  <a:lnTo>
                    <a:pt x="895214" y="946425"/>
                  </a:lnTo>
                  <a:lnTo>
                    <a:pt x="884035" y="947399"/>
                  </a:lnTo>
                  <a:lnTo>
                    <a:pt x="872624" y="947885"/>
                  </a:lnTo>
                  <a:lnTo>
                    <a:pt x="866829" y="947947"/>
                  </a:lnTo>
                  <a:close/>
                  <a:moveTo>
                    <a:pt x="1355043" y="948482"/>
                  </a:moveTo>
                  <a:lnTo>
                    <a:pt x="1343707" y="948009"/>
                  </a:lnTo>
                  <a:lnTo>
                    <a:pt x="1332603" y="947049"/>
                  </a:lnTo>
                  <a:lnTo>
                    <a:pt x="1321727" y="945615"/>
                  </a:lnTo>
                  <a:lnTo>
                    <a:pt x="1311090" y="943695"/>
                  </a:lnTo>
                  <a:lnTo>
                    <a:pt x="1300686" y="941302"/>
                  </a:lnTo>
                  <a:lnTo>
                    <a:pt x="1290509" y="938428"/>
                  </a:lnTo>
                  <a:lnTo>
                    <a:pt x="1280572" y="935075"/>
                  </a:lnTo>
                  <a:lnTo>
                    <a:pt x="1270861" y="931248"/>
                  </a:lnTo>
                  <a:lnTo>
                    <a:pt x="1261383" y="926934"/>
                  </a:lnTo>
                  <a:lnTo>
                    <a:pt x="1252139" y="922147"/>
                  </a:lnTo>
                  <a:lnTo>
                    <a:pt x="1243127" y="916880"/>
                  </a:lnTo>
                  <a:lnTo>
                    <a:pt x="1234349" y="911133"/>
                  </a:lnTo>
                  <a:lnTo>
                    <a:pt x="1225804" y="904906"/>
                  </a:lnTo>
                  <a:lnTo>
                    <a:pt x="1217492" y="898206"/>
                  </a:lnTo>
                  <a:lnTo>
                    <a:pt x="1209406" y="891019"/>
                  </a:lnTo>
                  <a:lnTo>
                    <a:pt x="1205456" y="887254"/>
                  </a:lnTo>
                  <a:lnTo>
                    <a:pt x="1201588" y="883386"/>
                  </a:lnTo>
                  <a:lnTo>
                    <a:pt x="1194230" y="875472"/>
                  </a:lnTo>
                  <a:lnTo>
                    <a:pt x="1187365" y="867311"/>
                  </a:lnTo>
                  <a:lnTo>
                    <a:pt x="1180987" y="858896"/>
                  </a:lnTo>
                  <a:lnTo>
                    <a:pt x="1175096" y="850228"/>
                  </a:lnTo>
                  <a:lnTo>
                    <a:pt x="1169699" y="841312"/>
                  </a:lnTo>
                  <a:lnTo>
                    <a:pt x="1164795" y="832143"/>
                  </a:lnTo>
                  <a:lnTo>
                    <a:pt x="1160378" y="822720"/>
                  </a:lnTo>
                  <a:lnTo>
                    <a:pt x="1156456" y="813050"/>
                  </a:lnTo>
                  <a:lnTo>
                    <a:pt x="1153020" y="803127"/>
                  </a:lnTo>
                  <a:lnTo>
                    <a:pt x="1150078" y="792956"/>
                  </a:lnTo>
                  <a:lnTo>
                    <a:pt x="1147623" y="782532"/>
                  </a:lnTo>
                  <a:lnTo>
                    <a:pt x="1145661" y="771854"/>
                  </a:lnTo>
                  <a:lnTo>
                    <a:pt x="1144187" y="760930"/>
                  </a:lnTo>
                  <a:lnTo>
                    <a:pt x="1143206" y="749751"/>
                  </a:lnTo>
                  <a:lnTo>
                    <a:pt x="1142719" y="738319"/>
                  </a:lnTo>
                  <a:lnTo>
                    <a:pt x="1142657" y="732510"/>
                  </a:lnTo>
                  <a:lnTo>
                    <a:pt x="1142719" y="726701"/>
                  </a:lnTo>
                  <a:lnTo>
                    <a:pt x="1143220" y="715262"/>
                  </a:lnTo>
                  <a:lnTo>
                    <a:pt x="1144221" y="704063"/>
                  </a:lnTo>
                  <a:lnTo>
                    <a:pt x="1145716" y="693111"/>
                  </a:lnTo>
                  <a:lnTo>
                    <a:pt x="1147719" y="682398"/>
                  </a:lnTo>
                  <a:lnTo>
                    <a:pt x="1150222" y="671926"/>
                  </a:lnTo>
                  <a:lnTo>
                    <a:pt x="1153219" y="661694"/>
                  </a:lnTo>
                  <a:lnTo>
                    <a:pt x="1156716" y="651702"/>
                  </a:lnTo>
                  <a:lnTo>
                    <a:pt x="1160714" y="641957"/>
                  </a:lnTo>
                  <a:lnTo>
                    <a:pt x="1165220" y="632452"/>
                  </a:lnTo>
                  <a:lnTo>
                    <a:pt x="1170220" y="623193"/>
                  </a:lnTo>
                  <a:lnTo>
                    <a:pt x="1175720" y="614168"/>
                  </a:lnTo>
                  <a:lnTo>
                    <a:pt x="1181721" y="605390"/>
                  </a:lnTo>
                  <a:lnTo>
                    <a:pt x="1188215" y="596852"/>
                  </a:lnTo>
                  <a:lnTo>
                    <a:pt x="1195217" y="588561"/>
                  </a:lnTo>
                  <a:lnTo>
                    <a:pt x="1202720" y="580502"/>
                  </a:lnTo>
                  <a:lnTo>
                    <a:pt x="1206656" y="576566"/>
                  </a:lnTo>
                  <a:lnTo>
                    <a:pt x="1210682" y="572725"/>
                  </a:lnTo>
                  <a:lnTo>
                    <a:pt x="1218891" y="565401"/>
                  </a:lnTo>
                  <a:lnTo>
                    <a:pt x="1227299" y="558564"/>
                  </a:lnTo>
                  <a:lnTo>
                    <a:pt x="1235919" y="552220"/>
                  </a:lnTo>
                  <a:lnTo>
                    <a:pt x="1244746" y="546356"/>
                  </a:lnTo>
                  <a:lnTo>
                    <a:pt x="1253778" y="540987"/>
                  </a:lnTo>
                  <a:lnTo>
                    <a:pt x="1263015" y="536104"/>
                  </a:lnTo>
                  <a:lnTo>
                    <a:pt x="1272466" y="531708"/>
                  </a:lnTo>
                  <a:lnTo>
                    <a:pt x="1282115" y="527805"/>
                  </a:lnTo>
                  <a:lnTo>
                    <a:pt x="1291977" y="524383"/>
                  </a:lnTo>
                  <a:lnTo>
                    <a:pt x="1302044" y="521455"/>
                  </a:lnTo>
                  <a:lnTo>
                    <a:pt x="1312311" y="519013"/>
                  </a:lnTo>
                  <a:lnTo>
                    <a:pt x="1322790" y="517059"/>
                  </a:lnTo>
                  <a:lnTo>
                    <a:pt x="1333481" y="515598"/>
                  </a:lnTo>
                  <a:lnTo>
                    <a:pt x="1344372" y="514617"/>
                  </a:lnTo>
                  <a:lnTo>
                    <a:pt x="1355468" y="514131"/>
                  </a:lnTo>
                  <a:lnTo>
                    <a:pt x="1361092" y="514069"/>
                  </a:lnTo>
                  <a:lnTo>
                    <a:pt x="1366722" y="514131"/>
                  </a:lnTo>
                  <a:lnTo>
                    <a:pt x="1377846" y="514597"/>
                  </a:lnTo>
                  <a:lnTo>
                    <a:pt x="1388777" y="515523"/>
                  </a:lnTo>
                  <a:lnTo>
                    <a:pt x="1399524" y="516922"/>
                  </a:lnTo>
                  <a:lnTo>
                    <a:pt x="1410092" y="518780"/>
                  </a:lnTo>
                  <a:lnTo>
                    <a:pt x="1420468" y="521098"/>
                  </a:lnTo>
                  <a:lnTo>
                    <a:pt x="1430659" y="523890"/>
                  </a:lnTo>
                  <a:lnTo>
                    <a:pt x="1440665" y="527140"/>
                  </a:lnTo>
                  <a:lnTo>
                    <a:pt x="1450486" y="530864"/>
                  </a:lnTo>
                  <a:lnTo>
                    <a:pt x="1460128" y="535048"/>
                  </a:lnTo>
                  <a:lnTo>
                    <a:pt x="1469578" y="539690"/>
                  </a:lnTo>
                  <a:lnTo>
                    <a:pt x="1478843" y="544806"/>
                  </a:lnTo>
                  <a:lnTo>
                    <a:pt x="1487917" y="550382"/>
                  </a:lnTo>
                  <a:lnTo>
                    <a:pt x="1496811" y="556424"/>
                  </a:lnTo>
                  <a:lnTo>
                    <a:pt x="1505521" y="562932"/>
                  </a:lnTo>
                  <a:lnTo>
                    <a:pt x="1514046" y="569900"/>
                  </a:lnTo>
                  <a:lnTo>
                    <a:pt x="1518236" y="573562"/>
                  </a:lnTo>
                  <a:lnTo>
                    <a:pt x="1469565" y="643870"/>
                  </a:lnTo>
                  <a:lnTo>
                    <a:pt x="1466046" y="640853"/>
                  </a:lnTo>
                  <a:lnTo>
                    <a:pt x="1459127" y="635174"/>
                  </a:lnTo>
                  <a:lnTo>
                    <a:pt x="1452351" y="629969"/>
                  </a:lnTo>
                  <a:lnTo>
                    <a:pt x="1445712" y="625244"/>
                  </a:lnTo>
                  <a:lnTo>
                    <a:pt x="1439218" y="621006"/>
                  </a:lnTo>
                  <a:lnTo>
                    <a:pt x="1432861" y="617241"/>
                  </a:lnTo>
                  <a:lnTo>
                    <a:pt x="1426640" y="613949"/>
                  </a:lnTo>
                  <a:lnTo>
                    <a:pt x="1420564" y="611144"/>
                  </a:lnTo>
                  <a:lnTo>
                    <a:pt x="1417581" y="609923"/>
                  </a:lnTo>
                  <a:lnTo>
                    <a:pt x="1414598" y="608792"/>
                  </a:lnTo>
                  <a:lnTo>
                    <a:pt x="1408542" y="606755"/>
                  </a:lnTo>
                  <a:lnTo>
                    <a:pt x="1402363" y="605006"/>
                  </a:lnTo>
                  <a:lnTo>
                    <a:pt x="1396067" y="603552"/>
                  </a:lnTo>
                  <a:lnTo>
                    <a:pt x="1389641" y="602386"/>
                  </a:lnTo>
                  <a:lnTo>
                    <a:pt x="1383099" y="601515"/>
                  </a:lnTo>
                  <a:lnTo>
                    <a:pt x="1376433" y="600932"/>
                  </a:lnTo>
                  <a:lnTo>
                    <a:pt x="1369644" y="600644"/>
                  </a:lnTo>
                  <a:lnTo>
                    <a:pt x="1366201" y="600603"/>
                  </a:lnTo>
                  <a:lnTo>
                    <a:pt x="1362875" y="600644"/>
                  </a:lnTo>
                  <a:lnTo>
                    <a:pt x="1356325" y="600925"/>
                  </a:lnTo>
                  <a:lnTo>
                    <a:pt x="1349899" y="601495"/>
                  </a:lnTo>
                  <a:lnTo>
                    <a:pt x="1343611" y="602345"/>
                  </a:lnTo>
                  <a:lnTo>
                    <a:pt x="1337452" y="603484"/>
                  </a:lnTo>
                  <a:lnTo>
                    <a:pt x="1331424" y="604903"/>
                  </a:lnTo>
                  <a:lnTo>
                    <a:pt x="1325526" y="606604"/>
                  </a:lnTo>
                  <a:lnTo>
                    <a:pt x="1319758" y="608593"/>
                  </a:lnTo>
                  <a:lnTo>
                    <a:pt x="1314128" y="610870"/>
                  </a:lnTo>
                  <a:lnTo>
                    <a:pt x="1308621" y="613421"/>
                  </a:lnTo>
                  <a:lnTo>
                    <a:pt x="1303251" y="616260"/>
                  </a:lnTo>
                  <a:lnTo>
                    <a:pt x="1298012" y="619387"/>
                  </a:lnTo>
                  <a:lnTo>
                    <a:pt x="1292902" y="622796"/>
                  </a:lnTo>
                  <a:lnTo>
                    <a:pt x="1287930" y="626485"/>
                  </a:lnTo>
                  <a:lnTo>
                    <a:pt x="1283082" y="630463"/>
                  </a:lnTo>
                  <a:lnTo>
                    <a:pt x="1278370" y="634729"/>
                  </a:lnTo>
                  <a:lnTo>
                    <a:pt x="1276059" y="636964"/>
                  </a:lnTo>
                  <a:lnTo>
                    <a:pt x="1273810" y="639255"/>
                  </a:lnTo>
                  <a:lnTo>
                    <a:pt x="1269510" y="643980"/>
                  </a:lnTo>
                  <a:lnTo>
                    <a:pt x="1265505" y="648890"/>
                  </a:lnTo>
                  <a:lnTo>
                    <a:pt x="1261781" y="653972"/>
                  </a:lnTo>
                  <a:lnTo>
                    <a:pt x="1258345" y="659239"/>
                  </a:lnTo>
                  <a:lnTo>
                    <a:pt x="1255190" y="664691"/>
                  </a:lnTo>
                  <a:lnTo>
                    <a:pt x="1252331" y="670322"/>
                  </a:lnTo>
                  <a:lnTo>
                    <a:pt x="1249752" y="676130"/>
                  </a:lnTo>
                  <a:lnTo>
                    <a:pt x="1247461" y="682117"/>
                  </a:lnTo>
                  <a:lnTo>
                    <a:pt x="1245452" y="688290"/>
                  </a:lnTo>
                  <a:lnTo>
                    <a:pt x="1243737" y="694647"/>
                  </a:lnTo>
                  <a:lnTo>
                    <a:pt x="1242304" y="701176"/>
                  </a:lnTo>
                  <a:lnTo>
                    <a:pt x="1241159" y="707890"/>
                  </a:lnTo>
                  <a:lnTo>
                    <a:pt x="1240302" y="714782"/>
                  </a:lnTo>
                  <a:lnTo>
                    <a:pt x="1239726" y="721859"/>
                  </a:lnTo>
                  <a:lnTo>
                    <a:pt x="1239444" y="729115"/>
                  </a:lnTo>
                  <a:lnTo>
                    <a:pt x="1239403" y="732812"/>
                  </a:lnTo>
                  <a:lnTo>
                    <a:pt x="1239437" y="736508"/>
                  </a:lnTo>
                  <a:lnTo>
                    <a:pt x="1239712" y="743757"/>
                  </a:lnTo>
                  <a:lnTo>
                    <a:pt x="1240260" y="750821"/>
                  </a:lnTo>
                  <a:lnTo>
                    <a:pt x="1241090" y="757699"/>
                  </a:lnTo>
                  <a:lnTo>
                    <a:pt x="1242188" y="764400"/>
                  </a:lnTo>
                  <a:lnTo>
                    <a:pt x="1243559" y="770908"/>
                  </a:lnTo>
                  <a:lnTo>
                    <a:pt x="1245205" y="777231"/>
                  </a:lnTo>
                  <a:lnTo>
                    <a:pt x="1247132" y="783369"/>
                  </a:lnTo>
                  <a:lnTo>
                    <a:pt x="1249327" y="789322"/>
                  </a:lnTo>
                  <a:lnTo>
                    <a:pt x="1251803" y="795089"/>
                  </a:lnTo>
                  <a:lnTo>
                    <a:pt x="1254546" y="800672"/>
                  </a:lnTo>
                  <a:lnTo>
                    <a:pt x="1257570" y="806069"/>
                  </a:lnTo>
                  <a:lnTo>
                    <a:pt x="1260862" y="811281"/>
                  </a:lnTo>
                  <a:lnTo>
                    <a:pt x="1264435" y="816308"/>
                  </a:lnTo>
                  <a:lnTo>
                    <a:pt x="1268275" y="821143"/>
                  </a:lnTo>
                  <a:lnTo>
                    <a:pt x="1272397" y="825799"/>
                  </a:lnTo>
                  <a:lnTo>
                    <a:pt x="1274564" y="828056"/>
                  </a:lnTo>
                  <a:lnTo>
                    <a:pt x="1276772" y="830257"/>
                  </a:lnTo>
                  <a:lnTo>
                    <a:pt x="1281271" y="834447"/>
                  </a:lnTo>
                  <a:lnTo>
                    <a:pt x="1285873" y="838356"/>
                  </a:lnTo>
                  <a:lnTo>
                    <a:pt x="1290584" y="841991"/>
                  </a:lnTo>
                  <a:lnTo>
                    <a:pt x="1295406" y="845345"/>
                  </a:lnTo>
                  <a:lnTo>
                    <a:pt x="1300330" y="848417"/>
                  </a:lnTo>
                  <a:lnTo>
                    <a:pt x="1305357" y="851208"/>
                  </a:lnTo>
                  <a:lnTo>
                    <a:pt x="1310486" y="853725"/>
                  </a:lnTo>
                  <a:lnTo>
                    <a:pt x="1315726" y="855954"/>
                  </a:lnTo>
                  <a:lnTo>
                    <a:pt x="1321075" y="857915"/>
                  </a:lnTo>
                  <a:lnTo>
                    <a:pt x="1326520" y="859589"/>
                  </a:lnTo>
                  <a:lnTo>
                    <a:pt x="1332082" y="860988"/>
                  </a:lnTo>
                  <a:lnTo>
                    <a:pt x="1337740" y="862106"/>
                  </a:lnTo>
                  <a:lnTo>
                    <a:pt x="1343508" y="862942"/>
                  </a:lnTo>
                  <a:lnTo>
                    <a:pt x="1349385" y="863498"/>
                  </a:lnTo>
                  <a:lnTo>
                    <a:pt x="1355358" y="863779"/>
                  </a:lnTo>
                  <a:lnTo>
                    <a:pt x="1358389" y="863813"/>
                  </a:lnTo>
                  <a:lnTo>
                    <a:pt x="1364411" y="863738"/>
                  </a:lnTo>
                  <a:lnTo>
                    <a:pt x="1376076" y="863162"/>
                  </a:lnTo>
                  <a:lnTo>
                    <a:pt x="1387227" y="861996"/>
                  </a:lnTo>
                  <a:lnTo>
                    <a:pt x="1397878" y="860247"/>
                  </a:lnTo>
                  <a:lnTo>
                    <a:pt x="1408014" y="857922"/>
                  </a:lnTo>
                  <a:lnTo>
                    <a:pt x="1417650" y="855007"/>
                  </a:lnTo>
                  <a:lnTo>
                    <a:pt x="1426777" y="851517"/>
                  </a:lnTo>
                  <a:lnTo>
                    <a:pt x="1435398" y="847443"/>
                  </a:lnTo>
                  <a:lnTo>
                    <a:pt x="1439513" y="845187"/>
                  </a:lnTo>
                  <a:lnTo>
                    <a:pt x="1439513" y="729808"/>
                  </a:lnTo>
                  <a:lnTo>
                    <a:pt x="1533865" y="729808"/>
                  </a:lnTo>
                  <a:lnTo>
                    <a:pt x="1533865" y="878839"/>
                  </a:lnTo>
                  <a:lnTo>
                    <a:pt x="1529908" y="883125"/>
                  </a:lnTo>
                  <a:lnTo>
                    <a:pt x="1521720" y="891293"/>
                  </a:lnTo>
                  <a:lnTo>
                    <a:pt x="1513161" y="898919"/>
                  </a:lnTo>
                  <a:lnTo>
                    <a:pt x="1504218" y="905997"/>
                  </a:lnTo>
                  <a:lnTo>
                    <a:pt x="1494905" y="912532"/>
                  </a:lnTo>
                  <a:lnTo>
                    <a:pt x="1485214" y="918526"/>
                  </a:lnTo>
                  <a:lnTo>
                    <a:pt x="1475147" y="923972"/>
                  </a:lnTo>
                  <a:lnTo>
                    <a:pt x="1464709" y="928875"/>
                  </a:lnTo>
                  <a:lnTo>
                    <a:pt x="1453894" y="933230"/>
                  </a:lnTo>
                  <a:lnTo>
                    <a:pt x="1442702" y="937043"/>
                  </a:lnTo>
                  <a:lnTo>
                    <a:pt x="1431132" y="940307"/>
                  </a:lnTo>
                  <a:lnTo>
                    <a:pt x="1419186" y="943030"/>
                  </a:lnTo>
                  <a:lnTo>
                    <a:pt x="1406869" y="945211"/>
                  </a:lnTo>
                  <a:lnTo>
                    <a:pt x="1394175" y="946843"/>
                  </a:lnTo>
                  <a:lnTo>
                    <a:pt x="1381103" y="947934"/>
                  </a:lnTo>
                  <a:lnTo>
                    <a:pt x="1367655" y="948475"/>
                  </a:lnTo>
                  <a:lnTo>
                    <a:pt x="1360797" y="948544"/>
                  </a:lnTo>
                  <a:close/>
                  <a:moveTo>
                    <a:pt x="328993" y="943736"/>
                  </a:moveTo>
                  <a:lnTo>
                    <a:pt x="328993" y="523684"/>
                  </a:lnTo>
                  <a:lnTo>
                    <a:pt x="422739" y="523684"/>
                  </a:lnTo>
                  <a:lnTo>
                    <a:pt x="422739" y="860206"/>
                  </a:lnTo>
                  <a:lnTo>
                    <a:pt x="601817" y="860206"/>
                  </a:lnTo>
                  <a:lnTo>
                    <a:pt x="601817" y="943736"/>
                  </a:lnTo>
                  <a:close/>
                  <a:moveTo>
                    <a:pt x="870395" y="866179"/>
                  </a:moveTo>
                  <a:lnTo>
                    <a:pt x="876841" y="865871"/>
                  </a:lnTo>
                  <a:lnTo>
                    <a:pt x="883157" y="865260"/>
                  </a:lnTo>
                  <a:lnTo>
                    <a:pt x="889343" y="864334"/>
                  </a:lnTo>
                  <a:lnTo>
                    <a:pt x="895399" y="863107"/>
                  </a:lnTo>
                  <a:lnTo>
                    <a:pt x="901324" y="861564"/>
                  </a:lnTo>
                  <a:lnTo>
                    <a:pt x="907126" y="859719"/>
                  </a:lnTo>
                  <a:lnTo>
                    <a:pt x="912791" y="857572"/>
                  </a:lnTo>
                  <a:lnTo>
                    <a:pt x="918332" y="855110"/>
                  </a:lnTo>
                  <a:lnTo>
                    <a:pt x="923743" y="852340"/>
                  </a:lnTo>
                  <a:lnTo>
                    <a:pt x="929024" y="849267"/>
                  </a:lnTo>
                  <a:lnTo>
                    <a:pt x="934174" y="845886"/>
                  </a:lnTo>
                  <a:lnTo>
                    <a:pt x="939201" y="842190"/>
                  </a:lnTo>
                  <a:lnTo>
                    <a:pt x="944098" y="838199"/>
                  </a:lnTo>
                  <a:lnTo>
                    <a:pt x="948857" y="833892"/>
                  </a:lnTo>
                  <a:lnTo>
                    <a:pt x="953493" y="829276"/>
                  </a:lnTo>
                  <a:lnTo>
                    <a:pt x="955763" y="826855"/>
                  </a:lnTo>
                  <a:lnTo>
                    <a:pt x="957985" y="824380"/>
                  </a:lnTo>
                  <a:lnTo>
                    <a:pt x="962210" y="819332"/>
                  </a:lnTo>
                  <a:lnTo>
                    <a:pt x="966153" y="814147"/>
                  </a:lnTo>
                  <a:lnTo>
                    <a:pt x="969815" y="808833"/>
                  </a:lnTo>
                  <a:lnTo>
                    <a:pt x="973196" y="803387"/>
                  </a:lnTo>
                  <a:lnTo>
                    <a:pt x="976296" y="797805"/>
                  </a:lnTo>
                  <a:lnTo>
                    <a:pt x="979108" y="792099"/>
                  </a:lnTo>
                  <a:lnTo>
                    <a:pt x="981645" y="786256"/>
                  </a:lnTo>
                  <a:lnTo>
                    <a:pt x="983901" y="780290"/>
                  </a:lnTo>
                  <a:lnTo>
                    <a:pt x="985870" y="774186"/>
                  </a:lnTo>
                  <a:lnTo>
                    <a:pt x="987564" y="767952"/>
                  </a:lnTo>
                  <a:lnTo>
                    <a:pt x="988970" y="761581"/>
                  </a:lnTo>
                  <a:lnTo>
                    <a:pt x="990094" y="755086"/>
                  </a:lnTo>
                  <a:lnTo>
                    <a:pt x="990938" y="748455"/>
                  </a:lnTo>
                  <a:lnTo>
                    <a:pt x="991507" y="741693"/>
                  </a:lnTo>
                  <a:lnTo>
                    <a:pt x="991788" y="734801"/>
                  </a:lnTo>
                  <a:lnTo>
                    <a:pt x="991822" y="731310"/>
                  </a:lnTo>
                  <a:lnTo>
                    <a:pt x="991788" y="727812"/>
                  </a:lnTo>
                  <a:lnTo>
                    <a:pt x="991507" y="720920"/>
                  </a:lnTo>
                  <a:lnTo>
                    <a:pt x="990938" y="714151"/>
                  </a:lnTo>
                  <a:lnTo>
                    <a:pt x="990094" y="707519"/>
                  </a:lnTo>
                  <a:lnTo>
                    <a:pt x="988970" y="701011"/>
                  </a:lnTo>
                  <a:lnTo>
                    <a:pt x="987564" y="694633"/>
                  </a:lnTo>
                  <a:lnTo>
                    <a:pt x="985870" y="688386"/>
                  </a:lnTo>
                  <a:lnTo>
                    <a:pt x="983901" y="682261"/>
                  </a:lnTo>
                  <a:lnTo>
                    <a:pt x="981645" y="676274"/>
                  </a:lnTo>
                  <a:lnTo>
                    <a:pt x="979108" y="670411"/>
                  </a:lnTo>
                  <a:lnTo>
                    <a:pt x="976296" y="664677"/>
                  </a:lnTo>
                  <a:lnTo>
                    <a:pt x="973196" y="659074"/>
                  </a:lnTo>
                  <a:lnTo>
                    <a:pt x="969815" y="653602"/>
                  </a:lnTo>
                  <a:lnTo>
                    <a:pt x="966153" y="648259"/>
                  </a:lnTo>
                  <a:lnTo>
                    <a:pt x="962210" y="643041"/>
                  </a:lnTo>
                  <a:lnTo>
                    <a:pt x="957985" y="637952"/>
                  </a:lnTo>
                  <a:lnTo>
                    <a:pt x="955763" y="635462"/>
                  </a:lnTo>
                  <a:lnTo>
                    <a:pt x="953493" y="633021"/>
                  </a:lnTo>
                  <a:lnTo>
                    <a:pt x="948857" y="628371"/>
                  </a:lnTo>
                  <a:lnTo>
                    <a:pt x="944098" y="624037"/>
                  </a:lnTo>
                  <a:lnTo>
                    <a:pt x="939201" y="620004"/>
                  </a:lnTo>
                  <a:lnTo>
                    <a:pt x="934174" y="616287"/>
                  </a:lnTo>
                  <a:lnTo>
                    <a:pt x="929024" y="612879"/>
                  </a:lnTo>
                  <a:lnTo>
                    <a:pt x="923743" y="609779"/>
                  </a:lnTo>
                  <a:lnTo>
                    <a:pt x="918332" y="606995"/>
                  </a:lnTo>
                  <a:lnTo>
                    <a:pt x="912791" y="604512"/>
                  </a:lnTo>
                  <a:lnTo>
                    <a:pt x="907126" y="602345"/>
                  </a:lnTo>
                  <a:lnTo>
                    <a:pt x="901324" y="600486"/>
                  </a:lnTo>
                  <a:lnTo>
                    <a:pt x="895399" y="598937"/>
                  </a:lnTo>
                  <a:lnTo>
                    <a:pt x="889343" y="597695"/>
                  </a:lnTo>
                  <a:lnTo>
                    <a:pt x="883157" y="596770"/>
                  </a:lnTo>
                  <a:lnTo>
                    <a:pt x="876841" y="596145"/>
                  </a:lnTo>
                  <a:lnTo>
                    <a:pt x="870395" y="595837"/>
                  </a:lnTo>
                  <a:lnTo>
                    <a:pt x="867130" y="595796"/>
                  </a:lnTo>
                  <a:lnTo>
                    <a:pt x="863859" y="595837"/>
                  </a:lnTo>
                  <a:lnTo>
                    <a:pt x="857413" y="596145"/>
                  </a:lnTo>
                  <a:lnTo>
                    <a:pt x="851096" y="596770"/>
                  </a:lnTo>
                  <a:lnTo>
                    <a:pt x="844917" y="597695"/>
                  </a:lnTo>
                  <a:lnTo>
                    <a:pt x="838862" y="598937"/>
                  </a:lnTo>
                  <a:lnTo>
                    <a:pt x="832930" y="600486"/>
                  </a:lnTo>
                  <a:lnTo>
                    <a:pt x="827135" y="602345"/>
                  </a:lnTo>
                  <a:lnTo>
                    <a:pt x="821463" y="604512"/>
                  </a:lnTo>
                  <a:lnTo>
                    <a:pt x="815922" y="606995"/>
                  </a:lnTo>
                  <a:lnTo>
                    <a:pt x="810511" y="609779"/>
                  </a:lnTo>
                  <a:lnTo>
                    <a:pt x="805230" y="612879"/>
                  </a:lnTo>
                  <a:lnTo>
                    <a:pt x="800080" y="616287"/>
                  </a:lnTo>
                  <a:lnTo>
                    <a:pt x="795060" y="620004"/>
                  </a:lnTo>
                  <a:lnTo>
                    <a:pt x="790163" y="624037"/>
                  </a:lnTo>
                  <a:lnTo>
                    <a:pt x="785397" y="628371"/>
                  </a:lnTo>
                  <a:lnTo>
                    <a:pt x="780761" y="633021"/>
                  </a:lnTo>
                  <a:lnTo>
                    <a:pt x="778491" y="635462"/>
                  </a:lnTo>
                  <a:lnTo>
                    <a:pt x="776276" y="637952"/>
                  </a:lnTo>
                  <a:lnTo>
                    <a:pt x="772044" y="643041"/>
                  </a:lnTo>
                  <a:lnTo>
                    <a:pt x="768101" y="648259"/>
                  </a:lnTo>
                  <a:lnTo>
                    <a:pt x="764439" y="653602"/>
                  </a:lnTo>
                  <a:lnTo>
                    <a:pt x="761065" y="659074"/>
                  </a:lnTo>
                  <a:lnTo>
                    <a:pt x="757965" y="664677"/>
                  </a:lnTo>
                  <a:lnTo>
                    <a:pt x="755146" y="670411"/>
                  </a:lnTo>
                  <a:lnTo>
                    <a:pt x="752609" y="676274"/>
                  </a:lnTo>
                  <a:lnTo>
                    <a:pt x="750359" y="682261"/>
                  </a:lnTo>
                  <a:lnTo>
                    <a:pt x="748384" y="688386"/>
                  </a:lnTo>
                  <a:lnTo>
                    <a:pt x="746697" y="694633"/>
                  </a:lnTo>
                  <a:lnTo>
                    <a:pt x="745284" y="701011"/>
                  </a:lnTo>
                  <a:lnTo>
                    <a:pt x="744160" y="707519"/>
                  </a:lnTo>
                  <a:lnTo>
                    <a:pt x="743316" y="714151"/>
                  </a:lnTo>
                  <a:lnTo>
                    <a:pt x="742754" y="720920"/>
                  </a:lnTo>
                  <a:lnTo>
                    <a:pt x="742472" y="727812"/>
                  </a:lnTo>
                  <a:lnTo>
                    <a:pt x="742431" y="731310"/>
                  </a:lnTo>
                  <a:lnTo>
                    <a:pt x="742472" y="734801"/>
                  </a:lnTo>
                  <a:lnTo>
                    <a:pt x="742754" y="741693"/>
                  </a:lnTo>
                  <a:lnTo>
                    <a:pt x="743316" y="748455"/>
                  </a:lnTo>
                  <a:lnTo>
                    <a:pt x="744160" y="755086"/>
                  </a:lnTo>
                  <a:lnTo>
                    <a:pt x="745284" y="761581"/>
                  </a:lnTo>
                  <a:lnTo>
                    <a:pt x="746697" y="767952"/>
                  </a:lnTo>
                  <a:lnTo>
                    <a:pt x="748384" y="774186"/>
                  </a:lnTo>
                  <a:lnTo>
                    <a:pt x="750359" y="780290"/>
                  </a:lnTo>
                  <a:lnTo>
                    <a:pt x="752609" y="786256"/>
                  </a:lnTo>
                  <a:lnTo>
                    <a:pt x="755146" y="792099"/>
                  </a:lnTo>
                  <a:lnTo>
                    <a:pt x="757965" y="797805"/>
                  </a:lnTo>
                  <a:lnTo>
                    <a:pt x="761065" y="803387"/>
                  </a:lnTo>
                  <a:lnTo>
                    <a:pt x="764439" y="808833"/>
                  </a:lnTo>
                  <a:lnTo>
                    <a:pt x="768101" y="814147"/>
                  </a:lnTo>
                  <a:lnTo>
                    <a:pt x="772044" y="819332"/>
                  </a:lnTo>
                  <a:lnTo>
                    <a:pt x="776276" y="824380"/>
                  </a:lnTo>
                  <a:lnTo>
                    <a:pt x="778491" y="826855"/>
                  </a:lnTo>
                  <a:lnTo>
                    <a:pt x="780761" y="829276"/>
                  </a:lnTo>
                  <a:lnTo>
                    <a:pt x="785397" y="833892"/>
                  </a:lnTo>
                  <a:lnTo>
                    <a:pt x="790163" y="838199"/>
                  </a:lnTo>
                  <a:lnTo>
                    <a:pt x="795060" y="842190"/>
                  </a:lnTo>
                  <a:lnTo>
                    <a:pt x="800080" y="845886"/>
                  </a:lnTo>
                  <a:lnTo>
                    <a:pt x="805230" y="849267"/>
                  </a:lnTo>
                  <a:lnTo>
                    <a:pt x="810511" y="852340"/>
                  </a:lnTo>
                  <a:lnTo>
                    <a:pt x="815922" y="855110"/>
                  </a:lnTo>
                  <a:lnTo>
                    <a:pt x="821463" y="857572"/>
                  </a:lnTo>
                  <a:lnTo>
                    <a:pt x="827135" y="859719"/>
                  </a:lnTo>
                  <a:lnTo>
                    <a:pt x="832930" y="861564"/>
                  </a:lnTo>
                  <a:lnTo>
                    <a:pt x="838862" y="863107"/>
                  </a:lnTo>
                  <a:lnTo>
                    <a:pt x="844917" y="864334"/>
                  </a:lnTo>
                  <a:lnTo>
                    <a:pt x="851096" y="865260"/>
                  </a:lnTo>
                  <a:lnTo>
                    <a:pt x="857413" y="865871"/>
                  </a:lnTo>
                  <a:lnTo>
                    <a:pt x="863859" y="866179"/>
                  </a:lnTo>
                  <a:lnTo>
                    <a:pt x="867130" y="866220"/>
                  </a:lnTo>
                  <a:close/>
                  <a:moveTo>
                    <a:pt x="328993" y="1264252"/>
                  </a:moveTo>
                  <a:lnTo>
                    <a:pt x="328993" y="1169001"/>
                  </a:lnTo>
                  <a:lnTo>
                    <a:pt x="995745" y="1169001"/>
                  </a:lnTo>
                  <a:lnTo>
                    <a:pt x="995745" y="1264252"/>
                  </a:lnTo>
                  <a:close/>
                  <a:moveTo>
                    <a:pt x="328993" y="1540931"/>
                  </a:moveTo>
                  <a:lnTo>
                    <a:pt x="328993" y="1445680"/>
                  </a:lnTo>
                  <a:lnTo>
                    <a:pt x="1750064" y="1445680"/>
                  </a:lnTo>
                  <a:lnTo>
                    <a:pt x="1750064" y="15409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4883A0B-746A-4C4B-B8F7-F6F8AA2F668A}"/>
                </a:ext>
              </a:extLst>
            </p:cNvPr>
            <p:cNvSpPr/>
            <p:nvPr/>
          </p:nvSpPr>
          <p:spPr>
            <a:xfrm>
              <a:off x="4275349" y="5730035"/>
              <a:ext cx="685800" cy="695325"/>
            </a:xfrm>
            <a:custGeom>
              <a:avLst/>
              <a:gdLst>
                <a:gd name="connsiteX0" fmla="*/ 81343 w 685800"/>
                <a:gd name="connsiteY0" fmla="*/ 5144 h 695325"/>
                <a:gd name="connsiteX1" fmla="*/ 690134 w 685800"/>
                <a:gd name="connsiteY1" fmla="*/ 5144 h 695325"/>
                <a:gd name="connsiteX2" fmla="*/ 5144 w 685800"/>
                <a:gd name="connsiteY2" fmla="*/ 697336 h 695325"/>
                <a:gd name="connsiteX3" fmla="*/ 5144 w 685800"/>
                <a:gd name="connsiteY3" fmla="*/ 81341 h 695325"/>
                <a:gd name="connsiteX4" fmla="*/ 81343 w 685800"/>
                <a:gd name="connsiteY4" fmla="*/ 51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695325">
                  <a:moveTo>
                    <a:pt x="81343" y="5144"/>
                  </a:moveTo>
                  <a:lnTo>
                    <a:pt x="690134" y="5144"/>
                  </a:lnTo>
                  <a:lnTo>
                    <a:pt x="5144" y="697336"/>
                  </a:lnTo>
                  <a:lnTo>
                    <a:pt x="5144" y="81341"/>
                  </a:lnTo>
                  <a:cubicBezTo>
                    <a:pt x="5144" y="39258"/>
                    <a:pt x="39259" y="5144"/>
                    <a:pt x="81343" y="5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96" name="Graphic 27">
            <a:extLst>
              <a:ext uri="{FF2B5EF4-FFF2-40B4-BE49-F238E27FC236}">
                <a16:creationId xmlns:a16="http://schemas.microsoft.com/office/drawing/2014/main" id="{0EFF3C51-A0D8-43DC-BA8B-20A8FC9BE07B}"/>
              </a:ext>
            </a:extLst>
          </p:cNvPr>
          <p:cNvSpPr/>
          <p:nvPr/>
        </p:nvSpPr>
        <p:spPr>
          <a:xfrm>
            <a:off x="761073" y="5437509"/>
            <a:ext cx="221427" cy="278205"/>
          </a:xfrm>
          <a:custGeom>
            <a:avLst/>
            <a:gdLst>
              <a:gd name="connsiteX0" fmla="*/ 7144 w 371475"/>
              <a:gd name="connsiteY0" fmla="*/ 7144 h 466725"/>
              <a:gd name="connsiteX1" fmla="*/ 7144 w 371475"/>
              <a:gd name="connsiteY1" fmla="*/ 464344 h 466725"/>
              <a:gd name="connsiteX2" fmla="*/ 369094 w 371475"/>
              <a:gd name="connsiteY2" fmla="*/ 464344 h 466725"/>
              <a:gd name="connsiteX3" fmla="*/ 369094 w 371475"/>
              <a:gd name="connsiteY3" fmla="*/ 7144 h 466725"/>
              <a:gd name="connsiteX4" fmla="*/ 7144 w 371475"/>
              <a:gd name="connsiteY4" fmla="*/ 7144 h 466725"/>
              <a:gd name="connsiteX5" fmla="*/ 54789 w 371475"/>
              <a:gd name="connsiteY5" fmla="*/ 102429 h 466725"/>
              <a:gd name="connsiteX6" fmla="*/ 178614 w 371475"/>
              <a:gd name="connsiteY6" fmla="*/ 102429 h 466725"/>
              <a:gd name="connsiteX7" fmla="*/ 178614 w 371475"/>
              <a:gd name="connsiteY7" fmla="*/ 121479 h 466725"/>
              <a:gd name="connsiteX8" fmla="*/ 54789 w 371475"/>
              <a:gd name="connsiteY8" fmla="*/ 121479 h 466725"/>
              <a:gd name="connsiteX9" fmla="*/ 54789 w 371475"/>
              <a:gd name="connsiteY9" fmla="*/ 102429 h 466725"/>
              <a:gd name="connsiteX10" fmla="*/ 183628 w 371475"/>
              <a:gd name="connsiteY10" fmla="*/ 407229 h 466725"/>
              <a:gd name="connsiteX11" fmla="*/ 92889 w 371475"/>
              <a:gd name="connsiteY11" fmla="*/ 316485 h 466725"/>
              <a:gd name="connsiteX12" fmla="*/ 179265 w 371475"/>
              <a:gd name="connsiteY12" fmla="*/ 225967 h 466725"/>
              <a:gd name="connsiteX13" fmla="*/ 179265 w 371475"/>
              <a:gd name="connsiteY13" fmla="*/ 320899 h 466725"/>
              <a:gd name="connsiteX14" fmla="*/ 274143 w 371475"/>
              <a:gd name="connsiteY14" fmla="*/ 320899 h 466725"/>
              <a:gd name="connsiteX15" fmla="*/ 183628 w 371475"/>
              <a:gd name="connsiteY15" fmla="*/ 407229 h 466725"/>
              <a:gd name="connsiteX16" fmla="*/ 283369 w 371475"/>
              <a:gd name="connsiteY16" fmla="*/ 301847 h 466725"/>
              <a:gd name="connsiteX17" fmla="*/ 198311 w 371475"/>
              <a:gd name="connsiteY17" fmla="*/ 301847 h 466725"/>
              <a:gd name="connsiteX18" fmla="*/ 198311 w 371475"/>
              <a:gd name="connsiteY18" fmla="*/ 216694 h 466725"/>
              <a:gd name="connsiteX19" fmla="*/ 207836 w 371475"/>
              <a:gd name="connsiteY19" fmla="*/ 216694 h 466725"/>
              <a:gd name="connsiteX20" fmla="*/ 283369 w 371475"/>
              <a:gd name="connsiteY20" fmla="*/ 292322 h 466725"/>
              <a:gd name="connsiteX21" fmla="*/ 283369 w 371475"/>
              <a:gd name="connsiteY21" fmla="*/ 301847 h 466725"/>
              <a:gd name="connsiteX22" fmla="*/ 321489 w 371475"/>
              <a:gd name="connsiteY22" fmla="*/ 169104 h 466725"/>
              <a:gd name="connsiteX23" fmla="*/ 54789 w 371475"/>
              <a:gd name="connsiteY23" fmla="*/ 169104 h 466725"/>
              <a:gd name="connsiteX24" fmla="*/ 54789 w 371475"/>
              <a:gd name="connsiteY24" fmla="*/ 150054 h 466725"/>
              <a:gd name="connsiteX25" fmla="*/ 321489 w 371475"/>
              <a:gd name="connsiteY25" fmla="*/ 150054 h 466725"/>
              <a:gd name="connsiteX26" fmla="*/ 321489 w 371475"/>
              <a:gd name="connsiteY26" fmla="*/ 169104 h 466725"/>
              <a:gd name="connsiteX27" fmla="*/ 321489 w 371475"/>
              <a:gd name="connsiteY27" fmla="*/ 121479 h 466725"/>
              <a:gd name="connsiteX28" fmla="*/ 226239 w 371475"/>
              <a:gd name="connsiteY28" fmla="*/ 121479 h 466725"/>
              <a:gd name="connsiteX29" fmla="*/ 226239 w 371475"/>
              <a:gd name="connsiteY29" fmla="*/ 102429 h 466725"/>
              <a:gd name="connsiteX30" fmla="*/ 321489 w 371475"/>
              <a:gd name="connsiteY30" fmla="*/ 102429 h 466725"/>
              <a:gd name="connsiteX31" fmla="*/ 321489 w 371475"/>
              <a:gd name="connsiteY31" fmla="*/ 121479 h 466725"/>
              <a:gd name="connsiteX32" fmla="*/ 321489 w 371475"/>
              <a:gd name="connsiteY32" fmla="*/ 73505 h 466725"/>
              <a:gd name="connsiteX33" fmla="*/ 54789 w 371475"/>
              <a:gd name="connsiteY33" fmla="*/ 73505 h 466725"/>
              <a:gd name="connsiteX34" fmla="*/ 54789 w 371475"/>
              <a:gd name="connsiteY34" fmla="*/ 54455 h 466725"/>
              <a:gd name="connsiteX35" fmla="*/ 321489 w 371475"/>
              <a:gd name="connsiteY35" fmla="*/ 54455 h 466725"/>
              <a:gd name="connsiteX36" fmla="*/ 321489 w 371475"/>
              <a:gd name="connsiteY36" fmla="*/ 7350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1475" h="466725">
                <a:moveTo>
                  <a:pt x="7144" y="7144"/>
                </a:moveTo>
                <a:lnTo>
                  <a:pt x="7144" y="464344"/>
                </a:lnTo>
                <a:lnTo>
                  <a:pt x="369094" y="464344"/>
                </a:lnTo>
                <a:lnTo>
                  <a:pt x="369094" y="7144"/>
                </a:lnTo>
                <a:lnTo>
                  <a:pt x="7144" y="7144"/>
                </a:lnTo>
                <a:close/>
                <a:moveTo>
                  <a:pt x="54789" y="102429"/>
                </a:moveTo>
                <a:lnTo>
                  <a:pt x="178614" y="102429"/>
                </a:lnTo>
                <a:lnTo>
                  <a:pt x="178614" y="121479"/>
                </a:lnTo>
                <a:lnTo>
                  <a:pt x="54789" y="121479"/>
                </a:lnTo>
                <a:lnTo>
                  <a:pt x="54789" y="102429"/>
                </a:lnTo>
                <a:close/>
                <a:moveTo>
                  <a:pt x="183628" y="407229"/>
                </a:moveTo>
                <a:cubicBezTo>
                  <a:pt x="133594" y="407229"/>
                  <a:pt x="92889" y="366519"/>
                  <a:pt x="92889" y="316485"/>
                </a:cubicBezTo>
                <a:cubicBezTo>
                  <a:pt x="92889" y="267924"/>
                  <a:pt x="131263" y="228267"/>
                  <a:pt x="179265" y="225967"/>
                </a:cubicBezTo>
                <a:lnTo>
                  <a:pt x="179265" y="320899"/>
                </a:lnTo>
                <a:lnTo>
                  <a:pt x="274143" y="320899"/>
                </a:lnTo>
                <a:cubicBezTo>
                  <a:pt x="271819" y="368878"/>
                  <a:pt x="232172" y="407229"/>
                  <a:pt x="183628" y="407229"/>
                </a:cubicBezTo>
                <a:close/>
                <a:moveTo>
                  <a:pt x="283369" y="301847"/>
                </a:moveTo>
                <a:lnTo>
                  <a:pt x="198311" y="301847"/>
                </a:lnTo>
                <a:lnTo>
                  <a:pt x="198311" y="216694"/>
                </a:lnTo>
                <a:lnTo>
                  <a:pt x="207836" y="216694"/>
                </a:lnTo>
                <a:cubicBezTo>
                  <a:pt x="249460" y="216694"/>
                  <a:pt x="283369" y="250603"/>
                  <a:pt x="283369" y="292322"/>
                </a:cubicBezTo>
                <a:lnTo>
                  <a:pt x="283369" y="301847"/>
                </a:lnTo>
                <a:close/>
                <a:moveTo>
                  <a:pt x="321489" y="169104"/>
                </a:moveTo>
                <a:lnTo>
                  <a:pt x="54789" y="169104"/>
                </a:lnTo>
                <a:lnTo>
                  <a:pt x="54789" y="150054"/>
                </a:lnTo>
                <a:lnTo>
                  <a:pt x="321489" y="150054"/>
                </a:lnTo>
                <a:lnTo>
                  <a:pt x="321489" y="169104"/>
                </a:lnTo>
                <a:close/>
                <a:moveTo>
                  <a:pt x="321489" y="121479"/>
                </a:moveTo>
                <a:lnTo>
                  <a:pt x="226239" y="121479"/>
                </a:lnTo>
                <a:lnTo>
                  <a:pt x="226239" y="102429"/>
                </a:lnTo>
                <a:lnTo>
                  <a:pt x="321489" y="102429"/>
                </a:lnTo>
                <a:lnTo>
                  <a:pt x="321489" y="121479"/>
                </a:lnTo>
                <a:close/>
                <a:moveTo>
                  <a:pt x="321489" y="73505"/>
                </a:moveTo>
                <a:lnTo>
                  <a:pt x="54789" y="73505"/>
                </a:lnTo>
                <a:lnTo>
                  <a:pt x="54789" y="54455"/>
                </a:lnTo>
                <a:lnTo>
                  <a:pt x="321489" y="54455"/>
                </a:lnTo>
                <a:lnTo>
                  <a:pt x="321489" y="73505"/>
                </a:lnTo>
                <a:close/>
              </a:path>
            </a:pathLst>
          </a:custGeom>
          <a:solidFill>
            <a:srgbClr val="0078D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0" cap="none" spc="0" normalizeH="0" baseline="0" noProof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C04E4534-3F5A-44BD-B179-C192BEF65F66}"/>
              </a:ext>
            </a:extLst>
          </p:cNvPr>
          <p:cNvGrpSpPr/>
          <p:nvPr/>
        </p:nvGrpSpPr>
        <p:grpSpPr>
          <a:xfrm>
            <a:off x="733922" y="5138284"/>
            <a:ext cx="275731" cy="185151"/>
            <a:chOff x="-74340" y="2499262"/>
            <a:chExt cx="619125" cy="415738"/>
          </a:xfrm>
          <a:solidFill>
            <a:srgbClr val="0078D7"/>
          </a:solidFill>
        </p:grpSpPr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9EB5C606-D5F7-4469-A435-DB0250D1DB6C}"/>
                </a:ext>
              </a:extLst>
            </p:cNvPr>
            <p:cNvSpPr/>
            <p:nvPr/>
          </p:nvSpPr>
          <p:spPr>
            <a:xfrm>
              <a:off x="-74340" y="2499262"/>
              <a:ext cx="619125" cy="76200"/>
            </a:xfrm>
            <a:custGeom>
              <a:avLst/>
              <a:gdLst>
                <a:gd name="connsiteX0" fmla="*/ 616744 w 619125"/>
                <a:gd name="connsiteY0" fmla="*/ 26194 h 76200"/>
                <a:gd name="connsiteX1" fmla="*/ 597694 w 619125"/>
                <a:gd name="connsiteY1" fmla="*/ 7144 h 76200"/>
                <a:gd name="connsiteX2" fmla="*/ 26194 w 619125"/>
                <a:gd name="connsiteY2" fmla="*/ 7144 h 76200"/>
                <a:gd name="connsiteX3" fmla="*/ 7144 w 619125"/>
                <a:gd name="connsiteY3" fmla="*/ 26194 h 76200"/>
                <a:gd name="connsiteX4" fmla="*/ 7144 w 619125"/>
                <a:gd name="connsiteY4" fmla="*/ 70456 h 76200"/>
                <a:gd name="connsiteX5" fmla="*/ 616744 w 619125"/>
                <a:gd name="connsiteY5" fmla="*/ 70456 h 76200"/>
                <a:gd name="connsiteX6" fmla="*/ 616744 w 619125"/>
                <a:gd name="connsiteY6" fmla="*/ 2619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125" h="76200">
                  <a:moveTo>
                    <a:pt x="616744" y="26194"/>
                  </a:moveTo>
                  <a:cubicBezTo>
                    <a:pt x="616744" y="15716"/>
                    <a:pt x="608171" y="7144"/>
                    <a:pt x="597694" y="7144"/>
                  </a:cubicBez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lnTo>
                    <a:pt x="7144" y="70456"/>
                  </a:lnTo>
                  <a:lnTo>
                    <a:pt x="616744" y="70456"/>
                  </a:lnTo>
                  <a:lnTo>
                    <a:pt x="616744" y="261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151B42E6-CEF9-430B-81ED-D9880034EEB8}"/>
                </a:ext>
              </a:extLst>
            </p:cNvPr>
            <p:cNvSpPr/>
            <p:nvPr/>
          </p:nvSpPr>
          <p:spPr>
            <a:xfrm>
              <a:off x="-74340" y="2657825"/>
              <a:ext cx="619125" cy="257175"/>
            </a:xfrm>
            <a:custGeom>
              <a:avLst/>
              <a:gdLst>
                <a:gd name="connsiteX0" fmla="*/ 26194 w 619125"/>
                <a:gd name="connsiteY0" fmla="*/ 256575 h 257175"/>
                <a:gd name="connsiteX1" fmla="*/ 597694 w 619125"/>
                <a:gd name="connsiteY1" fmla="*/ 256575 h 257175"/>
                <a:gd name="connsiteX2" fmla="*/ 616744 w 619125"/>
                <a:gd name="connsiteY2" fmla="*/ 237525 h 257175"/>
                <a:gd name="connsiteX3" fmla="*/ 616744 w 619125"/>
                <a:gd name="connsiteY3" fmla="*/ 7144 h 257175"/>
                <a:gd name="connsiteX4" fmla="*/ 7144 w 619125"/>
                <a:gd name="connsiteY4" fmla="*/ 7144 h 257175"/>
                <a:gd name="connsiteX5" fmla="*/ 7144 w 619125"/>
                <a:gd name="connsiteY5" fmla="*/ 237515 h 257175"/>
                <a:gd name="connsiteX6" fmla="*/ 26194 w 619125"/>
                <a:gd name="connsiteY6" fmla="*/ 256575 h 257175"/>
                <a:gd name="connsiteX7" fmla="*/ 439931 w 619125"/>
                <a:gd name="connsiteY7" fmla="*/ 33518 h 257175"/>
                <a:gd name="connsiteX8" fmla="*/ 523380 w 619125"/>
                <a:gd name="connsiteY8" fmla="*/ 115738 h 257175"/>
                <a:gd name="connsiteX9" fmla="*/ 487566 w 619125"/>
                <a:gd name="connsiteY9" fmla="*/ 115738 h 257175"/>
                <a:gd name="connsiteX10" fmla="*/ 487566 w 619125"/>
                <a:gd name="connsiteY10" fmla="*/ 228105 h 257175"/>
                <a:gd name="connsiteX11" fmla="*/ 392306 w 619125"/>
                <a:gd name="connsiteY11" fmla="*/ 228105 h 257175"/>
                <a:gd name="connsiteX12" fmla="*/ 392306 w 619125"/>
                <a:gd name="connsiteY12" fmla="*/ 115738 h 257175"/>
                <a:gd name="connsiteX13" fmla="*/ 356492 w 619125"/>
                <a:gd name="connsiteY13" fmla="*/ 115738 h 257175"/>
                <a:gd name="connsiteX14" fmla="*/ 439931 w 619125"/>
                <a:gd name="connsiteY14" fmla="*/ 33518 h 257175"/>
                <a:gd name="connsiteX15" fmla="*/ 74809 w 619125"/>
                <a:gd name="connsiteY15" fmla="*/ 79696 h 257175"/>
                <a:gd name="connsiteX16" fmla="*/ 265652 w 619125"/>
                <a:gd name="connsiteY16" fmla="*/ 79696 h 257175"/>
                <a:gd name="connsiteX17" fmla="*/ 265652 w 619125"/>
                <a:gd name="connsiteY17" fmla="*/ 98746 h 257175"/>
                <a:gd name="connsiteX18" fmla="*/ 74809 w 619125"/>
                <a:gd name="connsiteY18" fmla="*/ 98746 h 257175"/>
                <a:gd name="connsiteX19" fmla="*/ 74809 w 619125"/>
                <a:gd name="connsiteY19" fmla="*/ 79696 h 257175"/>
                <a:gd name="connsiteX20" fmla="*/ 74809 w 619125"/>
                <a:gd name="connsiteY20" fmla="*/ 133350 h 257175"/>
                <a:gd name="connsiteX21" fmla="*/ 205654 w 619125"/>
                <a:gd name="connsiteY21" fmla="*/ 133350 h 257175"/>
                <a:gd name="connsiteX22" fmla="*/ 205654 w 619125"/>
                <a:gd name="connsiteY22" fmla="*/ 152400 h 257175"/>
                <a:gd name="connsiteX23" fmla="*/ 74809 w 619125"/>
                <a:gd name="connsiteY23" fmla="*/ 152400 h 257175"/>
                <a:gd name="connsiteX24" fmla="*/ 74809 w 619125"/>
                <a:gd name="connsiteY24" fmla="*/ 13335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19125" h="257175">
                  <a:moveTo>
                    <a:pt x="26194" y="256575"/>
                  </a:moveTo>
                  <a:lnTo>
                    <a:pt x="597694" y="256575"/>
                  </a:lnTo>
                  <a:cubicBezTo>
                    <a:pt x="608171" y="256575"/>
                    <a:pt x="616744" y="248002"/>
                    <a:pt x="616744" y="237525"/>
                  </a:cubicBezTo>
                  <a:lnTo>
                    <a:pt x="616744" y="7144"/>
                  </a:lnTo>
                  <a:lnTo>
                    <a:pt x="7144" y="7144"/>
                  </a:lnTo>
                  <a:lnTo>
                    <a:pt x="7144" y="237515"/>
                  </a:lnTo>
                  <a:cubicBezTo>
                    <a:pt x="7144" y="248002"/>
                    <a:pt x="15716" y="256575"/>
                    <a:pt x="26194" y="256575"/>
                  </a:cubicBezTo>
                  <a:close/>
                  <a:moveTo>
                    <a:pt x="439931" y="33518"/>
                  </a:moveTo>
                  <a:lnTo>
                    <a:pt x="523380" y="115738"/>
                  </a:lnTo>
                  <a:lnTo>
                    <a:pt x="487566" y="115738"/>
                  </a:lnTo>
                  <a:lnTo>
                    <a:pt x="487566" y="228105"/>
                  </a:lnTo>
                  <a:lnTo>
                    <a:pt x="392306" y="228105"/>
                  </a:lnTo>
                  <a:lnTo>
                    <a:pt x="392306" y="115738"/>
                  </a:lnTo>
                  <a:lnTo>
                    <a:pt x="356492" y="115738"/>
                  </a:lnTo>
                  <a:lnTo>
                    <a:pt x="439931" y="33518"/>
                  </a:lnTo>
                  <a:close/>
                  <a:moveTo>
                    <a:pt x="74809" y="79696"/>
                  </a:moveTo>
                  <a:lnTo>
                    <a:pt x="265652" y="79696"/>
                  </a:lnTo>
                  <a:lnTo>
                    <a:pt x="265652" y="98746"/>
                  </a:lnTo>
                  <a:lnTo>
                    <a:pt x="74809" y="98746"/>
                  </a:lnTo>
                  <a:lnTo>
                    <a:pt x="74809" y="79696"/>
                  </a:lnTo>
                  <a:close/>
                  <a:moveTo>
                    <a:pt x="74809" y="133350"/>
                  </a:moveTo>
                  <a:lnTo>
                    <a:pt x="205654" y="133350"/>
                  </a:lnTo>
                  <a:lnTo>
                    <a:pt x="205654" y="152400"/>
                  </a:lnTo>
                  <a:lnTo>
                    <a:pt x="74809" y="152400"/>
                  </a:lnTo>
                  <a:lnTo>
                    <a:pt x="74809" y="133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8EE7E508-379C-484B-B72E-AFDE2EFC1478}"/>
              </a:ext>
            </a:extLst>
          </p:cNvPr>
          <p:cNvSpPr/>
          <p:nvPr/>
        </p:nvSpPr>
        <p:spPr bwMode="auto">
          <a:xfrm>
            <a:off x="3518015" y="2791330"/>
            <a:ext cx="3985419" cy="45719"/>
          </a:xfrm>
          <a:custGeom>
            <a:avLst/>
            <a:gdLst>
              <a:gd name="connsiteX0" fmla="*/ 0 w 3817620"/>
              <a:gd name="connsiteY0" fmla="*/ 0 h 1341120"/>
              <a:gd name="connsiteX1" fmla="*/ 548640 w 3817620"/>
              <a:gd name="connsiteY1" fmla="*/ 0 h 1341120"/>
              <a:gd name="connsiteX2" fmla="*/ 548640 w 3817620"/>
              <a:gd name="connsiteY2" fmla="*/ 1341120 h 1341120"/>
              <a:gd name="connsiteX3" fmla="*/ 3817620 w 3817620"/>
              <a:gd name="connsiteY3" fmla="*/ 134112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7620" h="1341120">
                <a:moveTo>
                  <a:pt x="0" y="0"/>
                </a:moveTo>
                <a:lnTo>
                  <a:pt x="548640" y="0"/>
                </a:lnTo>
                <a:lnTo>
                  <a:pt x="548640" y="1341120"/>
                </a:lnTo>
                <a:lnTo>
                  <a:pt x="3817620" y="134112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arrow" w="med" len="sm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403" name="Picture 402">
            <a:extLst>
              <a:ext uri="{FF2B5EF4-FFF2-40B4-BE49-F238E27FC236}">
                <a16:creationId xmlns:a16="http://schemas.microsoft.com/office/drawing/2014/main" id="{AA176275-346B-4BB5-A7CF-430AEA276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76" y="2420935"/>
            <a:ext cx="610703" cy="63120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D1A0C77-1598-47B3-AF67-F0773B8BF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5087" y="3879674"/>
            <a:ext cx="566269" cy="566269"/>
          </a:xfrm>
          <a:prstGeom prst="rect">
            <a:avLst/>
          </a:prstGeom>
        </p:spPr>
      </p:pic>
      <p:pic>
        <p:nvPicPr>
          <p:cNvPr id="219" name="Graphic 218">
            <a:extLst>
              <a:ext uri="{FF2B5EF4-FFF2-40B4-BE49-F238E27FC236}">
                <a16:creationId xmlns:a16="http://schemas.microsoft.com/office/drawing/2014/main" id="{F7E8C9C7-C6B6-4680-8283-8E1332AF3A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9742" y="5180728"/>
            <a:ext cx="327733" cy="36050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7245549-7E0B-4EF6-B489-378C56DEA2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9738" y="2452644"/>
            <a:ext cx="598306" cy="598306"/>
          </a:xfrm>
          <a:prstGeom prst="rect">
            <a:avLst/>
          </a:prstGeom>
        </p:spPr>
      </p:pic>
      <p:sp>
        <p:nvSpPr>
          <p:cNvPr id="226" name="Shape 101">
            <a:extLst>
              <a:ext uri="{FF2B5EF4-FFF2-40B4-BE49-F238E27FC236}">
                <a16:creationId xmlns:a16="http://schemas.microsoft.com/office/drawing/2014/main" id="{A5496A08-A783-4D61-BE7B-42E5EE2FE681}"/>
              </a:ext>
            </a:extLst>
          </p:cNvPr>
          <p:cNvSpPr txBox="1"/>
          <p:nvPr/>
        </p:nvSpPr>
        <p:spPr>
          <a:xfrm>
            <a:off x="7650344" y="3122180"/>
            <a:ext cx="1161243" cy="3440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srgbClr val="505050"/>
                </a:solidFill>
                <a:cs typeface="Segoe UI Semibold" panose="020B0702040204020203" pitchFamily="34" charset="0"/>
                <a:sym typeface="Calibri"/>
              </a:rPr>
              <a:t>Stream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ea typeface="+mn-ea"/>
              <a:cs typeface="Segoe UI Semibold" panose="020B0702040204020203" pitchFamily="34" charset="0"/>
              <a:sym typeface="Calibri"/>
            </a:endParaRPr>
          </a:p>
        </p:txBody>
      </p:sp>
      <p:sp>
        <p:nvSpPr>
          <p:cNvPr id="227" name="Shape 101">
            <a:extLst>
              <a:ext uri="{FF2B5EF4-FFF2-40B4-BE49-F238E27FC236}">
                <a16:creationId xmlns:a16="http://schemas.microsoft.com/office/drawing/2014/main" id="{81C1100D-0098-4114-B108-EB07807773AA}"/>
              </a:ext>
            </a:extLst>
          </p:cNvPr>
          <p:cNvSpPr txBox="1"/>
          <p:nvPr/>
        </p:nvSpPr>
        <p:spPr>
          <a:xfrm>
            <a:off x="7578937" y="4248200"/>
            <a:ext cx="1161243" cy="3440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ea typeface="+mn-ea"/>
                <a:cs typeface="Segoe UI Semibold" panose="020B0702040204020203" pitchFamily="34" charset="0"/>
                <a:sym typeface="Calibri"/>
              </a:rPr>
              <a:t>Polybase</a:t>
            </a: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332F8DE5-ACD9-48C5-A42B-7E0AABEFE9B3}"/>
              </a:ext>
            </a:extLst>
          </p:cNvPr>
          <p:cNvSpPr/>
          <p:nvPr/>
        </p:nvSpPr>
        <p:spPr bwMode="auto">
          <a:xfrm>
            <a:off x="8418739" y="2793254"/>
            <a:ext cx="1661123" cy="1166740"/>
          </a:xfrm>
          <a:custGeom>
            <a:avLst/>
            <a:gdLst>
              <a:gd name="connsiteX0" fmla="*/ 0 w 3817620"/>
              <a:gd name="connsiteY0" fmla="*/ 0 h 1341120"/>
              <a:gd name="connsiteX1" fmla="*/ 548640 w 3817620"/>
              <a:gd name="connsiteY1" fmla="*/ 0 h 1341120"/>
              <a:gd name="connsiteX2" fmla="*/ 548640 w 3817620"/>
              <a:gd name="connsiteY2" fmla="*/ 1341120 h 1341120"/>
              <a:gd name="connsiteX3" fmla="*/ 3817620 w 3817620"/>
              <a:gd name="connsiteY3" fmla="*/ 134112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7620" h="1341120">
                <a:moveTo>
                  <a:pt x="0" y="0"/>
                </a:moveTo>
                <a:lnTo>
                  <a:pt x="548640" y="0"/>
                </a:lnTo>
                <a:lnTo>
                  <a:pt x="548640" y="1341120"/>
                </a:lnTo>
                <a:lnTo>
                  <a:pt x="3817620" y="134112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arrow" w="med" len="sm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AD2308-9D5F-44F1-9421-1548B75D2073}"/>
              </a:ext>
            </a:extLst>
          </p:cNvPr>
          <p:cNvCxnSpPr>
            <a:cxnSpLocks/>
          </p:cNvCxnSpPr>
          <p:nvPr/>
        </p:nvCxnSpPr>
        <p:spPr>
          <a:xfrm flipH="1">
            <a:off x="5866380" y="3002649"/>
            <a:ext cx="1833358" cy="872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C056B5-1AF2-4486-9FC3-36748CA71401}"/>
              </a:ext>
            </a:extLst>
          </p:cNvPr>
          <p:cNvCxnSpPr>
            <a:cxnSpLocks/>
          </p:cNvCxnSpPr>
          <p:nvPr/>
        </p:nvCxnSpPr>
        <p:spPr>
          <a:xfrm flipV="1">
            <a:off x="6004287" y="4084150"/>
            <a:ext cx="4084043" cy="710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66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6286</TotalTime>
  <Words>84</Words>
  <Application>Microsoft Office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Segoe UI Semilight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Karasek</dc:creator>
  <cp:lastModifiedBy>Alex Karasek</cp:lastModifiedBy>
  <cp:revision>28</cp:revision>
  <dcterms:created xsi:type="dcterms:W3CDTF">2019-07-23T14:57:54Z</dcterms:created>
  <dcterms:modified xsi:type="dcterms:W3CDTF">2019-10-25T21:19:17Z</dcterms:modified>
</cp:coreProperties>
</file>