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70" r:id="rId6"/>
    <p:sldId id="273" r:id="rId7"/>
    <p:sldId id="260" r:id="rId8"/>
    <p:sldId id="27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5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C4704-426F-4502-A4F9-E47AF6DE875D}" v="49" dt="2020-04-24T09:28:14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53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B8C4704-426F-4502-A4F9-E47AF6DE875D}"/>
    <pc:docChg chg="delSld modSld">
      <pc:chgData name="" userId="" providerId="" clId="Web-{DB8C4704-426F-4502-A4F9-E47AF6DE875D}" dt="2020-04-24T09:28:14.579" v="45"/>
      <pc:docMkLst>
        <pc:docMk/>
      </pc:docMkLst>
      <pc:sldChg chg="modSp">
        <pc:chgData name="" userId="" providerId="" clId="Web-{DB8C4704-426F-4502-A4F9-E47AF6DE875D}" dt="2020-04-24T09:27:17.141" v="43" actId="20577"/>
        <pc:sldMkLst>
          <pc:docMk/>
          <pc:sldMk cId="0" sldId="256"/>
        </pc:sldMkLst>
        <pc:spChg chg="mod">
          <ac:chgData name="" userId="" providerId="" clId="Web-{DB8C4704-426F-4502-A4F9-E47AF6DE875D}" dt="2020-04-24T09:27:17.141" v="43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" userId="" providerId="" clId="Web-{DB8C4704-426F-4502-A4F9-E47AF6DE875D}" dt="2020-04-24T09:25:04.327" v="19" actId="20577"/>
        <pc:sldMkLst>
          <pc:docMk/>
          <pc:sldMk cId="0" sldId="257"/>
        </pc:sldMkLst>
        <pc:spChg chg="mod">
          <ac:chgData name="" userId="" providerId="" clId="Web-{DB8C4704-426F-4502-A4F9-E47AF6DE875D}" dt="2020-04-24T09:25:04.327" v="19" actId="20577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" userId="" providerId="" clId="Web-{DB8C4704-426F-4502-A4F9-E47AF6DE875D}" dt="2020-04-24T09:28:10.048" v="44"/>
        <pc:sldMkLst>
          <pc:docMk/>
          <pc:sldMk cId="0" sldId="261"/>
        </pc:sldMkLst>
      </pc:sldChg>
      <pc:sldChg chg="del">
        <pc:chgData name="" userId="" providerId="" clId="Web-{DB8C4704-426F-4502-A4F9-E47AF6DE875D}" dt="2020-04-24T09:28:14.579" v="45"/>
        <pc:sldMkLst>
          <pc:docMk/>
          <pc:sldMk cId="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7D9-0CC7-42BA-889A-7B9568DDC31C}" type="datetimeFigureOut">
              <a:rPr lang="ru-RU" smtClean="0"/>
              <a:pPr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EAC7-5ECB-47FE-87D6-F5AD0EE79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7D9-0CC7-42BA-889A-7B9568DDC31C}" type="datetimeFigureOut">
              <a:rPr lang="ru-RU" smtClean="0"/>
              <a:pPr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EAC7-5ECB-47FE-87D6-F5AD0EE79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7D9-0CC7-42BA-889A-7B9568DDC31C}" type="datetimeFigureOut">
              <a:rPr lang="ru-RU" smtClean="0"/>
              <a:pPr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EAC7-5ECB-47FE-87D6-F5AD0EE79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7D9-0CC7-42BA-889A-7B9568DDC31C}" type="datetimeFigureOut">
              <a:rPr lang="ru-RU" smtClean="0"/>
              <a:pPr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EAC7-5ECB-47FE-87D6-F5AD0EE79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7D9-0CC7-42BA-889A-7B9568DDC31C}" type="datetimeFigureOut">
              <a:rPr lang="ru-RU" smtClean="0"/>
              <a:pPr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EAC7-5ECB-47FE-87D6-F5AD0EE79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7D9-0CC7-42BA-889A-7B9568DDC31C}" type="datetimeFigureOut">
              <a:rPr lang="ru-RU" smtClean="0"/>
              <a:pPr/>
              <a:t>24.04.2020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EAC7-5ECB-47FE-87D6-F5AD0EE79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7D9-0CC7-42BA-889A-7B9568DDC31C}" type="datetimeFigureOut">
              <a:rPr lang="ru-RU" smtClean="0"/>
              <a:pPr/>
              <a:t>24.04.2020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EAC7-5ECB-47FE-87D6-F5AD0EE79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7D9-0CC7-42BA-889A-7B9568DDC31C}" type="datetimeFigureOut">
              <a:rPr lang="ru-RU" smtClean="0"/>
              <a:pPr/>
              <a:t>24.04.2020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EAC7-5ECB-47FE-87D6-F5AD0EE79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7D9-0CC7-42BA-889A-7B9568DDC31C}" type="datetimeFigureOut">
              <a:rPr lang="ru-RU" smtClean="0"/>
              <a:pPr/>
              <a:t>24.04.2020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EAC7-5ECB-47FE-87D6-F5AD0EE79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7D9-0CC7-42BA-889A-7B9568DDC31C}" type="datetimeFigureOut">
              <a:rPr lang="ru-RU" smtClean="0"/>
              <a:pPr/>
              <a:t>24.04.2020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EAC7-5ECB-47FE-87D6-F5AD0EE79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7D9-0CC7-42BA-889A-7B9568DDC31C}" type="datetimeFigureOut">
              <a:rPr lang="ru-RU" smtClean="0"/>
              <a:pPr/>
              <a:t>24.04.2020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EAC7-5ECB-47FE-87D6-F5AD0EE79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B7D9-0CC7-42BA-889A-7B9568DDC31C}" type="datetimeFigureOut">
              <a:rPr lang="ru-RU" smtClean="0"/>
              <a:pPr/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EAC7-5ECB-47FE-87D6-F5AD0EE7997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3339803"/>
          </a:xfrm>
        </p:spPr>
        <p:txBody>
          <a:bodyPr>
            <a:noAutofit/>
          </a:bodyPr>
          <a:lstStyle/>
          <a:p>
            <a:r>
              <a:rPr lang="ru-RU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Аппликация  </a:t>
            </a:r>
            <a:br>
              <a:rPr lang="ru-RU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«Божья коровка»</a:t>
            </a:r>
            <a:br>
              <a:rPr lang="ru-RU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Составила воспитатель :</a:t>
            </a:r>
            <a:br>
              <a:rPr lang="ru-RU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</a:br>
            <a:r>
              <a:rPr lang="ru-RU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Добренко С.П.</a:t>
            </a:r>
            <a:endParaRPr lang="ru-RU" dirty="0">
              <a:cs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5013176"/>
            <a:ext cx="6544816" cy="1608584"/>
          </a:xfrm>
        </p:spPr>
        <p:txBody>
          <a:bodyPr>
            <a:normAutofit/>
          </a:bodyPr>
          <a:lstStyle/>
          <a:p>
            <a:br>
              <a:rPr lang="ru-RU" b="1" dirty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i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Загадка:</a:t>
            </a:r>
            <a:endParaRPr lang="ru-RU" sz="5400" b="1" i="1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3096344" cy="4248472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endParaRPr lang="ru-RU" b="1" dirty="0"/>
          </a:p>
          <a:p>
            <a:pPr algn="ctr">
              <a:buNone/>
            </a:pPr>
            <a:r>
              <a:rPr lang="ru-RU" sz="7200" b="1" spc="-300" dirty="0">
                <a:solidFill>
                  <a:srgbClr val="D553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Какая коровка, скажите, пока</a:t>
            </a:r>
          </a:p>
          <a:p>
            <a:pPr algn="ctr">
              <a:buNone/>
            </a:pPr>
            <a:r>
              <a:rPr lang="ru-RU" sz="7200" b="1" spc="-300" dirty="0">
                <a:solidFill>
                  <a:srgbClr val="D553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Ещё никому не дала молока?</a:t>
            </a:r>
          </a:p>
        </p:txBody>
      </p:sp>
      <p:pic>
        <p:nvPicPr>
          <p:cNvPr id="5" name="Содержимое 4" descr="600px-BIEDRONA.JP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/>
          <a:srcRect l="15580" t="4433" b="8567"/>
          <a:stretch/>
        </p:blipFill>
        <p:spPr>
          <a:xfrm>
            <a:off x="4283968" y="1700808"/>
            <a:ext cx="3768896" cy="3884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 anchor="ctr"/>
          <a:lstStyle/>
          <a:p>
            <a:pPr algn="just">
              <a:buNone/>
            </a:pPr>
            <a:r>
              <a:rPr lang="ru-RU" dirty="0"/>
              <a:t>    </a:t>
            </a:r>
            <a:r>
              <a:rPr lang="ru-RU" sz="4000" b="1" spc="-300" dirty="0">
                <a:solidFill>
                  <a:srgbClr val="D5532B"/>
                </a:solidFill>
              </a:rPr>
              <a:t>Божья коровка -  вездесущий обитатель полей, лугов и садов. Она не может не вызывать симпатий.</a:t>
            </a:r>
          </a:p>
        </p:txBody>
      </p:sp>
      <p:pic>
        <p:nvPicPr>
          <p:cNvPr id="5" name="Содержимое 4" descr="animacionnye-kartinki-55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60032" y="836712"/>
            <a:ext cx="3672408" cy="571467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 понадобятся: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" t="7691" r="9781"/>
          <a:stretch/>
        </p:blipFill>
        <p:spPr bwMode="auto">
          <a:xfrm>
            <a:off x="827584" y="1628800"/>
            <a:ext cx="753358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ru-RU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Этапы работы: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5517232"/>
            <a:ext cx="8363272" cy="1080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0" t="18877" r="29939" b="7913"/>
          <a:stretch/>
        </p:blipFill>
        <p:spPr bwMode="auto">
          <a:xfrm>
            <a:off x="6084168" y="1484784"/>
            <a:ext cx="1841398" cy="215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 t="14852" r="28942" b="9470"/>
          <a:stretch/>
        </p:blipFill>
        <p:spPr bwMode="auto">
          <a:xfrm>
            <a:off x="6084168" y="3856764"/>
            <a:ext cx="1797423" cy="246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70541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pc="-150" dirty="0"/>
              <a:t>1. Приклеить большой черный круг  </a:t>
            </a:r>
          </a:p>
          <a:p>
            <a:r>
              <a:rPr lang="ru-RU" sz="2400" spc="-150" dirty="0"/>
              <a:t>«туловище» ближе к правому нижнему углу.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449857"/>
            <a:ext cx="418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pc="-150" dirty="0"/>
              <a:t>2. Приклеить средний черный круг  - «голову» слева над большим черным кругом.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35012"/>
            <a:ext cx="4824536" cy="1244700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3. Приклеить два красных полукруга - «крылья».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735012"/>
            <a:ext cx="1401763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3861048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4. Приклеить на каждое крыло по два маленьких черных кружочка.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645024"/>
            <a:ext cx="1530350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4104456" cy="1080120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5. Приклеить на круг- «голову» два маленьких белых кружочка  - «глаза».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2" t="10019" r="27248" b="6543"/>
          <a:stretch/>
        </p:blipFill>
        <p:spPr bwMode="auto">
          <a:xfrm>
            <a:off x="6084168" y="620687"/>
            <a:ext cx="1767988" cy="232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3480720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6. Дорисовать черным карандашом «глаза» и над головой «усы».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t="3769" r="25046" b="4224"/>
          <a:stretch/>
        </p:blipFill>
        <p:spPr bwMode="auto">
          <a:xfrm>
            <a:off x="6084168" y="3422708"/>
            <a:ext cx="1767988" cy="255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i="1" dirty="0">
                <a:solidFill>
                  <a:srgbClr val="FF0000"/>
                </a:solidFill>
              </a:rPr>
              <a:t>Спасибо  за  внимание!</a:t>
            </a:r>
          </a:p>
        </p:txBody>
      </p:sp>
      <p:pic>
        <p:nvPicPr>
          <p:cNvPr id="4" name="Содержимое 3" descr="59499750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852936"/>
            <a:ext cx="6454375" cy="352839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179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Аппликация   «Божья коровка» Составила воспитатель : Добренко С.П.</vt:lpstr>
      <vt:lpstr>Загадка:</vt:lpstr>
      <vt:lpstr>Презентация PowerPoint</vt:lpstr>
      <vt:lpstr>Нам понадобятся:</vt:lpstr>
      <vt:lpstr>Этапы работы:</vt:lpstr>
      <vt:lpstr>3. Приклеить два красных полукруга - «крылья». </vt:lpstr>
      <vt:lpstr>5. Приклеить на круг- «голову» два маленьких белых кружочка  - «глаза».</vt:lpstr>
      <vt:lpstr>Спасибо  за 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MARY</dc:creator>
  <cp:lastModifiedBy>макс</cp:lastModifiedBy>
  <cp:revision>35</cp:revision>
  <dcterms:created xsi:type="dcterms:W3CDTF">2012-01-13T16:02:23Z</dcterms:created>
  <dcterms:modified xsi:type="dcterms:W3CDTF">2020-04-24T09:29:19Z</dcterms:modified>
</cp:coreProperties>
</file>