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CA789-D8BA-4F67-9A04-D5D9EBB75685}" v="484" dt="2020-04-17T07:32:19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0EC7C65-ACFB-4D5A-BB07-B6F91E82FC91}" type="datetimeFigureOut">
              <a:rPr lang="ru-RU" smtClean="0"/>
              <a:pPr/>
              <a:t>17.04.2020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3220FF7-391A-4DD6-8B60-393B839EAF5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92D050"/>
            </a:gs>
            <a:gs pos="64999">
              <a:srgbClr val="F0EBD5"/>
            </a:gs>
            <a:gs pos="100000">
              <a:srgbClr val="D1C39F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4668940347619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628" y="2143116"/>
            <a:ext cx="4035718" cy="4464496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179512" y="0"/>
            <a:ext cx="8458200" cy="914400"/>
          </a:xfrm>
        </p:spPr>
        <p:txBody>
          <a:bodyPr vert="horz" anchor="t">
            <a:normAutofit/>
          </a:bodyPr>
          <a:lstStyle/>
          <a:p>
            <a:pPr algn="ctr">
              <a:buNone/>
            </a:pPr>
            <a:r>
              <a:rPr lang="ru-RU" sz="2000" dirty="0"/>
              <a:t>МБДОУ№29</a:t>
            </a:r>
          </a:p>
          <a:p>
            <a:pPr algn="ctr">
              <a:buNone/>
            </a:pPr>
            <a:r>
              <a:rPr lang="ru-RU" sz="2000" dirty="0" err="1"/>
              <a:t>г.Ростов</a:t>
            </a:r>
            <a:r>
              <a:rPr lang="ru-RU" sz="2000" dirty="0"/>
              <a:t> на Дону.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827584" y="2708921"/>
            <a:ext cx="7704856" cy="1080120"/>
          </a:xfrm>
        </p:spPr>
        <p:txBody>
          <a:bodyPr>
            <a:normAutofit fontScale="90000"/>
          </a:bodyPr>
          <a:lstStyle/>
          <a:p>
            <a:r>
              <a:rPr lang="ru-RU" dirty="0"/>
              <a:t>  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Аппликация                                          </a:t>
            </a:r>
            <a:br>
              <a:rPr lang="ru-RU" dirty="0"/>
            </a:br>
            <a:r>
              <a:rPr lang="ru-RU" sz="1800" dirty="0"/>
              <a:t> тема: «</a:t>
            </a:r>
            <a:r>
              <a:rPr lang="ru-RU" sz="2400" dirty="0"/>
              <a:t>ОЗОРНЫЕ ЦЫПЛЯТА»</a:t>
            </a:r>
            <a:r>
              <a:rPr lang="ru-RU" dirty="0"/>
              <a:t> </a:t>
            </a:r>
            <a:br>
              <a:rPr lang="ru-RU" dirty="0"/>
            </a:br>
            <a:r>
              <a:rPr lang="ru-RU" sz="1300" dirty="0"/>
              <a:t>( вторая младшая группа)                  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dirty="0"/>
              <a:t>           </a:t>
            </a: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1200" dirty="0"/>
              <a:t>воспитатель: Добренко С.П.</a:t>
            </a:r>
            <a:r>
              <a:rPr lang="ru-RU" dirty="0"/>
              <a:t>                                                      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Использованная литература: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1800" dirty="0"/>
              <a:t>1.Аппликация с детьми 3-4 лет – </a:t>
            </a:r>
            <a:r>
              <a:rPr lang="ru-RU" sz="1800" dirty="0" err="1"/>
              <a:t>Д.Н.Колдина</a:t>
            </a:r>
            <a:r>
              <a:rPr lang="ru-RU" sz="1800" dirty="0"/>
              <a:t> – М.2008,</a:t>
            </a:r>
          </a:p>
          <a:p>
            <a:pPr>
              <a:buNone/>
            </a:pPr>
            <a:r>
              <a:rPr lang="ru-RU" sz="1800" dirty="0"/>
              <a:t>2.Поделки из бумаги – Т.Корнева – СП 2002</a:t>
            </a:r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>
              <a:buNone/>
            </a:pPr>
            <a:endParaRPr lang="ru-RU" sz="1800" dirty="0"/>
          </a:p>
          <a:p>
            <a:pPr algn="ctr">
              <a:buNone/>
            </a:pPr>
            <a:r>
              <a:rPr lang="ru-RU" sz="1800" b="1" dirty="0"/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84784"/>
            <a:ext cx="8424936" cy="4536503"/>
          </a:xfrm>
        </p:spPr>
        <p:txBody>
          <a:bodyPr vert="horz" anchor="t">
            <a:normAutofit/>
          </a:bodyPr>
          <a:lstStyle/>
          <a:p>
            <a:pPr>
              <a:buNone/>
            </a:pPr>
            <a:r>
              <a:rPr lang="ru-RU" sz="2000" dirty="0"/>
              <a:t>      </a:t>
            </a:r>
            <a:r>
              <a:rPr lang="ru-RU" sz="2000" b="1" dirty="0"/>
              <a:t>Цели:</a:t>
            </a:r>
            <a:r>
              <a:rPr lang="ru-RU" sz="2000" dirty="0"/>
              <a:t>  Формировать интерес к аппликации, умения предварительно выкладывать на листе бумаги готовые детали разной формы, величины, цвета, составляя изображение и наклеивать их.</a:t>
            </a:r>
          </a:p>
          <a:p>
            <a:pPr>
              <a:buNone/>
            </a:pPr>
            <a:r>
              <a:rPr lang="ru-RU" sz="2000" dirty="0"/>
              <a:t>        </a:t>
            </a:r>
            <a:r>
              <a:rPr lang="ru-RU" sz="2000" b="1" dirty="0"/>
              <a:t>Материалы и оборудования: </a:t>
            </a:r>
            <a:r>
              <a:rPr lang="ru-RU" sz="2000" dirty="0"/>
              <a:t>игрушка-курица, иллюстрация с изображением цыпленка, детали для аппликации( большой и маленькие кружки желтого цвета, черный маленький кружок, красный маленький треугольник, две палочки) .</a:t>
            </a:r>
          </a:p>
          <a:p>
            <a:endParaRPr lang="ru-RU" sz="2000" dirty="0"/>
          </a:p>
        </p:txBody>
      </p:sp>
      <p:pic>
        <p:nvPicPr>
          <p:cNvPr id="4" name="Рисунок 3" descr="img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4" y="4869160"/>
            <a:ext cx="2592288" cy="123519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484784"/>
            <a:ext cx="8659688" cy="4595341"/>
          </a:xfrm>
        </p:spPr>
        <p:txBody>
          <a:bodyPr vert="horz" anchor="t">
            <a:normAutofit/>
          </a:bodyPr>
          <a:lstStyle/>
          <a:p>
            <a:pPr>
              <a:buNone/>
            </a:pPr>
            <a:r>
              <a:rPr lang="ru-RU" sz="2000" b="1" dirty="0"/>
              <a:t>                 Содержание организационной деятельности:</a:t>
            </a:r>
          </a:p>
          <a:p>
            <a:pPr>
              <a:buNone/>
            </a:pPr>
            <a:r>
              <a:rPr lang="ru-RU" sz="1200" dirty="0"/>
              <a:t>Взрослый: (достает игрушку-курочку). К нам в гост и пришла Курочка – </a:t>
            </a:r>
            <a:r>
              <a:rPr lang="ru-RU" sz="1200" dirty="0" err="1"/>
              <a:t>Рябушечка</a:t>
            </a:r>
            <a:r>
              <a:rPr lang="ru-RU" sz="1200" dirty="0"/>
              <a:t>.  Давай вспомним потешку про     </a:t>
            </a:r>
          </a:p>
          <a:p>
            <a:pPr>
              <a:buNone/>
            </a:pPr>
            <a:r>
              <a:rPr lang="ru-RU" sz="1200" dirty="0"/>
              <a:t>  Курочку – </a:t>
            </a:r>
            <a:r>
              <a:rPr lang="ru-RU" sz="1200" dirty="0" err="1"/>
              <a:t>Рябушечку</a:t>
            </a:r>
            <a:r>
              <a:rPr lang="ru-RU" sz="1200" dirty="0"/>
              <a:t>. </a:t>
            </a:r>
            <a:endParaRPr lang="ru-RU"/>
          </a:p>
          <a:p>
            <a:pPr>
              <a:buNone/>
            </a:pPr>
            <a:r>
              <a:rPr lang="ru-RU" sz="1200" dirty="0"/>
              <a:t>                              Курочка – </a:t>
            </a:r>
            <a:r>
              <a:rPr lang="ru-RU" sz="1200" dirty="0" err="1"/>
              <a:t>Рябушечка</a:t>
            </a:r>
            <a:r>
              <a:rPr lang="ru-RU" sz="1200" dirty="0"/>
              <a:t>, куда пошла?</a:t>
            </a:r>
          </a:p>
          <a:p>
            <a:pPr>
              <a:buNone/>
            </a:pPr>
            <a:r>
              <a:rPr lang="ru-RU" sz="1200" dirty="0"/>
              <a:t>                               На речку.</a:t>
            </a:r>
          </a:p>
          <a:p>
            <a:pPr>
              <a:buNone/>
            </a:pPr>
            <a:r>
              <a:rPr lang="ru-RU" sz="1200" dirty="0"/>
              <a:t>                               Курочка – </a:t>
            </a:r>
            <a:r>
              <a:rPr lang="ru-RU" sz="1200" dirty="0" err="1"/>
              <a:t>Рябушечка</a:t>
            </a:r>
            <a:r>
              <a:rPr lang="ru-RU" sz="1200" dirty="0"/>
              <a:t>, зачем пошла?</a:t>
            </a:r>
          </a:p>
          <a:p>
            <a:pPr>
              <a:buNone/>
            </a:pPr>
            <a:r>
              <a:rPr lang="ru-RU" sz="1200" dirty="0"/>
              <a:t>                               За водичкой.</a:t>
            </a:r>
          </a:p>
          <a:p>
            <a:pPr>
              <a:buNone/>
            </a:pPr>
            <a:r>
              <a:rPr lang="ru-RU" sz="1200" dirty="0"/>
              <a:t>                               Курочка – </a:t>
            </a:r>
            <a:r>
              <a:rPr lang="ru-RU" sz="1200" dirty="0" err="1"/>
              <a:t>Рябушечка</a:t>
            </a:r>
            <a:r>
              <a:rPr lang="ru-RU" sz="1200" dirty="0"/>
              <a:t>, зачем тебе водичка?</a:t>
            </a:r>
          </a:p>
          <a:p>
            <a:pPr>
              <a:buNone/>
            </a:pPr>
            <a:r>
              <a:rPr lang="ru-RU" sz="1200" dirty="0"/>
              <a:t>                                Цыпляток поить.</a:t>
            </a:r>
          </a:p>
          <a:p>
            <a:pPr>
              <a:buNone/>
            </a:pPr>
            <a:r>
              <a:rPr lang="ru-RU" sz="1200" dirty="0"/>
              <a:t>                                Курочка – </a:t>
            </a:r>
            <a:r>
              <a:rPr lang="ru-RU" sz="1200" dirty="0" err="1"/>
              <a:t>Рябушечка</a:t>
            </a:r>
            <a:r>
              <a:rPr lang="ru-RU" sz="1200" dirty="0"/>
              <a:t>, как цыплятки просят пить?</a:t>
            </a:r>
          </a:p>
          <a:p>
            <a:pPr>
              <a:buNone/>
            </a:pPr>
            <a:r>
              <a:rPr lang="ru-RU" sz="1200" dirty="0"/>
              <a:t>                                Пи-пи-пи-пи-пи-пи-пи!</a:t>
            </a:r>
          </a:p>
          <a:p>
            <a:pPr>
              <a:buNone/>
            </a:pPr>
            <a:r>
              <a:rPr lang="ru-RU" sz="1200" dirty="0"/>
              <a:t>Курочка:  мои ребятки цыплятки ослушались меня- ушли одни играть и потерялись. Помогите вернуть моих деток.</a:t>
            </a:r>
          </a:p>
          <a:p>
            <a:pPr>
              <a:buNone/>
            </a:pPr>
            <a:r>
              <a:rPr lang="ru-RU" sz="1200" dirty="0"/>
              <a:t>Взрослый: Хорошо, мы  поможем тебе: сделаем  цыплят.</a:t>
            </a:r>
          </a:p>
          <a:p>
            <a:pPr>
              <a:buNone/>
            </a:pPr>
            <a:r>
              <a:rPr lang="ru-RU" sz="1200" dirty="0"/>
              <a:t>  показывает детям иллюстрацию с изображением цыпленка.</a:t>
            </a:r>
          </a:p>
          <a:p>
            <a:pPr>
              <a:buNone/>
            </a:pPr>
            <a:r>
              <a:rPr lang="ru-RU" sz="1200" dirty="0"/>
              <a:t> Просит описать  цыпленка:</a:t>
            </a:r>
          </a:p>
          <a:p>
            <a:pPr>
              <a:buNone/>
            </a:pPr>
            <a:r>
              <a:rPr lang="ru-RU" sz="1200" dirty="0"/>
              <a:t>(желтый, голова – маленький кружок, туловище – большой кружок, клюв – красный маленький треугольник, глаз – маленький черный кружок, ноги – две тонкие палочки). 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39608" cy="1080120"/>
          </a:xfrm>
        </p:spPr>
        <p:txBody>
          <a:bodyPr>
            <a:normAutofit/>
          </a:bodyPr>
          <a:lstStyle/>
          <a:p>
            <a:r>
              <a:rPr lang="ru-RU" sz="1200" dirty="0"/>
              <a:t>1 приклеиваем туловище – большой кружок</a:t>
            </a:r>
          </a:p>
        </p:txBody>
      </p:sp>
      <p:pic>
        <p:nvPicPr>
          <p:cNvPr id="4" name="Содержимое 3" descr="P10405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03648" y="1844824"/>
            <a:ext cx="6048672" cy="446449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2 приклеиваем голову – маленький кружок.</a:t>
            </a:r>
          </a:p>
        </p:txBody>
      </p:sp>
      <p:pic>
        <p:nvPicPr>
          <p:cNvPr id="4" name="Содержимое 3" descr="P104051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892" y="1554163"/>
            <a:ext cx="6034616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 3 приклеиваем клюв – </a:t>
            </a:r>
            <a:r>
              <a:rPr lang="ru-RU" sz="1200" dirty="0" err="1"/>
              <a:t>краснй</a:t>
            </a:r>
            <a:r>
              <a:rPr lang="ru-RU" sz="1200" dirty="0"/>
              <a:t> треугольник.</a:t>
            </a:r>
          </a:p>
        </p:txBody>
      </p:sp>
      <p:pic>
        <p:nvPicPr>
          <p:cNvPr id="4" name="Содержимое 3" descr="P10405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892" y="1554163"/>
            <a:ext cx="6034616" cy="45259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4 приклеиваем ноги – две тонкие палочки.</a:t>
            </a:r>
          </a:p>
        </p:txBody>
      </p:sp>
      <p:pic>
        <p:nvPicPr>
          <p:cNvPr id="4" name="Содержимое 3" descr="P104051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892" y="1554163"/>
            <a:ext cx="6034616" cy="452596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200" dirty="0"/>
              <a:t>5 приклеиваем глаз – маленький черный глаз.</a:t>
            </a:r>
          </a:p>
        </p:txBody>
      </p:sp>
      <p:pic>
        <p:nvPicPr>
          <p:cNvPr id="4" name="Содержимое 3" descr="P104051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30892" y="1554163"/>
            <a:ext cx="6034616" cy="45259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anchor="t">
            <a:normAutofit/>
          </a:bodyPr>
          <a:lstStyle/>
          <a:p>
            <a:pPr>
              <a:buNone/>
            </a:pPr>
            <a:r>
              <a:rPr lang="ru-RU" sz="1200" dirty="0"/>
              <a:t>Курочка Рябушка : Молодцы, очень похожий цыпленок   ! Спасибо!     </a:t>
            </a:r>
            <a:endParaRPr lang="ru-RU" dirty="0"/>
          </a:p>
        </p:txBody>
      </p:sp>
      <p:pic>
        <p:nvPicPr>
          <p:cNvPr id="4" name="Рисунок 3" descr="img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5085184"/>
            <a:ext cx="3024336" cy="14118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132</TotalTime>
  <Words>512</Words>
  <Application>Microsoft Office PowerPoint</Application>
  <PresentationFormat>Экран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Трек</vt:lpstr>
      <vt:lpstr>     Аппликация                                            тема: «ОЗОРНЫЕ ЦЫПЛЯТА»  ( вторая младшая группа)                                    воспитатель: Добренко С.П.                                                      </vt:lpstr>
      <vt:lpstr>Презентация PowerPoint</vt:lpstr>
      <vt:lpstr>Презентация PowerPoint</vt:lpstr>
      <vt:lpstr>1 приклеиваем туловище – большой кружок</vt:lpstr>
      <vt:lpstr>2 приклеиваем голову – маленький кружок.</vt:lpstr>
      <vt:lpstr> 3 приклеиваем клюв – краснй треугольник.</vt:lpstr>
      <vt:lpstr>4 приклеиваем ноги – две тонкие палочки.</vt:lpstr>
      <vt:lpstr>5 приклеиваем глаз – маленький черный глаз.</vt:lpstr>
      <vt:lpstr>Презентация PowerPoint</vt:lpstr>
      <vt:lpstr>Использованная литература: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         на тему:</dc:title>
  <dc:creator>Компьтер</dc:creator>
  <cp:lastModifiedBy>www.PHILka.RU</cp:lastModifiedBy>
  <cp:revision>76</cp:revision>
  <dcterms:created xsi:type="dcterms:W3CDTF">2014-11-18T15:29:49Z</dcterms:created>
  <dcterms:modified xsi:type="dcterms:W3CDTF">2020-04-17T07:33:29Z</dcterms:modified>
</cp:coreProperties>
</file>