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2" r:id="rId4"/>
    <p:sldId id="267" r:id="rId5"/>
    <p:sldId id="274" r:id="rId6"/>
    <p:sldId id="266" r:id="rId7"/>
    <p:sldId id="259" r:id="rId8"/>
    <p:sldId id="261" r:id="rId9"/>
    <p:sldId id="263" r:id="rId10"/>
    <p:sldId id="271" r:id="rId11"/>
    <p:sldId id="258" r:id="rId12"/>
    <p:sldId id="268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C42"/>
    <a:srgbClr val="7DBEEB"/>
    <a:srgbClr val="78AEF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3808A-FB46-4F9F-A82D-EBDF0A9D6816}" v="54" dt="2020-04-15T06:44:01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FE3808A-FB46-4F9F-A82D-EBDF0A9D6816}"/>
    <pc:docChg chg="delSld modSld">
      <pc:chgData name="" userId="" providerId="" clId="Web-{8FE3808A-FB46-4F9F-A82D-EBDF0A9D6816}" dt="2020-04-15T06:44:01.761" v="52"/>
      <pc:docMkLst>
        <pc:docMk/>
      </pc:docMkLst>
      <pc:sldChg chg="modSp">
        <pc:chgData name="" userId="" providerId="" clId="Web-{8FE3808A-FB46-4F9F-A82D-EBDF0A9D6816}" dt="2020-04-15T06:43:50.839" v="50" actId="20577"/>
        <pc:sldMkLst>
          <pc:docMk/>
          <pc:sldMk cId="0" sldId="268"/>
        </pc:sldMkLst>
        <pc:spChg chg="mod">
          <ac:chgData name="" userId="" providerId="" clId="Web-{8FE3808A-FB46-4F9F-A82D-EBDF0A9D6816}" dt="2020-04-15T06:43:50.839" v="50" actId="20577"/>
          <ac:spMkLst>
            <pc:docMk/>
            <pc:sldMk cId="0" sldId="268"/>
            <ac:spMk id="3" creationId="{00000000-0000-0000-0000-000000000000}"/>
          </ac:spMkLst>
        </pc:spChg>
      </pc:sldChg>
      <pc:sldChg chg="del">
        <pc:chgData name="" userId="" providerId="" clId="Web-{8FE3808A-FB46-4F9F-A82D-EBDF0A9D6816}" dt="2020-04-15T06:44:01.761" v="52"/>
        <pc:sldMkLst>
          <pc:docMk/>
          <pc:sldMk cId="0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64FBFC-DF96-4773-8E79-EFEA68FC24F5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955F9F-6565-4E28-9839-63A66F64C5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A2D59B-73BF-47E1-9FF3-57BFCACBDB8E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6F3DDB-143B-4D61-8655-5ED174C582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CDF5531-31B1-4C5A-8330-A7C79596666F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AD196A-92CC-4E3F-9BCD-7BF980A55F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EC1793-1C8A-40D9-A47E-EFBC5FDBE6FD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804B37B-09F6-45B0-A0C7-27FCE423CC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8ADA4B-FFDD-4F20-8943-B549252376DA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C1817D-1A5F-4E47-8D52-515E9EAD76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24A12B-78B4-45F0-84BE-ED5147CEB630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24C21AA-2EC8-4F4F-8E6D-EC523BE0AE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15BD6E-96A4-4CD2-9C79-606F3BC79D2D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240949-D3D1-4724-B855-7EF4E439C3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33EBF4-D587-4B75-B8F6-A73AFA812A22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F02A2BC-9A82-4625-BD8A-6AACEB83F8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1C44480-2CA9-478A-B5C7-7587EFEECCA8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C2613E6-7511-4FEF-A96C-61B816D9D1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73A3AA6-32BA-4559-BB3E-7512A0366348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1E9C9B-3F90-416F-B1E6-A26635DA06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A3E7067-4BE7-4E6E-9D1D-B756B8FEB981}" type="datetimeFigureOut">
              <a:rPr lang="ru-RU"/>
              <a:pPr>
                <a:defRPr/>
              </a:pPr>
              <a:t>14.04.2020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D25F38-11E7-4059-8138-571F2162D3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rezentaci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578698"/>
            <a:ext cx="6048672" cy="2808312"/>
          </a:xfrm>
          <a:prstGeom prst="rect">
            <a:avLst/>
          </a:prstGeom>
          <a:noFill/>
        </p:spPr>
        <p:txBody>
          <a:bodyPr>
            <a:prstTxWarp prst="textCascadeUp">
              <a:avLst>
                <a:gd name="adj" fmla="val 56233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Рисуем </a:t>
            </a:r>
          </a:p>
          <a:p>
            <a:pPr>
              <a:defRPr/>
            </a:pP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цыплёнка</a:t>
            </a:r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3786188" y="0"/>
            <a:ext cx="2214562" cy="428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hlinkClick r:id="rId2"/>
              </a:rPr>
              <a:t>Prezentacii.com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Рисунок 3"/>
          <p:cNvPicPr>
            <a:picLocks noChangeAspect="1"/>
          </p:cNvPicPr>
          <p:nvPr/>
        </p:nvPicPr>
        <p:blipFill>
          <a:blip r:embed="rId2" cstate="print"/>
          <a:srcRect l="72346" t="39735"/>
          <a:stretch>
            <a:fillRect/>
          </a:stretch>
        </p:blipFill>
        <p:spPr bwMode="auto">
          <a:xfrm>
            <a:off x="-180975" y="3321050"/>
            <a:ext cx="2476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Рисунок 3"/>
          <p:cNvPicPr>
            <a:picLocks noChangeAspect="1"/>
          </p:cNvPicPr>
          <p:nvPr/>
        </p:nvPicPr>
        <p:blipFill>
          <a:blip r:embed="rId3" cstate="print"/>
          <a:srcRect l="44051" t="4967" b="28763"/>
          <a:stretch>
            <a:fillRect/>
          </a:stretch>
        </p:blipFill>
        <p:spPr bwMode="auto">
          <a:xfrm>
            <a:off x="7496175" y="-100013"/>
            <a:ext cx="19780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5075" y="188913"/>
            <a:ext cx="4629150" cy="6515100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418770" y="1916832"/>
            <a:ext cx="6638925" cy="5026471"/>
          </a:xfrm>
          <a:prstGeom prst="round2DiagRect">
            <a:avLst>
              <a:gd name="adj1" fmla="val 19039"/>
              <a:gd name="adj2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Рисунок 2"/>
          <p:cNvPicPr>
            <a:picLocks noChangeAspect="1"/>
          </p:cNvPicPr>
          <p:nvPr/>
        </p:nvPicPr>
        <p:blipFill>
          <a:blip r:embed="rId3" cstate="print"/>
          <a:srcRect l="44051" t="4967" b="28763"/>
          <a:stretch>
            <a:fillRect/>
          </a:stretch>
        </p:blipFill>
        <p:spPr bwMode="auto">
          <a:xfrm>
            <a:off x="7496175" y="-100013"/>
            <a:ext cx="19780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107504" y="77147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Цыплёнок мал ещё пока, 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Но быстро подрастает: 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Он сам находит червяка 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сам его съедает.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RU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2533" name="Рисунок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8088" y="5170488"/>
            <a:ext cx="2122487" cy="14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4075" y="3668713"/>
            <a:ext cx="4491038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15616" y="1556792"/>
            <a:ext cx="6696744" cy="1323439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algn="ctr">
              <a:defRPr/>
            </a:pPr>
            <a:r>
              <a:rPr lang="ru-RU" sz="40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7DBEE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cs typeface="Arial"/>
              </a:rPr>
              <a:t>Презентацию выполнила </a:t>
            </a:r>
          </a:p>
          <a:p>
            <a:pPr algn="ctr">
              <a:defRPr/>
            </a:pPr>
            <a:r>
              <a:rPr lang="ru-RU" sz="4000" b="1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7DBEEB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/>
                <a:cs typeface="Arial"/>
              </a:rPr>
              <a:t>Воспитатель Добренко С.П</a:t>
            </a:r>
            <a:endParaRPr lang="ru-RU" sz="40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7DBEEB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168" y="11663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Весь я золотистый,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Мягкий и пушистый.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Я у курицы -  ребёнок,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 зовут меня …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defRPr/>
            </a:pP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</a:t>
            </a: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(цыплёнок)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1916831"/>
            <a:ext cx="4572009" cy="4572009"/>
          </a:xfrm>
          <a:prstGeom prst="parallelogram">
            <a:avLst>
              <a:gd name="adj" fmla="val 3333"/>
            </a:avLst>
          </a:prstGeom>
        </p:spPr>
      </p:pic>
      <p:pic>
        <p:nvPicPr>
          <p:cNvPr id="13316" name="Рисунок 5"/>
          <p:cNvPicPr>
            <a:picLocks noChangeAspect="1"/>
          </p:cNvPicPr>
          <p:nvPr/>
        </p:nvPicPr>
        <p:blipFill>
          <a:blip r:embed="rId3" cstate="print"/>
          <a:srcRect l="44051" t="4967" b="28763"/>
          <a:stretch>
            <a:fillRect/>
          </a:stretch>
        </p:blipFill>
        <p:spPr bwMode="auto">
          <a:xfrm>
            <a:off x="7740650" y="-109538"/>
            <a:ext cx="17462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Рисунок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38601">
            <a:off x="2447925" y="-115888"/>
            <a:ext cx="4095750" cy="658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327150"/>
            <a:ext cx="8256587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Прямоугольник 8"/>
          <p:cNvSpPr>
            <a:spLocks noChangeArrowheads="1"/>
          </p:cNvSpPr>
          <p:nvPr/>
        </p:nvSpPr>
        <p:spPr bwMode="auto">
          <a:xfrm>
            <a:off x="250825" y="260350"/>
            <a:ext cx="45720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Был белый дом,</a:t>
            </a:r>
          </a:p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Чудесный дом,</a:t>
            </a:r>
          </a:p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что-то застучало в нём.</a:t>
            </a:r>
          </a:p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он разбился, и оттуда</a:t>
            </a:r>
          </a:p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Живое выбежало чудо, -</a:t>
            </a:r>
          </a:p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Такое тёплое, такое</a:t>
            </a:r>
          </a:p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Пушистое и золотое. 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 cstate="print"/>
          <a:srcRect l="44051" t="4967" b="28763"/>
          <a:stretch>
            <a:fillRect/>
          </a:stretch>
        </p:blipFill>
        <p:spPr bwMode="auto">
          <a:xfrm>
            <a:off x="7496175" y="-100013"/>
            <a:ext cx="19780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Рисунок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484313"/>
            <a:ext cx="3784600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Рисунок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81182">
            <a:off x="4019550" y="2376488"/>
            <a:ext cx="36258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Прямоугольник 6"/>
          <p:cNvSpPr>
            <a:spLocks noChangeArrowheads="1"/>
          </p:cNvSpPr>
          <p:nvPr/>
        </p:nvSpPr>
        <p:spPr bwMode="auto">
          <a:xfrm>
            <a:off x="147869" y="2924944"/>
            <a:ext cx="4572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Желтый шарик по траве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Весело катился.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Говорят, на белый свет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Он вчера родился.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Рад он солнцу и теплу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Как любой ребенок,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Мошкам, крошкам, червячку...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Ведь малыш - цыпленок.</a:t>
            </a:r>
          </a:p>
        </p:txBody>
      </p:sp>
      <p:sp>
        <p:nvSpPr>
          <p:cNvPr id="13317" name="Прямоугольник 7"/>
          <p:cNvSpPr>
            <a:spLocks noChangeArrowheads="1"/>
          </p:cNvSpPr>
          <p:nvPr/>
        </p:nvSpPr>
        <p:spPr bwMode="auto">
          <a:xfrm>
            <a:off x="179512" y="116632"/>
            <a:ext cx="457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Из яйца, как из пелёнок,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Только выбрался цыплёнок —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И пошёл пушок пешком</a:t>
            </a:r>
          </a:p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Настоящим петушком.</a:t>
            </a:r>
          </a:p>
        </p:txBody>
      </p:sp>
      <p:pic>
        <p:nvPicPr>
          <p:cNvPr id="15366" name="Рисунок 5"/>
          <p:cNvPicPr>
            <a:picLocks noChangeAspect="1"/>
          </p:cNvPicPr>
          <p:nvPr/>
        </p:nvPicPr>
        <p:blipFill>
          <a:blip r:embed="rId4" cstate="print"/>
          <a:srcRect l="44051" t="4967" b="28763"/>
          <a:stretch>
            <a:fillRect/>
          </a:stretch>
        </p:blipFill>
        <p:spPr bwMode="auto">
          <a:xfrm>
            <a:off x="7740650" y="-109538"/>
            <a:ext cx="17462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Рисунок 3"/>
          <p:cNvPicPr>
            <a:picLocks noChangeAspect="1"/>
          </p:cNvPicPr>
          <p:nvPr/>
        </p:nvPicPr>
        <p:blipFill>
          <a:blip r:embed="rId2" cstate="print"/>
          <a:srcRect l="72346" t="39735"/>
          <a:stretch>
            <a:fillRect/>
          </a:stretch>
        </p:blipFill>
        <p:spPr bwMode="auto">
          <a:xfrm>
            <a:off x="11113" y="3357563"/>
            <a:ext cx="2476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07504" y="933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Что за жёлтые комочки</a:t>
            </a:r>
            <a:b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Семенят за мамой-</a:t>
            </a:r>
            <a:r>
              <a:rPr lang="ru-RU" sz="2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квочкой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b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Вы узнали их, ребята?</a:t>
            </a:r>
            <a:b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Да ведь это же   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defRPr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</a:t>
            </a:r>
            <a:r>
              <a:rPr lang="ru-RU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(цыплята).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2325" y="1628775"/>
            <a:ext cx="4762500" cy="4505325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6389" name="Рисунок 5"/>
          <p:cNvPicPr>
            <a:picLocks noChangeAspect="1"/>
          </p:cNvPicPr>
          <p:nvPr/>
        </p:nvPicPr>
        <p:blipFill>
          <a:blip r:embed="rId4" cstate="print"/>
          <a:srcRect l="44051" t="4967" b="28763"/>
          <a:stretch>
            <a:fillRect/>
          </a:stretch>
        </p:blipFill>
        <p:spPr bwMode="auto">
          <a:xfrm>
            <a:off x="7740650" y="-109538"/>
            <a:ext cx="174625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1338" y="0"/>
            <a:ext cx="6237288" cy="666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Рисунок 2"/>
          <p:cNvPicPr>
            <a:picLocks noChangeAspect="1"/>
          </p:cNvPicPr>
          <p:nvPr/>
        </p:nvPicPr>
        <p:blipFill>
          <a:blip r:embed="rId3" cstate="print"/>
          <a:srcRect l="44051" t="4967" b="28763"/>
          <a:stretch>
            <a:fillRect/>
          </a:stretch>
        </p:blipFill>
        <p:spPr bwMode="auto">
          <a:xfrm>
            <a:off x="7496175" y="-100013"/>
            <a:ext cx="19780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4572000" y="448002"/>
            <a:ext cx="4030598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Яркие, пушистые,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Жёлтые комочки –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Маленькие деточки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Нашей пёстрой </a:t>
            </a:r>
            <a:r>
              <a:rPr lang="ru-RU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квочки</a:t>
            </a: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Словно одуванчики,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 маленьком лукошке.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Клювики раскрытые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Просят хлеба крошки.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Я возьму тихонечко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Золотое чудо,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Я цыплёнка – лапочку</a:t>
            </a:r>
            <a:b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ru-RU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Обижать не буду.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3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Рисунок 3"/>
          <p:cNvPicPr>
            <a:picLocks noChangeAspect="1"/>
          </p:cNvPicPr>
          <p:nvPr/>
        </p:nvPicPr>
        <p:blipFill>
          <a:blip r:embed="rId2" cstate="print"/>
          <a:srcRect l="72346" t="39735"/>
          <a:stretch>
            <a:fillRect/>
          </a:stretch>
        </p:blipFill>
        <p:spPr bwMode="auto">
          <a:xfrm>
            <a:off x="11113" y="3357563"/>
            <a:ext cx="2476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Рисунок 1"/>
          <p:cNvPicPr>
            <a:picLocks noChangeAspect="1"/>
          </p:cNvPicPr>
          <p:nvPr/>
        </p:nvPicPr>
        <p:blipFill>
          <a:blip r:embed="rId3" cstate="print"/>
          <a:srcRect l="4691" t="2730" r="56000" b="69206"/>
          <a:stretch>
            <a:fillRect/>
          </a:stretch>
        </p:blipFill>
        <p:spPr bwMode="auto">
          <a:xfrm>
            <a:off x="2700338" y="1319213"/>
            <a:ext cx="4362450" cy="446087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Рисунок 3"/>
          <p:cNvPicPr>
            <a:picLocks noChangeAspect="1"/>
          </p:cNvPicPr>
          <p:nvPr/>
        </p:nvPicPr>
        <p:blipFill>
          <a:blip r:embed="rId4" cstate="print"/>
          <a:srcRect l="44051" t="4967" b="28763"/>
          <a:stretch>
            <a:fillRect/>
          </a:stretch>
        </p:blipFill>
        <p:spPr bwMode="auto">
          <a:xfrm>
            <a:off x="7524750" y="-171450"/>
            <a:ext cx="1979613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8100" y="1281113"/>
            <a:ext cx="4730750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Рисунок 3"/>
          <p:cNvPicPr>
            <a:picLocks noChangeAspect="1"/>
          </p:cNvPicPr>
          <p:nvPr/>
        </p:nvPicPr>
        <p:blipFill>
          <a:blip r:embed="rId2" cstate="print"/>
          <a:srcRect l="72346" t="39735"/>
          <a:stretch>
            <a:fillRect/>
          </a:stretch>
        </p:blipFill>
        <p:spPr bwMode="auto">
          <a:xfrm>
            <a:off x="11113" y="3357563"/>
            <a:ext cx="2476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1697038"/>
            <a:ext cx="4402138" cy="3960812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Рисунок 4"/>
          <p:cNvPicPr>
            <a:picLocks noChangeAspect="1"/>
          </p:cNvPicPr>
          <p:nvPr/>
        </p:nvPicPr>
        <p:blipFill>
          <a:blip r:embed="rId4" cstate="print"/>
          <a:srcRect l="44051" t="4967" b="28763"/>
          <a:stretch>
            <a:fillRect/>
          </a:stretch>
        </p:blipFill>
        <p:spPr bwMode="auto">
          <a:xfrm>
            <a:off x="7496175" y="-100013"/>
            <a:ext cx="19780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3"/>
          <p:cNvPicPr>
            <a:picLocks noChangeAspect="1"/>
          </p:cNvPicPr>
          <p:nvPr/>
        </p:nvPicPr>
        <p:blipFill>
          <a:blip r:embed="rId2" cstate="print"/>
          <a:srcRect l="72346" t="39735"/>
          <a:stretch>
            <a:fillRect/>
          </a:stretch>
        </p:blipFill>
        <p:spPr bwMode="auto">
          <a:xfrm>
            <a:off x="11113" y="3357563"/>
            <a:ext cx="24765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Рисунок 4"/>
          <p:cNvPicPr>
            <a:picLocks noChangeAspect="1"/>
          </p:cNvPicPr>
          <p:nvPr/>
        </p:nvPicPr>
        <p:blipFill>
          <a:blip r:embed="rId3" cstate="print"/>
          <a:srcRect l="47813" t="39523" b="27461"/>
          <a:stretch>
            <a:fillRect/>
          </a:stretch>
        </p:blipFill>
        <p:spPr bwMode="auto">
          <a:xfrm>
            <a:off x="2700338" y="1484313"/>
            <a:ext cx="4606925" cy="410527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Рисунок 4"/>
          <p:cNvPicPr>
            <a:picLocks noChangeAspect="1"/>
          </p:cNvPicPr>
          <p:nvPr/>
        </p:nvPicPr>
        <p:blipFill>
          <a:blip r:embed="rId4" cstate="print"/>
          <a:srcRect l="44051" t="4967" b="28763"/>
          <a:stretch>
            <a:fillRect/>
          </a:stretch>
        </p:blipFill>
        <p:spPr bwMode="auto">
          <a:xfrm>
            <a:off x="7496175" y="-100013"/>
            <a:ext cx="19780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333" r="39509"/>
          <a:stretch/>
        </p:blipFill>
        <p:spPr>
          <a:xfrm>
            <a:off x="2700370" y="1484313"/>
            <a:ext cx="4606893" cy="4104455"/>
          </a:xfrm>
          <a:prstGeom prst="snipRoundRect">
            <a:avLst>
              <a:gd name="adj1" fmla="val 1083"/>
              <a:gd name="adj2" fmla="val 34717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136</Words>
  <Application>Microsoft Office PowerPoint</Application>
  <PresentationFormat>Экран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asusf8ws</dc:creator>
  <cp:lastModifiedBy>Admin</cp:lastModifiedBy>
  <cp:revision>47</cp:revision>
  <dcterms:created xsi:type="dcterms:W3CDTF">2012-03-26T18:19:34Z</dcterms:created>
  <dcterms:modified xsi:type="dcterms:W3CDTF">2020-04-15T06:44:52Z</dcterms:modified>
</cp:coreProperties>
</file>