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A92DC-E968-405D-90CF-D79BBC9BBD67}" v="645" dt="2020-04-19T07:50:56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обренко Светлана" userId="489fdf02759204f0" providerId="Windows Live" clId="Web-{F79A92DC-E968-405D-90CF-D79BBC9BBD67}"/>
    <pc:docChg chg="addSld delSld modSld addMainMaster delMainMaster">
      <pc:chgData name="Добренко Светлана" userId="489fdf02759204f0" providerId="Windows Live" clId="Web-{F79A92DC-E968-405D-90CF-D79BBC9BBD67}" dt="2020-04-19T07:50:56.623" v="646"/>
      <pc:docMkLst>
        <pc:docMk/>
      </pc:docMkLst>
      <pc:sldChg chg="modSp del">
        <pc:chgData name="Добренко Светлана" userId="489fdf02759204f0" providerId="Windows Live" clId="Web-{F79A92DC-E968-405D-90CF-D79BBC9BBD67}" dt="2020-04-19T07:11:23.393" v="161"/>
        <pc:sldMkLst>
          <pc:docMk/>
          <pc:sldMk cId="1351651579" sldId="256"/>
        </pc:sldMkLst>
        <pc:spChg chg="mod">
          <ac:chgData name="Добренко Светлана" userId="489fdf02759204f0" providerId="Windows Live" clId="Web-{F79A92DC-E968-405D-90CF-D79BBC9BBD67}" dt="2020-04-19T07:10:00.877" v="148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Добренко Светлана" userId="489fdf02759204f0" providerId="Windows Live" clId="Web-{F79A92DC-E968-405D-90CF-D79BBC9BBD67}" dt="2020-04-19T07:07:47.940" v="145" actId="14100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 modClrScheme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3642448410" sldId="257"/>
        </pc:sldMkLst>
        <pc:spChg chg="del">
          <ac:chgData name="Добренко Светлана" userId="489fdf02759204f0" providerId="Windows Live" clId="Web-{F79A92DC-E968-405D-90CF-D79BBC9BBD67}" dt="2020-04-19T07:16:07.299" v="246"/>
          <ac:spMkLst>
            <pc:docMk/>
            <pc:sldMk cId="3642448410" sldId="257"/>
            <ac:spMk id="2" creationId="{DDC07CE0-7A74-4AB0-BC8A-BC36FF016BCD}"/>
          </ac:spMkLst>
        </pc:spChg>
        <pc:spChg chg="del">
          <ac:chgData name="Добренко Светлана" userId="489fdf02759204f0" providerId="Windows Live" clId="Web-{F79A92DC-E968-405D-90CF-D79BBC9BBD67}" dt="2020-04-19T07:16:07.299" v="246"/>
          <ac:spMkLst>
            <pc:docMk/>
            <pc:sldMk cId="3642448410" sldId="257"/>
            <ac:spMk id="3" creationId="{9EFC13AC-1EE9-405A-B919-A1CD81BE294B}"/>
          </ac:spMkLst>
        </pc:spChg>
        <pc:spChg chg="add del">
          <ac:chgData name="Добренко Светлана" userId="489fdf02759204f0" providerId="Windows Live" clId="Web-{F79A92DC-E968-405D-90CF-D79BBC9BBD67}" dt="2020-04-19T07:17:28.283" v="258"/>
          <ac:spMkLst>
            <pc:docMk/>
            <pc:sldMk cId="3642448410" sldId="257"/>
            <ac:spMk id="8" creationId="{A169D286-F4D7-4C8B-A6BD-D05384C7F1D8}"/>
          </ac:spMkLst>
        </pc:spChg>
        <pc:spChg chg="add del">
          <ac:chgData name="Добренко Светлана" userId="489fdf02759204f0" providerId="Windows Live" clId="Web-{F79A92DC-E968-405D-90CF-D79BBC9BBD67}" dt="2020-04-19T07:17:18.580" v="256"/>
          <ac:spMkLst>
            <pc:docMk/>
            <pc:sldMk cId="3642448410" sldId="257"/>
            <ac:spMk id="11" creationId="{22C6C9C9-83BF-4A6C-A1BF-C1735C61B4FF}"/>
          </ac:spMkLst>
        </pc:spChg>
        <pc:spChg chg="add del">
          <ac:chgData name="Добренко Светлана" userId="489fdf02759204f0" providerId="Windows Live" clId="Web-{F79A92DC-E968-405D-90CF-D79BBC9BBD67}" dt="2020-04-19T07:17:28.283" v="258"/>
          <ac:spMkLst>
            <pc:docMk/>
            <pc:sldMk cId="3642448410" sldId="257"/>
            <ac:spMk id="13" creationId="{39E8235E-135E-4261-8F54-2B316E493C42}"/>
          </ac:spMkLst>
        </pc:spChg>
        <pc:spChg chg="add del">
          <ac:chgData name="Добренко Светлана" userId="489fdf02759204f0" providerId="Windows Live" clId="Web-{F79A92DC-E968-405D-90CF-D79BBC9BBD67}" dt="2020-04-19T07:17:28.283" v="258"/>
          <ac:spMkLst>
            <pc:docMk/>
            <pc:sldMk cId="3642448410" sldId="257"/>
            <ac:spMk id="15" creationId="{D4ED8EC3-4D57-4620-93CE-4E6661F09A3E}"/>
          </ac:spMkLst>
        </pc:spChg>
        <pc:spChg chg="add del">
          <ac:chgData name="Добренко Светлана" userId="489fdf02759204f0" providerId="Windows Live" clId="Web-{F79A92DC-E968-405D-90CF-D79BBC9BBD67}" dt="2020-04-19T07:17:28.283" v="258"/>
          <ac:spMkLst>
            <pc:docMk/>
            <pc:sldMk cId="3642448410" sldId="257"/>
            <ac:spMk id="17" creationId="{83BCB34A-2F40-4F41-8488-A134C1C155B7}"/>
          </ac:spMkLst>
        </pc:spChg>
        <pc:spChg chg="add del">
          <ac:chgData name="Добренко Светлана" userId="489fdf02759204f0" providerId="Windows Live" clId="Web-{F79A92DC-E968-405D-90CF-D79BBC9BBD67}" dt="2020-04-19T07:17:28.283" v="258"/>
          <ac:spMkLst>
            <pc:docMk/>
            <pc:sldMk cId="3642448410" sldId="257"/>
            <ac:spMk id="19" creationId="{F78382DC-4207-465E-B379-1E16448AA222}"/>
          </ac:spMkLst>
        </pc:spChg>
        <pc:picChg chg="add mod ord">
          <ac:chgData name="Добренко Светлана" userId="489fdf02759204f0" providerId="Windows Live" clId="Web-{F79A92DC-E968-405D-90CF-D79BBC9BBD67}" dt="2020-04-19T07:17:28.283" v="258"/>
          <ac:picMkLst>
            <pc:docMk/>
            <pc:sldMk cId="3642448410" sldId="257"/>
            <ac:picMk id="4" creationId="{BDFA85A3-4D95-48F7-98CA-0F1DB24394ED}"/>
          </ac:picMkLst>
        </pc:picChg>
        <pc:picChg chg="add mod">
          <ac:chgData name="Добренко Светлана" userId="489fdf02759204f0" providerId="Windows Live" clId="Web-{F79A92DC-E968-405D-90CF-D79BBC9BBD67}" dt="2020-04-19T07:17:59.954" v="262" actId="14100"/>
          <ac:picMkLst>
            <pc:docMk/>
            <pc:sldMk cId="3642448410" sldId="257"/>
            <ac:picMk id="6" creationId="{4173BC6F-FE9F-47FF-99A5-89FC3FD1DD99}"/>
          </ac:picMkLst>
        </pc:picChg>
      </pc:sldChg>
      <pc:sldChg chg="addSp delSp modSp add mod replId setBg modClrScheme setClrOvrMap delDesignElem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2071147444" sldId="258"/>
        </pc:sldMkLst>
        <pc:spChg chg="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2071147444" sldId="258"/>
            <ac:spMk id="2" creationId="{00000000-0000-0000-0000-000000000000}"/>
          </ac:spMkLst>
        </pc:spChg>
        <pc:spChg chg="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2071147444" sldId="258"/>
            <ac:spMk id="3" creationId="{00000000-0000-0000-0000-000000000000}"/>
          </ac:spMkLst>
        </pc:spChg>
        <pc:spChg chg="add del">
          <ac:chgData name="Добренко Светлана" userId="489fdf02759204f0" providerId="Windows Live" clId="Web-{F79A92DC-E968-405D-90CF-D79BBC9BBD67}" dt="2020-04-19T07:11:04.377" v="159"/>
          <ac:spMkLst>
            <pc:docMk/>
            <pc:sldMk cId="2071147444" sldId="258"/>
            <ac:spMk id="6" creationId="{AB45A142-4255-493C-8284-5D566C121B10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2071147444" sldId="258"/>
            <ac:spMk id="8" creationId="{1DB7C82F-AB7E-4F0C-B829-FA1B9C415180}"/>
          </ac:spMkLst>
        </pc:spChg>
        <pc:spChg chg="add del">
          <ac:chgData name="Добренко Светлана" userId="489fdf02759204f0" providerId="Windows Live" clId="Web-{F79A92DC-E968-405D-90CF-D79BBC9BBD67}" dt="2020-04-19T07:10:59.784" v="157"/>
          <ac:spMkLst>
            <pc:docMk/>
            <pc:sldMk cId="2071147444" sldId="258"/>
            <ac:spMk id="9" creationId="{C0B27210-D0CA-4654-B3E3-9ABB4F178EA1}"/>
          </ac:spMkLst>
        </pc:spChg>
        <pc:spChg chg="add del">
          <ac:chgData name="Добренко Светлана" userId="489fdf02759204f0" providerId="Windows Live" clId="Web-{F79A92DC-E968-405D-90CF-D79BBC9BBD67}" dt="2020-04-19T07:10:59.784" v="157"/>
          <ac:spMkLst>
            <pc:docMk/>
            <pc:sldMk cId="2071147444" sldId="258"/>
            <ac:spMk id="11" creationId="{1DB7C82F-AB7E-4F0C-B829-FA1B9C415180}"/>
          </ac:spMkLst>
        </pc:spChg>
        <pc:spChg chg="add del">
          <ac:chgData name="Добренко Светлана" userId="489fdf02759204f0" providerId="Windows Live" clId="Web-{F79A92DC-E968-405D-90CF-D79BBC9BBD67}" dt="2020-04-19T07:10:59.784" v="157"/>
          <ac:spMkLst>
            <pc:docMk/>
            <pc:sldMk cId="2071147444" sldId="258"/>
            <ac:spMk id="13" creationId="{70B66945-4967-4040-926D-DCA44313CDAB}"/>
          </ac:spMkLst>
        </pc:spChg>
        <pc:picChg chg="add mod">
          <ac:chgData name="Добренко Светлана" userId="489fdf02759204f0" providerId="Windows Live" clId="Web-{F79A92DC-E968-405D-90CF-D79BBC9BBD67}" dt="2020-04-19T07:11:04.398" v="160"/>
          <ac:picMkLst>
            <pc:docMk/>
            <pc:sldMk cId="2071147444" sldId="258"/>
            <ac:picMk id="4" creationId="{35090B2B-792A-4727-8A0B-63DCBE7165F5}"/>
          </ac:picMkLst>
        </pc:picChg>
        <pc:cxnChg chg="add del">
          <ac:chgData name="Добренко Светлана" userId="489fdf02759204f0" providerId="Windows Live" clId="Web-{F79A92DC-E968-405D-90CF-D79BBC9BBD67}" dt="2020-04-19T07:11:04.377" v="159"/>
          <ac:cxnSpMkLst>
            <pc:docMk/>
            <pc:sldMk cId="2071147444" sldId="258"/>
            <ac:cxnSpMk id="7" creationId="{38FB9660-F42F-4313-BBC4-47C007FE484C}"/>
          </ac:cxnSpMkLst>
        </pc:cxnChg>
      </pc:sldChg>
      <pc:sldChg chg="addSp delSp modSp new mod setBg modClrScheme setClrOvrMap delDesignElem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551569740" sldId="259"/>
        </pc:sldMkLst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551569740" sldId="259"/>
            <ac:spMk id="2" creationId="{E3DB9253-51BA-4F22-82D5-75063ABA9A85}"/>
          </ac:spMkLst>
        </pc:spChg>
        <pc:spChg chg="add del mod">
          <ac:chgData name="Добренко Светлана" userId="489fdf02759204f0" providerId="Windows Live" clId="Web-{F79A92DC-E968-405D-90CF-D79BBC9BBD67}" dt="2020-04-19T07:30:39.219" v="399"/>
          <ac:spMkLst>
            <pc:docMk/>
            <pc:sldMk cId="551569740" sldId="259"/>
            <ac:spMk id="3" creationId="{6FC9A832-F92F-44B7-9FC1-9C1F8C7BC657}"/>
          </ac:spMkLst>
        </pc:spChg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551569740" sldId="259"/>
            <ac:spMk id="4" creationId="{BF9A74E9-1E72-4738-8234-D1BD6FCA86F1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551569740" sldId="259"/>
            <ac:spMk id="9" creationId="{EF9B8DF2-C3F5-49A2-94D2-F7B65A0F1F15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551569740" sldId="259"/>
            <ac:spMk id="10" creationId="{4330B6AC-E6AB-45E4-A303-C8DE90EB2AAC}"/>
          </ac:spMkLst>
        </pc:spChg>
        <pc:spChg chg="add del">
          <ac:chgData name="Добренко Светлана" userId="489fdf02759204f0" providerId="Windows Live" clId="Web-{F79A92DC-E968-405D-90CF-D79BBC9BBD67}" dt="2020-04-19T07:31:11.375" v="405"/>
          <ac:spMkLst>
            <pc:docMk/>
            <pc:sldMk cId="551569740" sldId="259"/>
            <ac:spMk id="12" creationId="{4038CB10-1F5C-4D54-9DF7-12586DE5B007}"/>
          </ac:spMkLst>
        </pc:spChg>
        <pc:spChg chg="add del">
          <ac:chgData name="Добренко Светлана" userId="489fdf02759204f0" providerId="Windows Live" clId="Web-{F79A92DC-E968-405D-90CF-D79BBC9BBD67}" dt="2020-04-19T07:31:11.375" v="405"/>
          <ac:spMkLst>
            <pc:docMk/>
            <pc:sldMk cId="551569740" sldId="259"/>
            <ac:spMk id="14" creationId="{73ED6512-6858-4552-B699-9A97FE9A4EA2}"/>
          </ac:spMkLst>
        </pc:spChg>
        <pc:picChg chg="add del mod ord">
          <ac:chgData name="Добренко Светлана" userId="489fdf02759204f0" providerId="Windows Live" clId="Web-{F79A92DC-E968-405D-90CF-D79BBC9BBD67}" dt="2020-04-19T07:25:03.407" v="398"/>
          <ac:picMkLst>
            <pc:docMk/>
            <pc:sldMk cId="551569740" sldId="259"/>
            <ac:picMk id="5" creationId="{31EF29DD-A418-44B7-861D-542AF83324B1}"/>
          </ac:picMkLst>
        </pc:picChg>
        <pc:picChg chg="add mod ord">
          <ac:chgData name="Добренко Светлана" userId="489fdf02759204f0" providerId="Windows Live" clId="Web-{F79A92DC-E968-405D-90CF-D79BBC9BBD67}" dt="2020-04-19T07:50:56.623" v="646"/>
          <ac:picMkLst>
            <pc:docMk/>
            <pc:sldMk cId="551569740" sldId="259"/>
            <ac:picMk id="7" creationId="{18826D80-08E9-4FDA-B00C-34E54F325A28}"/>
          </ac:picMkLst>
        </pc:picChg>
      </pc:sldChg>
      <pc:sldChg chg="addSp delSp modSp new mod setBg modClrScheme setClrOvrMap delDesignElem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432848498" sldId="260"/>
        </pc:sldMkLst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432848498" sldId="260"/>
            <ac:spMk id="2" creationId="{CB10253F-916B-44E2-81DF-9ACE028D1649}"/>
          </ac:spMkLst>
        </pc:spChg>
        <pc:spChg chg="add del mod">
          <ac:chgData name="Добренко Светлана" userId="489fdf02759204f0" providerId="Windows Live" clId="Web-{F79A92DC-E968-405D-90CF-D79BBC9BBD67}" dt="2020-04-19T07:33:45.187" v="421"/>
          <ac:spMkLst>
            <pc:docMk/>
            <pc:sldMk cId="432848498" sldId="260"/>
            <ac:spMk id="3" creationId="{BB5B45C5-6997-4459-8166-E9463ED69ECD}"/>
          </ac:spMkLst>
        </pc:spChg>
        <pc:spChg chg="add del">
          <ac:chgData name="Добренко Светлана" userId="489fdf02759204f0" providerId="Windows Live" clId="Web-{F79A92DC-E968-405D-90CF-D79BBC9BBD67}" dt="2020-04-19T07:36:03.312" v="451"/>
          <ac:spMkLst>
            <pc:docMk/>
            <pc:sldMk cId="432848498" sldId="260"/>
            <ac:spMk id="8" creationId="{F1611C50-C705-4BE8-9404-D56FB7ED48FB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432848498" sldId="260"/>
            <ac:spMk id="11" creationId="{9B76D444-2756-434F-AE61-96D69830C13E}"/>
          </ac:spMkLst>
        </pc:spChg>
        <pc:spChg chg="add del">
          <ac:chgData name="Добренко Светлана" userId="489fdf02759204f0" providerId="Windows Live" clId="Web-{F79A92DC-E968-405D-90CF-D79BBC9BBD67}" dt="2020-04-19T07:36:31.265" v="455"/>
          <ac:spMkLst>
            <pc:docMk/>
            <pc:sldMk cId="432848498" sldId="260"/>
            <ac:spMk id="15" creationId="{EF9B8DF2-C3F5-49A2-94D2-F7B65A0F1F15}"/>
          </ac:spMkLst>
        </pc:spChg>
        <pc:spChg chg="add del">
          <ac:chgData name="Добренко Светлана" userId="489fdf02759204f0" providerId="Windows Live" clId="Web-{F79A92DC-E968-405D-90CF-D79BBC9BBD67}" dt="2020-04-19T07:36:31.265" v="455"/>
          <ac:spMkLst>
            <pc:docMk/>
            <pc:sldMk cId="432848498" sldId="260"/>
            <ac:spMk id="17" creationId="{65459E66-72CC-4ED3-8464-84CA026F5D5F}"/>
          </ac:spMkLst>
        </pc:spChg>
        <pc:spChg chg="add del">
          <ac:chgData name="Добренко Светлана" userId="489fdf02759204f0" providerId="Windows Live" clId="Web-{F79A92DC-E968-405D-90CF-D79BBC9BBD67}" dt="2020-04-19T07:36:24.734" v="453"/>
          <ac:spMkLst>
            <pc:docMk/>
            <pc:sldMk cId="432848498" sldId="260"/>
            <ac:spMk id="20" creationId="{823AC064-BC96-4F32-8AE1-B2FD38754823}"/>
          </ac:spMkLst>
        </pc:spChg>
        <pc:picChg chg="add mod ord">
          <ac:chgData name="Добренко Светлана" userId="489fdf02759204f0" providerId="Windows Live" clId="Web-{F79A92DC-E968-405D-90CF-D79BBC9BBD67}" dt="2020-04-19T07:36:31.265" v="455"/>
          <ac:picMkLst>
            <pc:docMk/>
            <pc:sldMk cId="432848498" sldId="260"/>
            <ac:picMk id="4" creationId="{C9C4C953-B91E-4352-9922-3E02BC453524}"/>
          </ac:picMkLst>
        </pc:picChg>
        <pc:picChg chg="add mod ord">
          <ac:chgData name="Добренко Светлана" userId="489fdf02759204f0" providerId="Windows Live" clId="Web-{F79A92DC-E968-405D-90CF-D79BBC9BBD67}" dt="2020-04-19T07:50:56.623" v="646"/>
          <ac:picMkLst>
            <pc:docMk/>
            <pc:sldMk cId="432848498" sldId="260"/>
            <ac:picMk id="6" creationId="{7D5E5536-F170-4E20-96E8-03823F3F8333}"/>
          </ac:picMkLst>
        </pc:picChg>
        <pc:cxnChg chg="add del">
          <ac:chgData name="Добренко Светлана" userId="489fdf02759204f0" providerId="Windows Live" clId="Web-{F79A92DC-E968-405D-90CF-D79BBC9BBD67}" dt="2020-04-19T07:50:56.623" v="646"/>
          <ac:cxnSpMkLst>
            <pc:docMk/>
            <pc:sldMk cId="432848498" sldId="260"/>
            <ac:cxnSpMk id="13" creationId="{EDF5FE34-0A41-407A-8D94-10FCF68F1D0B}"/>
          </ac:cxnSpMkLst>
        </pc:cxnChg>
        <pc:cxnChg chg="add del">
          <ac:chgData name="Добренко Светлана" userId="489fdf02759204f0" providerId="Windows Live" clId="Web-{F79A92DC-E968-405D-90CF-D79BBC9BBD67}" dt="2020-04-19T07:36:24.734" v="453"/>
          <ac:cxnSpMkLst>
            <pc:docMk/>
            <pc:sldMk cId="432848498" sldId="260"/>
            <ac:cxnSpMk id="18" creationId="{DB146403-F3D6-484B-B2ED-97F9565D0370}"/>
          </ac:cxnSpMkLst>
        </pc:cxnChg>
        <pc:cxnChg chg="add del">
          <ac:chgData name="Добренко Светлана" userId="489fdf02759204f0" providerId="Windows Live" clId="Web-{F79A92DC-E968-405D-90CF-D79BBC9BBD67}" dt="2020-04-19T07:36:24.734" v="453"/>
          <ac:cxnSpMkLst>
            <pc:docMk/>
            <pc:sldMk cId="432848498" sldId="260"/>
            <ac:cxnSpMk id="22" creationId="{7E7C77BC-7138-40B1-A15B-20F57A494629}"/>
          </ac:cxnSpMkLst>
        </pc:cxnChg>
      </pc:sldChg>
      <pc:sldChg chg="addSp delSp modSp new mod setBg modClrScheme delDesignElem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2275421895" sldId="261"/>
        </pc:sldMkLst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2275421895" sldId="261"/>
            <ac:spMk id="2" creationId="{A4B68717-A66E-4AAB-A4D9-22B2E5B243BD}"/>
          </ac:spMkLst>
        </pc:spChg>
        <pc:spChg chg="add del mod">
          <ac:chgData name="Добренко Светлана" userId="489fdf02759204f0" providerId="Windows Live" clId="Web-{F79A92DC-E968-405D-90CF-D79BBC9BBD67}" dt="2020-04-19T07:39:00.983" v="462"/>
          <ac:spMkLst>
            <pc:docMk/>
            <pc:sldMk cId="2275421895" sldId="261"/>
            <ac:spMk id="3" creationId="{C69703B4-7B8E-4F53-9610-64EB164AD36B}"/>
          </ac:spMkLst>
        </pc:spChg>
        <pc:spChg chg="add del mod">
          <ac:chgData name="Добренко Светлана" userId="489fdf02759204f0" providerId="Windows Live" clId="Web-{F79A92DC-E968-405D-90CF-D79BBC9BBD67}" dt="2020-04-19T07:39:06.968" v="463"/>
          <ac:spMkLst>
            <pc:docMk/>
            <pc:sldMk cId="2275421895" sldId="261"/>
            <ac:spMk id="4" creationId="{6B502C0B-5CE7-4F00-B15F-56925CC8CA93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2275421895" sldId="261"/>
            <ac:spMk id="10" creationId="{98663357-1843-42BB-BC09-EACA8E00E598}"/>
          </ac:spMkLst>
        </pc:spChg>
        <pc:picChg chg="add mod ord modCrop">
          <ac:chgData name="Добренко Светлана" userId="489fdf02759204f0" providerId="Windows Live" clId="Web-{F79A92DC-E968-405D-90CF-D79BBC9BBD67}" dt="2020-04-19T07:50:56.623" v="646"/>
          <ac:picMkLst>
            <pc:docMk/>
            <pc:sldMk cId="2275421895" sldId="261"/>
            <ac:picMk id="5" creationId="{38A074ED-3A16-41EE-B3C7-B94C67259185}"/>
          </ac:picMkLst>
        </pc:picChg>
      </pc:sldChg>
      <pc:sldChg chg="addSp delSp modSp new mod setBg modClrScheme setClrOvrMap delDesignElem chgLayout">
        <pc:chgData name="Добренко Светлана" userId="489fdf02759204f0" providerId="Windows Live" clId="Web-{F79A92DC-E968-405D-90CF-D79BBC9BBD67}" dt="2020-04-19T07:50:56.623" v="646"/>
        <pc:sldMkLst>
          <pc:docMk/>
          <pc:sldMk cId="3514503576" sldId="262"/>
        </pc:sldMkLst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3514503576" sldId="262"/>
            <ac:spMk id="2" creationId="{0D2B9898-8B9F-43E3-BBDB-B369E69CDAF5}"/>
          </ac:spMkLst>
        </pc:spChg>
        <pc:spChg chg="add del mod">
          <ac:chgData name="Добренко Светлана" userId="489fdf02759204f0" providerId="Windows Live" clId="Web-{F79A92DC-E968-405D-90CF-D79BBC9BBD67}" dt="2020-04-19T07:43:13.780" v="527"/>
          <ac:spMkLst>
            <pc:docMk/>
            <pc:sldMk cId="3514503576" sldId="262"/>
            <ac:spMk id="3" creationId="{07CEB6DB-7C84-4D71-A59F-2C843DC1FE75}"/>
          </ac:spMkLst>
        </pc:spChg>
        <pc:spChg chg="add mod ord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3514503576" sldId="262"/>
            <ac:spMk id="4" creationId="{0CDA2AA6-157C-49BB-B78F-D6CAF8B77BB8}"/>
          </ac:spMkLst>
        </pc:spChg>
        <pc:spChg chg="add del">
          <ac:chgData name="Добренко Светлана" userId="489fdf02759204f0" providerId="Windows Live" clId="Web-{F79A92DC-E968-405D-90CF-D79BBC9BBD67}" dt="2020-04-19T07:50:56.623" v="646"/>
          <ac:spMkLst>
            <pc:docMk/>
            <pc:sldMk cId="3514503576" sldId="262"/>
            <ac:spMk id="10" creationId="{1DB7C82F-AB7E-4F0C-B829-FA1B9C415180}"/>
          </ac:spMkLst>
        </pc:spChg>
        <pc:picChg chg="add mod ord modCrop">
          <ac:chgData name="Добренко Светлана" userId="489fdf02759204f0" providerId="Windows Live" clId="Web-{F79A92DC-E968-405D-90CF-D79BBC9BBD67}" dt="2020-04-19T07:50:56.623" v="646"/>
          <ac:picMkLst>
            <pc:docMk/>
            <pc:sldMk cId="3514503576" sldId="262"/>
            <ac:picMk id="5" creationId="{611D963B-B267-426E-BA7B-1C2E63730324}"/>
          </ac:picMkLst>
        </pc:picChg>
      </pc:sldChg>
      <pc:sldMasterChg chg="add del addSldLayout delSldLayout">
        <pc:chgData name="Добренко Светлана" userId="489fdf02759204f0" providerId="Windows Live" clId="Web-{F79A92DC-E968-405D-90CF-D79BBC9BBD67}" dt="2020-04-19T07:50:56.623" v="646"/>
        <pc:sldMasterMkLst>
          <pc:docMk/>
          <pc:sldMasterMk cId="3154979492" sldId="2147483648"/>
        </pc:sldMasterMkLst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Добренко Светлана" userId="489fdf02759204f0" providerId="Windows Live" clId="Web-{F79A92DC-E968-405D-90CF-D79BBC9BBD67}" dt="2020-04-19T07:50:56.623" v="646"/>
        <pc:sldMasterMkLst>
          <pc:docMk/>
          <pc:sldMasterMk cId="1966157578" sldId="2147483660"/>
        </pc:sldMasterMkLst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266022994" sldId="2147483661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3518899137" sldId="2147483662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582397601" sldId="2147483663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2948856416" sldId="2147483664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2234649691" sldId="2147483665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4171192784" sldId="2147483666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2765361873" sldId="2147483667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4139187948" sldId="2147483668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1941953922" sldId="2147483669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678913189" sldId="2147483670"/>
          </pc:sldLayoutMkLst>
        </pc:sldLayoutChg>
        <pc:sldLayoutChg chg="add del mod replId">
          <pc:chgData name="Добренко Светлана" userId="489fdf02759204f0" providerId="Windows Live" clId="Web-{F79A92DC-E968-405D-90CF-D79BBC9BBD67}" dt="2020-04-19T07:50:56.623" v="646"/>
          <pc:sldLayoutMkLst>
            <pc:docMk/>
            <pc:sldMasterMk cId="1966157578" sldId="2147483660"/>
            <pc:sldLayoutMk cId="272499405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ru-RU" sz="3200" b="1" dirty="0">
                <a:solidFill>
                  <a:schemeClr val="accent4"/>
                </a:solidFill>
                <a:cs typeface="Calibri Light"/>
              </a:rPr>
              <a:t>МБДОУ 29</a:t>
            </a:r>
            <a:br>
              <a:rPr lang="ru-RU" sz="3200" b="1" dirty="0">
                <a:solidFill>
                  <a:schemeClr val="accent4"/>
                </a:solidFill>
                <a:cs typeface="Calibri Light"/>
              </a:rPr>
            </a:br>
            <a:r>
              <a:rPr lang="ru-RU" sz="3200" b="1" dirty="0" err="1">
                <a:solidFill>
                  <a:schemeClr val="accent4"/>
                </a:solidFill>
                <a:cs typeface="Calibri Light"/>
              </a:rPr>
              <a:t>Ростов</a:t>
            </a:r>
            <a:r>
              <a:rPr lang="ru-RU" sz="3200" b="1" dirty="0">
                <a:solidFill>
                  <a:schemeClr val="accent4"/>
                </a:solidFill>
                <a:cs typeface="Calibri Light"/>
              </a:rPr>
              <a:t> на Дону.</a:t>
            </a:r>
            <a:br>
              <a:rPr lang="ru-RU" sz="4700" b="1" dirty="0">
                <a:solidFill>
                  <a:schemeClr val="accent4"/>
                </a:solidFill>
                <a:cs typeface="Calibri Light"/>
              </a:rPr>
            </a:br>
            <a:r>
              <a:rPr lang="ru-RU" sz="3200" b="1" dirty="0">
                <a:solidFill>
                  <a:schemeClr val="accent4"/>
                </a:solidFill>
                <a:cs typeface="Calibri Light"/>
              </a:rPr>
              <a:t>Воспитатель: Добренко С.П.</a:t>
            </a:r>
            <a:br>
              <a:rPr lang="ru-RU" sz="3200" b="1" dirty="0">
                <a:solidFill>
                  <a:schemeClr val="accent4"/>
                </a:solidFill>
                <a:cs typeface="Calibri Light"/>
              </a:rPr>
            </a:br>
            <a:r>
              <a:rPr lang="ru-RU" sz="3200" b="1" dirty="0">
                <a:solidFill>
                  <a:schemeClr val="accent4"/>
                </a:solidFill>
                <a:cs typeface="Calibri Light"/>
              </a:rPr>
              <a:t>(вторая младшая группа).</a:t>
            </a:r>
            <a:br>
              <a:rPr lang="ru-RU" sz="4700" dirty="0">
                <a:cs typeface="Calibri Light"/>
              </a:rPr>
            </a:br>
            <a:br>
              <a:rPr lang="ru-RU" sz="4700" dirty="0">
                <a:cs typeface="Calibri Light"/>
              </a:rPr>
            </a:br>
            <a:endParaRPr lang="ru-RU" sz="47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600" b="1" dirty="0">
                <a:solidFill>
                  <a:schemeClr val="accent4"/>
                </a:solidFill>
                <a:cs typeface="Calibri"/>
              </a:rPr>
              <a:t>Занятие по лепке.</a:t>
            </a:r>
          </a:p>
          <a:p>
            <a:pPr algn="l"/>
            <a:r>
              <a:rPr lang="ru-RU" sz="3600" b="1" dirty="0">
                <a:solidFill>
                  <a:schemeClr val="accent4"/>
                </a:solidFill>
                <a:cs typeface="Calibri"/>
              </a:rPr>
              <a:t>" Сосиски для киски".</a:t>
            </a:r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оранжевый, внутренний, маленький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5090B2B-792A-4727-8A0B-63DCBE71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9" r="2680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114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DFA85A3-4D95-48F7-98CA-0F1DB243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00300"/>
            <a:ext cx="2743200" cy="20574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173BC6F-FE9F-47FF-99A5-89FC3FD1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1" y="71166"/>
            <a:ext cx="9831236" cy="67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B9253-51BA-4F22-82D5-75063AB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Оборудование</a:t>
            </a:r>
            <a:r>
              <a:rPr lang="en-US" sz="44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4400" b="1" kern="1200" dirty="0" err="1">
                <a:solidFill>
                  <a:srgbClr val="FFC000"/>
                </a:solidFill>
                <a:latin typeface="+mj-lt"/>
                <a:ea typeface="+mj-ea"/>
                <a:cs typeface="+mj-cs"/>
              </a:rPr>
              <a:t>материалы</a:t>
            </a:r>
            <a:r>
              <a:rPr lang="en-US" sz="44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9A74E9-1E72-4738-8234-D1BD6FCA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C000"/>
                </a:solidFill>
              </a:rPr>
              <a:t>Пластилин</a:t>
            </a:r>
            <a:endParaRPr lang="en-US" sz="1800" dirty="0" err="1">
              <a:solidFill>
                <a:srgbClr val="FFC000"/>
              </a:solidFill>
              <a:cs typeface="Calibri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C000"/>
                </a:solidFill>
              </a:rPr>
              <a:t>коврик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для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лепки</a:t>
            </a:r>
            <a:endParaRPr lang="en-US" sz="1800" dirty="0" err="1">
              <a:solidFill>
                <a:srgbClr val="FFC000"/>
              </a:solidFill>
              <a:cs typeface="Calibri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C000"/>
                </a:solidFill>
              </a:rPr>
              <a:t>салфетки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для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 err="1">
                <a:solidFill>
                  <a:srgbClr val="FFC000"/>
                </a:solidFill>
              </a:rPr>
              <a:t>рук</a:t>
            </a:r>
            <a:r>
              <a:rPr lang="en-US" sz="1800" b="1" dirty="0">
                <a:solidFill>
                  <a:srgbClr val="FFC000"/>
                </a:solidFill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карандаш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8826D80-08E9-4FDA-B00C-34E54F325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6611" y="1895758"/>
            <a:ext cx="4463048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6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0253F-916B-44E2-81DF-9ACE028D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FFFF00"/>
                </a:solidFill>
                <a:cs typeface="Calibri Light"/>
              </a:rPr>
              <a:t>Лепим киску:</a:t>
            </a:r>
            <a:endParaRPr lang="ru-RU" b="1" i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еда, фру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C4C953-B91E-4352-9922-3E02BC453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" r="-3" b="8005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pic>
        <p:nvPicPr>
          <p:cNvPr id="6" name="Рисунок 6" descr="Изображение выглядит как еда, пончик, стол, фру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D5E5536-F170-4E20-96E8-03823F3F8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7012" y="2248974"/>
            <a:ext cx="4815562" cy="3572134"/>
          </a:xfrm>
        </p:spPr>
      </p:pic>
    </p:spTree>
    <p:extLst>
      <p:ext uri="{BB962C8B-B14F-4D97-AF65-F5344CB8AC3E}">
        <p14:creationId xmlns:p14="http://schemas.microsoft.com/office/powerpoint/2010/main" val="43284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арелка, еда, стол, мясо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8A074ED-3A16-41EE-B3C7-B94C672591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12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8E8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68717-A66E-4AAB-A4D9-22B2E5B2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2719395" cy="3026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 err="1">
                <a:solidFill>
                  <a:srgbClr val="FFC000"/>
                </a:solidFill>
                <a:cs typeface="Calibri Light"/>
              </a:rPr>
              <a:t>Угощение</a:t>
            </a:r>
            <a:r>
              <a:rPr lang="en-US" b="1" u="sng" dirty="0">
                <a:solidFill>
                  <a:srgbClr val="FFC000"/>
                </a:solidFill>
                <a:cs typeface="Calibri Light"/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cs typeface="Calibri Light"/>
              </a:rPr>
              <a:t>для</a:t>
            </a:r>
            <a:r>
              <a:rPr lang="en-US" b="1" u="sng" dirty="0">
                <a:solidFill>
                  <a:srgbClr val="FFC000"/>
                </a:solidFill>
                <a:cs typeface="Calibri Light"/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cs typeface="Calibri Light"/>
              </a:rPr>
              <a:t>киски</a:t>
            </a:r>
            <a:r>
              <a:rPr lang="en-US" b="1" u="sng" dirty="0">
                <a:solidFill>
                  <a:srgbClr val="FFC000"/>
                </a:solidFill>
                <a:cs typeface="Calibri Light"/>
              </a:rPr>
              <a:t>- </a:t>
            </a:r>
            <a:r>
              <a:rPr lang="en-US" b="1" dirty="0" err="1">
                <a:solidFill>
                  <a:srgbClr val="FFC000"/>
                </a:solidFill>
                <a:cs typeface="Calibri Light"/>
              </a:rPr>
              <a:t>сосиски</a:t>
            </a:r>
            <a:r>
              <a:rPr lang="en-US" b="1" u="sng" dirty="0">
                <a:solidFill>
                  <a:srgbClr val="FFC000"/>
                </a:solidFill>
                <a:cs typeface="Calibri Light"/>
              </a:rPr>
              <a:t>!</a:t>
            </a:r>
            <a:endParaRPr lang="ru-RU" b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B9898-8B9F-43E3-BBDB-B369E69C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 err="1">
                <a:solidFill>
                  <a:schemeClr val="accent4"/>
                </a:solidFill>
                <a:cs typeface="Calibri Light"/>
              </a:rPr>
              <a:t>Желаю</a:t>
            </a:r>
            <a:r>
              <a:rPr lang="en-US" sz="6000" b="1" dirty="0">
                <a:solidFill>
                  <a:schemeClr val="accent4"/>
                </a:solidFill>
                <a:cs typeface="Calibri Light"/>
              </a:rPr>
              <a:t> </a:t>
            </a:r>
            <a:r>
              <a:rPr lang="en-US" sz="6000" b="1" dirty="0" err="1">
                <a:solidFill>
                  <a:schemeClr val="accent4"/>
                </a:solidFill>
                <a:cs typeface="Calibri Light"/>
              </a:rPr>
              <a:t>вам</a:t>
            </a:r>
            <a:r>
              <a:rPr lang="en-US" sz="6000" b="1" dirty="0">
                <a:solidFill>
                  <a:schemeClr val="accent4"/>
                </a:solidFill>
                <a:cs typeface="Calibri Light"/>
              </a:rPr>
              <a:t> </a:t>
            </a:r>
            <a:r>
              <a:rPr lang="en-US" sz="6000" b="1" dirty="0" err="1">
                <a:solidFill>
                  <a:schemeClr val="accent4"/>
                </a:solidFill>
                <a:cs typeface="Calibri Light"/>
              </a:rPr>
              <a:t>вдохновения</a:t>
            </a:r>
            <a:r>
              <a:rPr lang="en-US" sz="6000" b="1" dirty="0">
                <a:solidFill>
                  <a:schemeClr val="accent4"/>
                </a:solidFill>
                <a:cs typeface="Calibri Light"/>
              </a:rPr>
              <a:t> и </a:t>
            </a:r>
            <a:r>
              <a:rPr lang="en-US" sz="6000" b="1" dirty="0" err="1">
                <a:solidFill>
                  <a:schemeClr val="accent4"/>
                </a:solidFill>
                <a:cs typeface="Calibri Light"/>
              </a:rPr>
              <a:t>творческих</a:t>
            </a:r>
            <a:r>
              <a:rPr lang="en-US" sz="6000" b="1" dirty="0">
                <a:solidFill>
                  <a:schemeClr val="accent4"/>
                </a:solidFill>
                <a:cs typeface="Calibri Light"/>
              </a:rPr>
              <a:t> </a:t>
            </a:r>
            <a:r>
              <a:rPr lang="en-US" sz="6000" b="1" dirty="0" err="1">
                <a:solidFill>
                  <a:schemeClr val="accent4"/>
                </a:solidFill>
                <a:cs typeface="Calibri Light"/>
              </a:rPr>
              <a:t>успехов</a:t>
            </a:r>
            <a:r>
              <a:rPr lang="en-US" sz="6000" b="1" dirty="0">
                <a:solidFill>
                  <a:schemeClr val="accent4"/>
                </a:solidFill>
                <a:cs typeface="Calibri Light"/>
              </a:rPr>
              <a:t>!</a:t>
            </a:r>
            <a:endParaRPr lang="en-US" sz="6000" b="1" dirty="0">
              <a:solidFill>
                <a:schemeClr val="accent4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внутренний, сидит, маленький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1D963B-B267-426E-BA7B-1C2E637303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751" r="-2" b="286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CDA2AA6-157C-49BB-B78F-D6CAF8B7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0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МБДОУ 29 Ростов на Дону. Воспитатель: Добренко С.П. (вторая младшая группа).  </vt:lpstr>
      <vt:lpstr>Презентация PowerPoint</vt:lpstr>
      <vt:lpstr>Оборудование и материалы:</vt:lpstr>
      <vt:lpstr>Лепим киску:</vt:lpstr>
      <vt:lpstr>Угощение для киски- сосиски!</vt:lpstr>
      <vt:lpstr>Желаю вам вдохновения и творческих успехов!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163</cp:revision>
  <dcterms:created xsi:type="dcterms:W3CDTF">2020-04-19T07:03:47Z</dcterms:created>
  <dcterms:modified xsi:type="dcterms:W3CDTF">2020-04-19T07:51:08Z</dcterms:modified>
</cp:coreProperties>
</file>