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AD21C9C-E9DF-4E70-A869-11A09D7D824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Management Service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By: Alex Kassil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Facts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1146 lines of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Separate classes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enum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css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image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project at bit.ly/comp232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2100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Diagrams and Class Relations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-16560" y="731520"/>
            <a:ext cx="10096560" cy="56440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731520"/>
            <a:ext cx="10079640" cy="56347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60" y="731520"/>
            <a:ext cx="10079640" cy="56347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731520"/>
            <a:ext cx="10079640" cy="57175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731520"/>
            <a:ext cx="10079640" cy="5717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2017-04-23T16:33:27Z</dcterms:created>
  <dc:creator/>
  <dc:description/>
  <dc:language>en-US</dc:language>
  <cp:lastModifiedBy/>
  <dcterms:modified xsi:type="dcterms:W3CDTF">2017-04-23T17:14:12Z</dcterms:modified>
  <cp:revision>2</cp:revision>
  <dc:subject/>
  <dc:title/>
</cp:coreProperties>
</file>