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F25ECE0-515C-4F53-95AB-DA8F20095907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Course Management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Backend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Alex Kassil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-2610360" y="274320"/>
            <a:ext cx="12690360" cy="72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82880" y="-182880"/>
            <a:ext cx="9509760" cy="794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3774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Backend Initialization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008000" y="-442080"/>
            <a:ext cx="7770240" cy="976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645920" y="0"/>
            <a:ext cx="672192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038600" y="-247680"/>
            <a:ext cx="7927920" cy="996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438120" y="24688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Frontend Backend Integration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2743200" y="91440"/>
            <a:ext cx="12690360" cy="7223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-2947320" y="-68400"/>
            <a:ext cx="13131720" cy="747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-2718360" y="29520"/>
            <a:ext cx="12959640" cy="737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2017-05-17T08:01:05Z</dcterms:created>
  <dc:creator/>
  <dc:description/>
  <dc:language>en-US</dc:language>
  <cp:lastModifiedBy/>
  <dcterms:modified xsi:type="dcterms:W3CDTF">2017-05-17T08:51:35Z</dcterms:modified>
  <cp:revision>2</cp:revision>
  <dc:subject/>
  <dc:title/>
</cp:coreProperties>
</file>