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8" r:id="rId4"/>
    <p:sldId id="259" r:id="rId5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1767" autoAdjust="0"/>
  </p:normalViewPr>
  <p:slideViewPr>
    <p:cSldViewPr>
      <p:cViewPr varScale="1">
        <p:scale>
          <a:sx n="94" d="100"/>
          <a:sy n="94" d="100"/>
        </p:scale>
        <p:origin x="-8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Intro to Higher Order Functions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3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Feb 8,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 lab session to help bio 1al</a:t>
            </a:r>
          </a:p>
          <a:p>
            <a:r>
              <a:rPr lang="en-US" dirty="0" smtClean="0"/>
              <a:t>Homework 2 due Tuesday</a:t>
            </a:r>
          </a:p>
          <a:p>
            <a:r>
              <a:rPr lang="en-US" dirty="0" smtClean="0"/>
              <a:t>Project 1 </a:t>
            </a:r>
            <a:r>
              <a:rPr lang="en-US" dirty="0" err="1" smtClean="0"/>
              <a:t>Cuke</a:t>
            </a:r>
            <a:r>
              <a:rPr lang="en-US" dirty="0" smtClean="0"/>
              <a:t> going out soon</a:t>
            </a:r>
          </a:p>
          <a:p>
            <a:pPr lvl="1"/>
            <a:r>
              <a:rPr lang="en-US" dirty="0" smtClean="0"/>
              <a:t>First part is homework </a:t>
            </a:r>
            <a:r>
              <a:rPr lang="en-US" dirty="0" err="1" smtClean="0"/>
              <a:t>liks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6253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5257800"/>
          </a:xfrm>
        </p:spPr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 lvl="1"/>
            <a:r>
              <a:rPr lang="en-US" sz="1600" dirty="0" smtClean="0"/>
              <a:t>e.g</a:t>
            </a:r>
            <a:r>
              <a:rPr lang="en-US" sz="1600" dirty="0"/>
              <a:t>., </a:t>
            </a:r>
            <a:r>
              <a:rPr lang="en-US" sz="1600" dirty="0" err="1"/>
              <a:t>int</a:t>
            </a:r>
            <a:r>
              <a:rPr lang="en-US" sz="1600" dirty="0"/>
              <a:t>, float, </a:t>
            </a:r>
            <a:r>
              <a:rPr lang="en-US" sz="1600" dirty="0" smtClean="0"/>
              <a:t>string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		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		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		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Expressions</a:t>
            </a:r>
          </a:p>
          <a:p>
            <a:r>
              <a:rPr lang="en-US" dirty="0"/>
              <a:t>Function Definition Statement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Iteration: </a:t>
            </a:r>
            <a:endParaRPr lang="en-US" dirty="0" smtClean="0"/>
          </a:p>
          <a:p>
            <a:pPr lvl="1"/>
            <a:r>
              <a:rPr lang="en-US" dirty="0" smtClean="0"/>
              <a:t>data</a:t>
            </a:r>
            <a:r>
              <a:rPr lang="en-US" dirty="0"/>
              <a:t>-driven (list comprehension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control</a:t>
            </a:r>
            <a:r>
              <a:rPr lang="en-US" dirty="0"/>
              <a:t>-driven (for statement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statement</a:t>
            </a:r>
          </a:p>
          <a:p>
            <a:pPr>
              <a:tabLst>
                <a:tab pos="4167188" algn="l"/>
              </a:tabLst>
            </a:pP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  <a:p>
            <a:r>
              <a:rPr lang="en-US" dirty="0" smtClean="0"/>
              <a:t>Functions as Values</a:t>
            </a:r>
          </a:p>
          <a:p>
            <a:r>
              <a:rPr lang="en-US" dirty="0" smtClean="0"/>
              <a:t>Functions with functions as argument</a:t>
            </a:r>
          </a:p>
          <a:p>
            <a:r>
              <a:rPr lang="en-US" dirty="0" smtClean="0"/>
              <a:t>Assignment of function values</a:t>
            </a:r>
          </a:p>
          <a:p>
            <a:r>
              <a:rPr lang="en-US" dirty="0" smtClean="0"/>
              <a:t>Higher order function patterns</a:t>
            </a:r>
          </a:p>
          <a:p>
            <a:pPr lvl="1"/>
            <a:r>
              <a:rPr lang="en-US" dirty="0" smtClean="0"/>
              <a:t>Map, Filter, Reduce</a:t>
            </a:r>
          </a:p>
          <a:p>
            <a:r>
              <a:rPr lang="en-US" dirty="0" smtClean="0"/>
              <a:t>Function factories – create and return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8" name="Picture 7" descr="RF-Graphic-from-DrawShop-a-head-full-of-excellent-ideas-109477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029200"/>
            <a:ext cx="990600" cy="16179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5181600"/>
            <a:ext cx="4974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Big Idea: Software Design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68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20304</TotalTime>
  <Pages>12</Pages>
  <Words>165</Words>
  <Application>Microsoft Macintosh PowerPoint</Application>
  <PresentationFormat>Letter Paper (8.5x11 in)</PresentationFormat>
  <Paragraphs>51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cs162-fa14</vt:lpstr>
      <vt:lpstr>Intro to Higher Order Functions</vt:lpstr>
      <vt:lpstr>Administrative issues</vt:lpstr>
      <vt:lpstr>Computational Concepts Toolbox</vt:lpstr>
      <vt:lpstr>Computational Concepts today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508</cp:revision>
  <cp:lastPrinted>2016-03-29T06:27:22Z</cp:lastPrinted>
  <dcterms:created xsi:type="dcterms:W3CDTF">2009-09-09T21:17:00Z</dcterms:created>
  <dcterms:modified xsi:type="dcterms:W3CDTF">2016-03-29T06:27:30Z</dcterms:modified>
</cp:coreProperties>
</file>