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85" r:id="rId4"/>
    <p:sldId id="286" r:id="rId5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7" autoAdjust="0"/>
  </p:normalViewPr>
  <p:slideViewPr>
    <p:cSldViewPr>
      <p:cViewPr varScale="1">
        <p:scale>
          <a:sx n="80" d="100"/>
          <a:sy n="80" d="100"/>
        </p:scale>
        <p:origin x="-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5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Feb 29,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  <a:endParaRPr lang="en-US" sz="16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Linear, Tail,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Cuke</a:t>
            </a:r>
            <a:r>
              <a:rPr lang="en-US" dirty="0" smtClean="0"/>
              <a:t> Tourney =&gt; leaderboard</a:t>
            </a:r>
          </a:p>
          <a:p>
            <a:r>
              <a:rPr lang="en-US" dirty="0" smtClean="0"/>
              <a:t>Midterm Friday 3/4 5-7 pm in 405 Soda</a:t>
            </a:r>
          </a:p>
          <a:p>
            <a:pPr lvl="1"/>
            <a:r>
              <a:rPr lang="en-US" dirty="0" smtClean="0"/>
              <a:t>8.5 x 11 Cheat sheet (yours)</a:t>
            </a:r>
          </a:p>
          <a:p>
            <a:pPr lvl="1"/>
            <a:r>
              <a:rPr lang="en-US" dirty="0" smtClean="0"/>
              <a:t>Class study key (we will provide one)</a:t>
            </a:r>
          </a:p>
          <a:p>
            <a:r>
              <a:rPr lang="en-US" dirty="0" smtClean="0"/>
              <a:t>Lab 04 is review</a:t>
            </a:r>
          </a:p>
          <a:p>
            <a:pPr lvl="1"/>
            <a:r>
              <a:rPr lang="en-US" dirty="0" smtClean="0"/>
              <a:t>due Wed 11:59 so we can give you solutions Thursday morning (vote)</a:t>
            </a:r>
          </a:p>
          <a:p>
            <a:r>
              <a:rPr lang="en-US" dirty="0" smtClean="0"/>
              <a:t>HW 04 is practice test =&gt; Thurs</a:t>
            </a:r>
          </a:p>
          <a:p>
            <a:pPr lvl="1"/>
            <a:r>
              <a:rPr lang="en-US" dirty="0" smtClean="0"/>
              <a:t>More review</a:t>
            </a:r>
          </a:p>
          <a:p>
            <a:pPr lvl="1"/>
            <a:r>
              <a:rPr lang="en-US" dirty="0" smtClean="0"/>
              <a:t>Out Tues morning - do lab first  (vote)</a:t>
            </a:r>
          </a:p>
          <a:p>
            <a:r>
              <a:rPr lang="en-US" dirty="0"/>
              <a:t>Review Session Wed 6-8, 405 Soda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91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291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21394</TotalTime>
  <Pages>12</Pages>
  <Words>240</Words>
  <Application>Microsoft Macintosh PowerPoint</Application>
  <PresentationFormat>Letter Paper (8.5x11 in)</PresentationFormat>
  <Paragraphs>54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cs162-fa14</vt:lpstr>
      <vt:lpstr>Review</vt:lpstr>
      <vt:lpstr>Computational Concepts Toolbox</vt:lpstr>
      <vt:lpstr>Administrative Issues</vt:lpstr>
      <vt:lpstr>Review Notebook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556</cp:revision>
  <cp:lastPrinted>1601-01-01T00:00:00Z</cp:lastPrinted>
  <dcterms:created xsi:type="dcterms:W3CDTF">2009-09-09T21:17:00Z</dcterms:created>
  <dcterms:modified xsi:type="dcterms:W3CDTF">2016-03-29T06:21:26Z</dcterms:modified>
</cp:coreProperties>
</file>