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87" r:id="rId2"/>
    <p:sldId id="258" r:id="rId3"/>
    <p:sldId id="285" r:id="rId4"/>
    <p:sldId id="286" r:id="rId5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7" autoAdjust="0"/>
  </p:normalViewPr>
  <p:slideViewPr>
    <p:cSldViewPr>
      <p:cViewPr varScale="1">
        <p:scale>
          <a:sx n="112" d="100"/>
          <a:sy n="112" d="100"/>
        </p:scale>
        <p:origin x="-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inst.eecs.berkeley.edu/~cs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971800"/>
            <a:ext cx="47244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  <a:t>Review</a:t>
            </a:r>
            <a:b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 smtClean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 smtClean="0">
                <a:solidFill>
                  <a:schemeClr val="bg2"/>
                </a:solidFill>
                <a:latin typeface="18 VAG Rounded Bold   07390"/>
              </a:rPr>
              <a:t>Dr. Gerald Friedland</a:t>
            </a:r>
            <a:endParaRPr lang="en-US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2032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October 7th,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5016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  <a:endParaRPr lang="en-US" sz="16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Abstract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Midterm today, Friday 7/10 7-8:30 pm in</a:t>
            </a:r>
            <a:r>
              <a:rPr lang="en-US" dirty="0" smtClean="0"/>
              <a:t> 540 Cory.</a:t>
            </a:r>
          </a:p>
          <a:p>
            <a:pPr lvl="1"/>
            <a:r>
              <a:rPr lang="en-US" b="0" dirty="0" smtClean="0"/>
              <a:t>8.5 x 11 Cheat sheet, both sides (yours)</a:t>
            </a:r>
          </a:p>
          <a:p>
            <a:pPr lvl="1"/>
            <a:r>
              <a:rPr lang="en-US" b="0" dirty="0" smtClean="0"/>
              <a:t>Midterm study sheet (we will provide it), discussed today</a:t>
            </a:r>
          </a:p>
          <a:p>
            <a:r>
              <a:rPr lang="en-US" b="0" dirty="0" smtClean="0"/>
              <a:t>No make-up midterm. Clobber </a:t>
            </a:r>
            <a:r>
              <a:rPr lang="en-US" b="0" dirty="0"/>
              <a:t>p</a:t>
            </a:r>
            <a:r>
              <a:rPr lang="en-US" b="0" dirty="0" smtClean="0"/>
              <a:t>olicy applies.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New policy:</a:t>
            </a:r>
          </a:p>
          <a:p>
            <a:r>
              <a:rPr lang="en-US" b="0" dirty="0" smtClean="0"/>
              <a:t>Projects: Slip days, then 10% (2 points) penalty per day.</a:t>
            </a:r>
          </a:p>
          <a:p>
            <a:r>
              <a:rPr lang="en-US" b="0" dirty="0" smtClean="0"/>
              <a:t>Homework/Lab: Slip days, then 0 points.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91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midterm study guide</a:t>
            </a:r>
          </a:p>
          <a:p>
            <a:r>
              <a:rPr lang="en-US" dirty="0" smtClean="0"/>
              <a:t>Your Questions!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291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22677</TotalTime>
  <Pages>12</Pages>
  <Words>233</Words>
  <Application>Microsoft Macintosh PowerPoint</Application>
  <PresentationFormat>Letter Paper (8.5x11 in)</PresentationFormat>
  <Paragraphs>53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cs162-fa14</vt:lpstr>
      <vt:lpstr> Computational Structures in Data Science</vt:lpstr>
      <vt:lpstr>Computational Concepts Toolbox</vt:lpstr>
      <vt:lpstr>Administrative Issues</vt:lpstr>
      <vt:lpstr>Q&amp;A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Gerald Friedland</cp:lastModifiedBy>
  <cp:revision>564</cp:revision>
  <cp:lastPrinted>1601-01-01T00:00:00Z</cp:lastPrinted>
  <dcterms:created xsi:type="dcterms:W3CDTF">2009-09-09T21:17:00Z</dcterms:created>
  <dcterms:modified xsi:type="dcterms:W3CDTF">2016-10-08T15:03:20Z</dcterms:modified>
</cp:coreProperties>
</file>