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338" r:id="rId4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72" d="100"/>
          <a:sy n="72" d="100"/>
        </p:scale>
        <p:origin x="-11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371600"/>
            <a:ext cx="55626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Classes and Inheritance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10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April 4,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Dictionaries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</a:p>
          <a:p>
            <a:r>
              <a:rPr lang="en-US" sz="2000" dirty="0" smtClean="0"/>
              <a:t>Lambda function </a:t>
            </a:r>
            <a:r>
              <a:rPr lang="en-US" sz="2000" dirty="0" err="1" smtClean="0"/>
              <a:t>expr</a:t>
            </a:r>
            <a:r>
              <a:rPr lang="en-US" sz="2000" dirty="0" smtClean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0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</a:p>
          <a:p>
            <a:r>
              <a:rPr lang="en-US" sz="2000" dirty="0" smtClean="0"/>
              <a:t>Abstract Data Types</a:t>
            </a:r>
          </a:p>
          <a:p>
            <a:r>
              <a:rPr lang="en-US" sz="2400" dirty="0" smtClean="0"/>
              <a:t>Mutation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Class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class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on Designing Classes using the Hangman project as a goal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22576</TotalTime>
  <Pages>12</Pages>
  <Words>167</Words>
  <Application>Microsoft Macintosh PowerPoint</Application>
  <PresentationFormat>Letter Paper (8.5x11 in)</PresentationFormat>
  <Paragraphs>45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cs162-fa14</vt:lpstr>
      <vt:lpstr>Classes and Inheritance</vt:lpstr>
      <vt:lpstr>Computational Concepts Toolbox</vt:lpstr>
      <vt:lpstr>Today: class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672</cp:revision>
  <cp:lastPrinted>2016-03-07T20:04:21Z</cp:lastPrinted>
  <dcterms:created xsi:type="dcterms:W3CDTF">2009-09-09T21:17:00Z</dcterms:created>
  <dcterms:modified xsi:type="dcterms:W3CDTF">2016-04-18T15:18:06Z</dcterms:modified>
</cp:coreProperties>
</file>