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53.xml" ContentType="application/vnd.openxmlformats-officedocument.presentationml.notesSlide+xml"/>
  <Override PartName="/ppt/notesSlides/notesSlide1.xml" ContentType="application/vnd.openxmlformats-officedocument.presentationml.notesSlide+xml"/>
  <Override PartName="/ppt/notesSlides/notesSlide54.xml" ContentType="application/vnd.openxmlformats-officedocument.presentationml.notesSlide+xml"/>
  <Override PartName="/ppt/notesSlides/notesSlide2.xml" ContentType="application/vnd.openxmlformats-officedocument.presentationml.notesSlide+xml"/>
  <Override PartName="/ppt/notesSlides/notesSlide10.xml" ContentType="application/vnd.openxmlformats-officedocument.presentationml.notesSlide+xml"/>
  <Override PartName="/ppt/notesSlides/notesSlide55.xml" ContentType="application/vnd.openxmlformats-officedocument.presentationml.notesSlide+xml"/>
  <Override PartName="/ppt/notesSlides/notesSlide3.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58.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_rels/notesSlide53.xml.rels" ContentType="application/vnd.openxmlformats-package.relationships+xml"/>
  <Override PartName="/ppt/notesSlides/_rels/notesSlide44.xml.rels" ContentType="application/vnd.openxmlformats-package.relationships+xml"/>
  <Override PartName="/ppt/notesSlides/_rels/notesSlide1.xml.rels" ContentType="application/vnd.openxmlformats-package.relationships+xml"/>
  <Override PartName="/ppt/notesSlides/_rels/notesSlide10.xml.rels" ContentType="application/vnd.openxmlformats-package.relationships+xml"/>
  <Override PartName="/ppt/notesSlides/_rels/notesSlide54.xml.rels" ContentType="application/vnd.openxmlformats-package.relationships+xml"/>
  <Override PartName="/ppt/notesSlides/_rels/notesSlide45.xml.rels" ContentType="application/vnd.openxmlformats-package.relationships+xml"/>
  <Override PartName="/ppt/notesSlides/_rels/notesSlide2.xml.rels" ContentType="application/vnd.openxmlformats-package.relationships+xml"/>
  <Override PartName="/ppt/notesSlides/_rels/notesSlide58.xml.rels" ContentType="application/vnd.openxmlformats-package.relationships+xml"/>
  <Override PartName="/ppt/notesSlides/_rels/notesSlide55.xml.rels" ContentType="application/vnd.openxmlformats-package.relationships+xml"/>
  <Override PartName="/ppt/notesSlides/_rels/notesSlide11.xml.rels" ContentType="application/vnd.openxmlformats-package.relationships+xml"/>
  <Override PartName="/ppt/notesSlides/_rels/notesSlide3.xml.rels" ContentType="application/vnd.openxmlformats-package.relationships+xml"/>
  <Override PartName="/ppt/notesSlides/_rels/notesSlide46.xml.rels" ContentType="application/vnd.openxmlformats-package.relationships+xml"/>
  <Override PartName="/ppt/notesSlides/_rels/notesSlide6.xml.rels" ContentType="application/vnd.openxmlformats-package.relationships+xml"/>
  <Override PartName="/ppt/notesSlides/_rels/notesSlide49.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15.xml.rels" ContentType="application/vnd.openxmlformats-package.relationships+xml"/>
  <Override PartName="/ppt/notesSlides/_rels/notesSlide16.xml.rels" ContentType="application/vnd.openxmlformats-package.relationships+xml"/>
  <Override PartName="/ppt/notesSlides/_rels/notesSlide17.xml.rels" ContentType="application/vnd.openxmlformats-package.relationships+xml"/>
  <Override PartName="/ppt/notesSlides/_rels/notesSlide18.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21.xml.rels" ContentType="application/vnd.openxmlformats-package.relationships+xml"/>
  <Override PartName="/ppt/notesSlides/_rels/notesSlide22.xml.rels" ContentType="application/vnd.openxmlformats-package.relationships+xml"/>
  <Override PartName="/ppt/notesSlides/_rels/notesSlide23.xml.rels" ContentType="application/vnd.openxmlformats-package.relationships+xml"/>
  <Override PartName="/ppt/notesSlides/_rels/notesSlide24.xml.rels" ContentType="application/vnd.openxmlformats-package.relationships+xml"/>
  <Override PartName="/ppt/notesSlides/_rels/notesSlide25.xml.rels" ContentType="application/vnd.openxmlformats-package.relationships+xml"/>
  <Override PartName="/ppt/notesSlides/_rels/notesSlide26.xml.rels" ContentType="application/vnd.openxmlformats-package.relationships+xml"/>
  <Override PartName="/ppt/notesSlides/_rels/notesSlide27.xml.rels" ContentType="application/vnd.openxmlformats-package.relationships+xml"/>
  <Override PartName="/ppt/notesSlides/_rels/notesSlide28.xml.rels" ContentType="application/vnd.openxmlformats-package.relationships+xml"/>
  <Override PartName="/ppt/notesSlides/_rels/notesSlide29.xml.rels" ContentType="application/vnd.openxmlformats-package.relationships+xml"/>
  <Override PartName="/ppt/notesSlides/_rels/notesSlide30.xml.rels" ContentType="application/vnd.openxmlformats-package.relationships+xml"/>
  <Override PartName="/ppt/notesSlides/_rels/notesSlide31.xml.rels" ContentType="application/vnd.openxmlformats-package.relationships+xml"/>
  <Override PartName="/ppt/notesSlides/_rels/notesSlide32.xml.rels" ContentType="application/vnd.openxmlformats-package.relationships+xml"/>
  <Override PartName="/ppt/notesSlides/_rels/notesSlide33.xml.rels" ContentType="application/vnd.openxmlformats-package.relationships+xml"/>
  <Override PartName="/ppt/notesSlides/_rels/notesSlide34.xml.rels" ContentType="application/vnd.openxmlformats-package.relationships+xml"/>
  <Override PartName="/ppt/notesSlides/_rels/notesSlide35.xml.rels" ContentType="application/vnd.openxmlformats-package.relationships+xml"/>
  <Override PartName="/ppt/notesSlides/_rels/notesSlide36.xml.rels" ContentType="application/vnd.openxmlformats-package.relationships+xml"/>
  <Override PartName="/ppt/notesSlides/_rels/notesSlide37.xml.rels" ContentType="application/vnd.openxmlformats-package.relationships+xml"/>
  <Override PartName="/ppt/notesSlides/_rels/notesSlide38.xml.rels" ContentType="application/vnd.openxmlformats-package.relationships+xml"/>
  <Override PartName="/ppt/notesSlides/_rels/notesSlide39.xml.rels" ContentType="application/vnd.openxmlformats-package.relationships+xml"/>
  <Override PartName="/ppt/notesSlides/_rels/notesSlide40.xml.rels" ContentType="application/vnd.openxmlformats-package.relationships+xml"/>
  <Override PartName="/ppt/notesSlides/_rels/notesSlide41.xml.rels" ContentType="application/vnd.openxmlformats-package.relationships+xml"/>
  <Override PartName="/ppt/notesSlides/_rels/notesSlide42.xml.rels" ContentType="application/vnd.openxmlformats-package.relationships+xml"/>
  <Override PartName="/ppt/notesSlides/_rels/notesSlide43.xml.rels" ContentType="application/vnd.openxmlformats-package.relationships+xml"/>
  <Override PartName="/ppt/notesSlides/_rels/notesSlide47.xml.rels" ContentType="application/vnd.openxmlformats-package.relationships+xml"/>
  <Override PartName="/ppt/notesSlides/_rels/notesSlide48.xml.rels" ContentType="application/vnd.openxmlformats-package.relationships+xml"/>
  <Override PartName="/ppt/notesSlides/_rels/notesSlide50.xml.rels" ContentType="application/vnd.openxmlformats-package.relationships+xml"/>
  <Override PartName="/ppt/notesSlides/_rels/notesSlide51.xml.rels" ContentType="application/vnd.openxmlformats-package.relationships+xml"/>
  <Override PartName="/ppt/notesSlides/_rels/notesSlide56.xml.rels" ContentType="application/vnd.openxmlformats-package.relationships+xml"/>
  <Override PartName="/ppt/notesSlides/_rels/notesSlide57.xml.rels" ContentType="application/vnd.openxmlformats-package.relationship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3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_rels/slideLayout39.xml.rels" ContentType="application/vnd.openxmlformats-package.relationships+xml"/>
  <Override PartName="/ppt/slideLayouts/_rels/slideLayout31.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6.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_rels/slide26.xml.rels" ContentType="application/vnd.openxmlformats-package.relationships+xml"/>
  <Override PartName="/ppt/slides/_rels/slide53.xml.rels" ContentType="application/vnd.openxmlformats-package.relationships+xml"/>
  <Override PartName="/ppt/slides/_rels/slide9.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37.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38.xml.rels" ContentType="application/vnd.openxmlformats-package.relationships+xml"/>
  <Override PartName="/ppt/slides/_rels/slide5.xml.rels" ContentType="application/vnd.openxmlformats-package.relationships+xml"/>
  <Override PartName="/ppt/slides/_rels/slide39.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50.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51.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52.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ppt/slides/_rels/slide46.xml.rels" ContentType="application/vnd.openxmlformats-package.relationships+xml"/>
  <Override PartName="/ppt/slides/_rels/slide47.xml.rels" ContentType="application/vnd.openxmlformats-package.relationships+xml"/>
  <Override PartName="/ppt/slides/_rels/slide48.xml.rels" ContentType="application/vnd.openxmlformats-package.relationships+xml"/>
  <Override PartName="/ppt/slides/_rels/slide49.xml.rels" ContentType="application/vnd.openxmlformats-package.relationships+xml"/>
  <Override PartName="/ppt/slides/_rels/slide54.xml.rels" ContentType="application/vnd.openxmlformats-package.relationships+xml"/>
  <Override PartName="/ppt/slides/_rels/slide55.xml.rels" ContentType="application/vnd.openxmlformats-package.relationships+xml"/>
  <Override PartName="/ppt/slides/_rels/slide56.xml.rels" ContentType="application/vnd.openxmlformats-package.relationships+xml"/>
  <Override PartName="/ppt/slides/_rels/slide57.xml.rels" ContentType="application/vnd.openxmlformats-package.relationships+xml"/>
  <Override PartName="/ppt/slides/_rels/slide58.xml.rels" ContentType="application/vnd.openxmlformats-package.relationships+xml"/>
  <Override PartName="/ppt/slides/_rels/slide59.xml.rels" ContentType="application/vnd.openxmlformats-package.relationships+xml"/>
  <Override PartName="/ppt/media/image12.wmf" ContentType="image/x-wmf"/>
  <Override PartName="/ppt/media/image1.png" ContentType="image/png"/>
  <Override PartName="/ppt/media/image8.wmf" ContentType="image/x-wmf"/>
  <Override PartName="/ppt/media/image2.png" ContentType="image/png"/>
  <Override PartName="/ppt/media/image9.wmf" ContentType="image/x-wmf"/>
  <Override PartName="/ppt/media/image3.png" ContentType="image/png"/>
  <Override PartName="/ppt/media/image15.wmf" ContentType="image/x-wmf"/>
  <Override PartName="/ppt/media/image4.png" ContentType="image/png"/>
  <Override PartName="/ppt/media/image5.wmf" ContentType="image/x-wmf"/>
  <Override PartName="/ppt/media/image49.png" ContentType="image/png"/>
  <Override PartName="/ppt/media/image6.wmf" ContentType="image/x-wmf"/>
  <Override PartName="/ppt/media/image7.wmf" ContentType="image/x-wmf"/>
  <Override PartName="/ppt/media/image10.wmf" ContentType="image/x-wmf"/>
  <Override PartName="/ppt/media/image11.png" ContentType="image/png"/>
  <Override PartName="/ppt/media/image13.png" ContentType="image/png"/>
  <Override PartName="/ppt/media/image14.png" ContentType="image/png"/>
  <Override PartName="/ppt/media/image16.png" ContentType="image/png"/>
  <Override PartName="/ppt/media/image17.png" ContentType="image/png"/>
  <Override PartName="/ppt/media/image18.png" ContentType="image/png"/>
  <Override PartName="/ppt/media/image19.png" ContentType="image/png"/>
  <Override PartName="/ppt/media/image41.wmf" ContentType="image/x-wmf"/>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36.wmf" ContentType="image/x-wmf"/>
  <Override PartName="/ppt/media/image25.png" ContentType="image/png"/>
  <Override PartName="/ppt/media/image37.wmf" ContentType="image/x-wmf"/>
  <Override PartName="/ppt/media/image26.png" ContentType="image/png"/>
  <Override PartName="/ppt/media/image27.png" ContentType="image/png"/>
  <Override PartName="/ppt/media/image39.wmf" ContentType="image/x-wmf"/>
  <Override PartName="/ppt/media/image28.png" ContentType="image/png"/>
  <Override PartName="/ppt/media/image29.png" ContentType="image/png"/>
  <Override PartName="/ppt/media/image51.wmf" ContentType="image/x-wmf"/>
  <Override PartName="/ppt/media/image30.png" ContentType="image/png"/>
  <Override PartName="/ppt/media/image31.png" ContentType="image/png"/>
  <Override PartName="/ppt/media/image43.wmf" ContentType="image/x-wmf"/>
  <Override PartName="/ppt/media/image32.png" ContentType="image/png"/>
  <Override PartName="/ppt/media/image33.png" ContentType="image/png"/>
  <Override PartName="/ppt/media/image45.wmf" ContentType="image/x-wmf"/>
  <Override PartName="/ppt/media/image34.png" ContentType="image/png"/>
  <Override PartName="/ppt/media/image35.png" ContentType="image/png"/>
  <Override PartName="/ppt/media/image38.png" ContentType="image/png"/>
  <Override PartName="/ppt/media/image40.png" ContentType="image/png"/>
  <Override PartName="/ppt/media/image52.wmf" ContentType="image/x-wmf"/>
  <Override PartName="/ppt/media/image42.png" ContentType="image/png"/>
  <Override PartName="/ppt/media/image44.png" ContentType="image/png"/>
  <Override PartName="/ppt/media/image46.png" ContentType="image/png"/>
  <Override PartName="/ppt/media/image47.png" ContentType="image/png"/>
  <Override PartName="/ppt/media/image48.wmf" ContentType="image/x-wmf"/>
  <Override PartName="/ppt/media/image50.png" ContentType="image/png"/>
  <Override PartName="/ppt/media/image53.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Lst>
  <p:sldSz cx="12192000" cy="6858000"/>
  <p:notesSz cx="7010400" cy="9296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sldImg"/>
          </p:nvPr>
        </p:nvSpPr>
        <p:spPr>
          <a:xfrm>
            <a:off x="533520" y="764280"/>
            <a:ext cx="6704640" cy="3771360"/>
          </a:xfrm>
          <a:prstGeom prst="rect">
            <a:avLst/>
          </a:prstGeom>
        </p:spPr>
        <p:txBody>
          <a:bodyPr lIns="0" rIns="0" tIns="0" bIns="0" anchor="ctr">
            <a:noAutofit/>
          </a:bodyP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165"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166"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 </a:t>
            </a:r>
            <a:endParaRPr b="0" lang="en-US" sz="1400" spc="-1" strike="noStrike">
              <a:latin typeface="Times New Roman"/>
            </a:endParaRPr>
          </a:p>
        </p:txBody>
      </p:sp>
      <p:sp>
        <p:nvSpPr>
          <p:cNvPr id="167"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 </a:t>
            </a:r>
            <a:endParaRPr b="0" lang="en-US" sz="1400" spc="-1" strike="noStrike">
              <a:latin typeface="Times New Roman"/>
            </a:endParaRPr>
          </a:p>
        </p:txBody>
      </p:sp>
      <p:sp>
        <p:nvSpPr>
          <p:cNvPr id="168"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 </a:t>
            </a:r>
            <a:endParaRPr b="0" lang="en-US" sz="1400" spc="-1" strike="noStrike">
              <a:latin typeface="Times New Roman"/>
            </a:endParaRPr>
          </a:p>
        </p:txBody>
      </p:sp>
      <p:sp>
        <p:nvSpPr>
          <p:cNvPr id="169"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B1603E17-C123-48F0-84D3-1E71BEE9AE47}"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
</Relationships>
</file>

<file path=ppt/notesSlides/_rels/notesSlide48.xml.rels><?xml version="1.0" encoding="UTF-8"?>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
</Relationships>
</file>

<file path=ppt/notesSlides/_rels/notesSlide49.xml.rels><?xml version="1.0" encoding="UTF-8"?>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
</Relationships>
</file>

<file path=ppt/notesSlides/_rels/notesSlide50.xml.rels><?xml version="1.0" encoding="UTF-8"?>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
</Relationships>
</file>

<file path=ppt/notesSlides/_rels/notesSlide51.xml.rels><?xml version="1.0" encoding="UTF-8"?>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
</Relationships>
</file>

<file path=ppt/notesSlides/_rels/notesSlide53.xml.rels><?xml version="1.0" encoding="UTF-8"?>
<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
</Relationships>
</file>

<file path=ppt/notesSlides/_rels/notesSlide54.xml.rels><?xml version="1.0" encoding="UTF-8"?>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
</Relationships>
</file>

<file path=ppt/notesSlides/_rels/notesSlide55.xml.rels><?xml version="1.0" encoding="UTF-8"?>
<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
</Relationships>
</file>

<file path=ppt/notesSlides/_rels/notesSlide56.xml.rels><?xml version="1.0" encoding="UTF-8"?>
<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
</Relationships>
</file>

<file path=ppt/notesSlides/_rels/notesSlide57.xml.rels><?xml version="1.0" encoding="UTF-8"?>
<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
</Relationships>
</file>

<file path=ppt/notesSlides/_rels/notesSlide58.xml.rels><?xml version="1.0" encoding="UTF-8"?>
<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PlaceHolder 1"/>
          <p:cNvSpPr>
            <a:spLocks noGrp="1"/>
          </p:cNvSpPr>
          <p:nvPr>
            <p:ph type="sldImg"/>
          </p:nvPr>
        </p:nvSpPr>
        <p:spPr>
          <a:xfrm>
            <a:off x="406440" y="698400"/>
            <a:ext cx="6197400" cy="3485880"/>
          </a:xfrm>
          <a:prstGeom prst="rect">
            <a:avLst/>
          </a:prstGeom>
        </p:spPr>
      </p:sp>
      <p:sp>
        <p:nvSpPr>
          <p:cNvPr id="356" name="PlaceHolder 2"/>
          <p:cNvSpPr>
            <a:spLocks noGrp="1"/>
          </p:cNvSpPr>
          <p:nvPr>
            <p:ph type="body"/>
          </p:nvPr>
        </p:nvSpPr>
        <p:spPr>
          <a:xfrm>
            <a:off x="700920" y="4415760"/>
            <a:ext cx="5608080" cy="4183200"/>
          </a:xfrm>
          <a:prstGeom prst="rect">
            <a:avLst/>
          </a:prstGeom>
        </p:spPr>
        <p:txBody>
          <a:bodyPr lIns="93240" rIns="93240" tIns="46440" bIns="46440">
            <a:normAutofit/>
          </a:bodyPr>
          <a:p>
            <a:endParaRPr b="0" lang="en-US" sz="2000" spc="-1" strike="noStrike">
              <a:latin typeface="Arial"/>
            </a:endParaRPr>
          </a:p>
        </p:txBody>
      </p:sp>
      <p:sp>
        <p:nvSpPr>
          <p:cNvPr id="357" name="TextShape 3"/>
          <p:cNvSpPr txBox="1"/>
          <p:nvPr/>
        </p:nvSpPr>
        <p:spPr>
          <a:xfrm>
            <a:off x="3970800" y="8830080"/>
            <a:ext cx="3037320" cy="464400"/>
          </a:xfrm>
          <a:prstGeom prst="rect">
            <a:avLst/>
          </a:prstGeom>
          <a:noFill/>
          <a:ln>
            <a:noFill/>
          </a:ln>
        </p:spPr>
        <p:txBody>
          <a:bodyPr lIns="93240" rIns="93240" tIns="46440" bIns="46440" anchor="b">
            <a:noAutofit/>
          </a:bodyPr>
          <a:p>
            <a:pPr algn="r">
              <a:lnSpc>
                <a:spcPct val="100000"/>
              </a:lnSpc>
            </a:pPr>
            <a:fld id="{6E3CF702-7DF7-4FED-8C23-3700FFBB515B}" type="slidenum">
              <a:rPr b="0" lang="en-US" sz="1200" spc="-1" strike="noStrike">
                <a:solidFill>
                  <a:srgbClr val="000000"/>
                </a:solidFill>
                <a:latin typeface="Calibri"/>
                <a:ea typeface="+mn-ea"/>
              </a:rPr>
              <a:t>1</a:t>
            </a:fld>
            <a:endParaRPr b="0" lang="en-US" sz="1200" spc="-1" strike="noStrike">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3" name="PlaceHolder 1"/>
          <p:cNvSpPr>
            <a:spLocks noGrp="1"/>
          </p:cNvSpPr>
          <p:nvPr>
            <p:ph type="sldImg"/>
          </p:nvPr>
        </p:nvSpPr>
        <p:spPr>
          <a:xfrm>
            <a:off x="406440" y="698400"/>
            <a:ext cx="6197400" cy="3485880"/>
          </a:xfrm>
          <a:prstGeom prst="rect">
            <a:avLst/>
          </a:prstGeom>
        </p:spPr>
      </p:sp>
      <p:sp>
        <p:nvSpPr>
          <p:cNvPr id="374" name="PlaceHolder 2"/>
          <p:cNvSpPr>
            <a:spLocks noGrp="1"/>
          </p:cNvSpPr>
          <p:nvPr>
            <p:ph type="body"/>
          </p:nvPr>
        </p:nvSpPr>
        <p:spPr>
          <a:xfrm>
            <a:off x="700920" y="4415760"/>
            <a:ext cx="5608080" cy="4183200"/>
          </a:xfrm>
          <a:prstGeom prst="rect">
            <a:avLst/>
          </a:prstGeom>
        </p:spPr>
        <p:txBody>
          <a:bodyPr lIns="93240" rIns="93240" tIns="46440" bIns="46440">
            <a:noAutofit/>
          </a:bodyPr>
          <a:p>
            <a:endParaRPr b="0" lang="en-US" sz="2000" spc="-1" strike="noStrike">
              <a:latin typeface="Arial"/>
            </a:endParaRPr>
          </a:p>
        </p:txBody>
      </p:sp>
      <p:sp>
        <p:nvSpPr>
          <p:cNvPr id="375" name="TextShape 3"/>
          <p:cNvSpPr txBox="1"/>
          <p:nvPr/>
        </p:nvSpPr>
        <p:spPr>
          <a:xfrm>
            <a:off x="3970800" y="8830080"/>
            <a:ext cx="3037320" cy="464400"/>
          </a:xfrm>
          <a:prstGeom prst="rect">
            <a:avLst/>
          </a:prstGeom>
          <a:noFill/>
          <a:ln>
            <a:noFill/>
          </a:ln>
        </p:spPr>
        <p:txBody>
          <a:bodyPr lIns="93240" rIns="93240" tIns="46440" bIns="46440" anchor="b">
            <a:noAutofit/>
          </a:bodyPr>
          <a:p>
            <a:pPr algn="r">
              <a:lnSpc>
                <a:spcPct val="100000"/>
              </a:lnSpc>
            </a:pPr>
            <a:fld id="{D6052B21-FD1F-4A32-85F2-A2FFD9A260A8}" type="slidenum">
              <a:rPr b="0" lang="en-US" sz="1300" spc="-1" strike="noStrike">
                <a:solidFill>
                  <a:srgbClr val="000000"/>
                </a:solidFill>
                <a:latin typeface="+mn-lt"/>
                <a:ea typeface="+mn-ea"/>
              </a:rPr>
              <a:t>3</a:t>
            </a:fld>
            <a:endParaRPr b="0" lang="en-US" sz="13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PlaceHolder 1"/>
          <p:cNvSpPr>
            <a:spLocks noGrp="1"/>
          </p:cNvSpPr>
          <p:nvPr>
            <p:ph type="sldImg"/>
          </p:nvPr>
        </p:nvSpPr>
        <p:spPr>
          <a:xfrm>
            <a:off x="406440" y="698400"/>
            <a:ext cx="6197400" cy="3485880"/>
          </a:xfrm>
          <a:prstGeom prst="rect">
            <a:avLst/>
          </a:prstGeom>
        </p:spPr>
      </p:sp>
      <p:sp>
        <p:nvSpPr>
          <p:cNvPr id="377" name="PlaceHolder 2"/>
          <p:cNvSpPr>
            <a:spLocks noGrp="1"/>
          </p:cNvSpPr>
          <p:nvPr>
            <p:ph type="body"/>
          </p:nvPr>
        </p:nvSpPr>
        <p:spPr>
          <a:xfrm>
            <a:off x="700920" y="4415760"/>
            <a:ext cx="5608080" cy="4183200"/>
          </a:xfrm>
          <a:prstGeom prst="rect">
            <a:avLst/>
          </a:prstGeom>
        </p:spPr>
        <p:txBody>
          <a:bodyPr lIns="93240" rIns="93240" tIns="46440" bIns="46440">
            <a:noAutofit/>
          </a:bodyPr>
          <a:p>
            <a:endParaRPr b="0" lang="en-US" sz="2000" spc="-1" strike="noStrike">
              <a:latin typeface="Arial"/>
            </a:endParaRPr>
          </a:p>
        </p:txBody>
      </p:sp>
      <p:sp>
        <p:nvSpPr>
          <p:cNvPr id="378" name="TextShape 3"/>
          <p:cNvSpPr txBox="1"/>
          <p:nvPr/>
        </p:nvSpPr>
        <p:spPr>
          <a:xfrm>
            <a:off x="3970800" y="8830080"/>
            <a:ext cx="3037320" cy="464400"/>
          </a:xfrm>
          <a:prstGeom prst="rect">
            <a:avLst/>
          </a:prstGeom>
          <a:noFill/>
          <a:ln>
            <a:noFill/>
          </a:ln>
        </p:spPr>
        <p:txBody>
          <a:bodyPr lIns="93240" rIns="93240" tIns="46440" bIns="46440" anchor="b">
            <a:noAutofit/>
          </a:bodyPr>
          <a:p>
            <a:pPr algn="r">
              <a:lnSpc>
                <a:spcPct val="100000"/>
              </a:lnSpc>
            </a:pPr>
            <a:fld id="{279D6AC9-314F-4062-B50F-D37332707947}" type="slidenum">
              <a:rPr b="0" lang="en-US" sz="1300" spc="-1" strike="noStrike">
                <a:solidFill>
                  <a:srgbClr val="000000"/>
                </a:solidFill>
                <a:latin typeface="+mn-lt"/>
                <a:ea typeface="+mn-ea"/>
              </a:rPr>
              <a:t>3</a:t>
            </a:fld>
            <a:endParaRPr b="0" lang="en-US" sz="13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9" name="PlaceHolder 1"/>
          <p:cNvSpPr>
            <a:spLocks noGrp="1"/>
          </p:cNvSpPr>
          <p:nvPr>
            <p:ph type="sldImg"/>
          </p:nvPr>
        </p:nvSpPr>
        <p:spPr>
          <a:xfrm>
            <a:off x="406440" y="698400"/>
            <a:ext cx="6197400" cy="3485880"/>
          </a:xfrm>
          <a:prstGeom prst="rect">
            <a:avLst/>
          </a:prstGeom>
        </p:spPr>
      </p:sp>
      <p:sp>
        <p:nvSpPr>
          <p:cNvPr id="380" name="PlaceHolder 2"/>
          <p:cNvSpPr>
            <a:spLocks noGrp="1"/>
          </p:cNvSpPr>
          <p:nvPr>
            <p:ph type="body"/>
          </p:nvPr>
        </p:nvSpPr>
        <p:spPr>
          <a:xfrm>
            <a:off x="700920" y="4415760"/>
            <a:ext cx="5608080" cy="4183200"/>
          </a:xfrm>
          <a:prstGeom prst="rect">
            <a:avLst/>
          </a:prstGeom>
        </p:spPr>
        <p:txBody>
          <a:bodyPr lIns="93240" rIns="93240" tIns="46440" bIns="46440">
            <a:noAutofit/>
          </a:bodyPr>
          <a:p>
            <a:endParaRPr b="0" lang="en-US" sz="2000" spc="-1" strike="noStrike">
              <a:latin typeface="Arial"/>
            </a:endParaRPr>
          </a:p>
        </p:txBody>
      </p:sp>
      <p:sp>
        <p:nvSpPr>
          <p:cNvPr id="381" name="TextShape 3"/>
          <p:cNvSpPr txBox="1"/>
          <p:nvPr/>
        </p:nvSpPr>
        <p:spPr>
          <a:xfrm>
            <a:off x="3970800" y="8830080"/>
            <a:ext cx="3037320" cy="464400"/>
          </a:xfrm>
          <a:prstGeom prst="rect">
            <a:avLst/>
          </a:prstGeom>
          <a:noFill/>
          <a:ln>
            <a:noFill/>
          </a:ln>
        </p:spPr>
        <p:txBody>
          <a:bodyPr lIns="93240" rIns="93240" tIns="46440" bIns="46440" anchor="b">
            <a:noAutofit/>
          </a:bodyPr>
          <a:p>
            <a:pPr algn="r">
              <a:lnSpc>
                <a:spcPct val="100000"/>
              </a:lnSpc>
            </a:pPr>
            <a:fld id="{6D01FEBC-605E-4562-B046-678021BC6BAB}" type="slidenum">
              <a:rPr b="0" lang="en-US" sz="1300" spc="-1" strike="noStrike">
                <a:solidFill>
                  <a:srgbClr val="000000"/>
                </a:solidFill>
                <a:latin typeface="+mn-lt"/>
                <a:ea typeface="+mn-ea"/>
              </a:rPr>
              <a:t>3</a:t>
            </a:fld>
            <a:endParaRPr b="0" lang="en-US" sz="13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2" name="PlaceHolder 1"/>
          <p:cNvSpPr>
            <a:spLocks noGrp="1"/>
          </p:cNvSpPr>
          <p:nvPr>
            <p:ph type="sldImg"/>
          </p:nvPr>
        </p:nvSpPr>
        <p:spPr>
          <a:xfrm>
            <a:off x="406440" y="698400"/>
            <a:ext cx="6197400" cy="3485880"/>
          </a:xfrm>
          <a:prstGeom prst="rect">
            <a:avLst/>
          </a:prstGeom>
        </p:spPr>
      </p:sp>
      <p:sp>
        <p:nvSpPr>
          <p:cNvPr id="383" name="PlaceHolder 2"/>
          <p:cNvSpPr>
            <a:spLocks noGrp="1"/>
          </p:cNvSpPr>
          <p:nvPr>
            <p:ph type="body"/>
          </p:nvPr>
        </p:nvSpPr>
        <p:spPr>
          <a:xfrm>
            <a:off x="700920" y="4415760"/>
            <a:ext cx="5608080" cy="4183200"/>
          </a:xfrm>
          <a:prstGeom prst="rect">
            <a:avLst/>
          </a:prstGeom>
        </p:spPr>
        <p:txBody>
          <a:bodyPr lIns="93240" rIns="93240" tIns="46440" bIns="46440">
            <a:noAutofit/>
          </a:bodyPr>
          <a:p>
            <a:endParaRPr b="0" lang="en-US" sz="2000" spc="-1" strike="noStrike">
              <a:latin typeface="Arial"/>
            </a:endParaRPr>
          </a:p>
        </p:txBody>
      </p:sp>
      <p:sp>
        <p:nvSpPr>
          <p:cNvPr id="384" name="TextShape 3"/>
          <p:cNvSpPr txBox="1"/>
          <p:nvPr/>
        </p:nvSpPr>
        <p:spPr>
          <a:xfrm>
            <a:off x="3970800" y="8830080"/>
            <a:ext cx="3037320" cy="464400"/>
          </a:xfrm>
          <a:prstGeom prst="rect">
            <a:avLst/>
          </a:prstGeom>
          <a:noFill/>
          <a:ln>
            <a:noFill/>
          </a:ln>
        </p:spPr>
        <p:txBody>
          <a:bodyPr lIns="93240" rIns="93240" tIns="46440" bIns="46440" anchor="b">
            <a:noAutofit/>
          </a:bodyPr>
          <a:p>
            <a:pPr algn="r">
              <a:lnSpc>
                <a:spcPct val="100000"/>
              </a:lnSpc>
            </a:pPr>
            <a:fld id="{9CF7C0D4-E08F-4F6F-99EF-47CEF6347AC4}" type="slidenum">
              <a:rPr b="0" lang="en-US" sz="1300" spc="-1" strike="noStrike">
                <a:solidFill>
                  <a:srgbClr val="000000"/>
                </a:solidFill>
                <a:latin typeface="+mn-lt"/>
                <a:ea typeface="+mn-ea"/>
              </a:rPr>
              <a:t>3</a:t>
            </a:fld>
            <a:endParaRPr b="0" lang="en-US" sz="13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5" name="PlaceHolder 1"/>
          <p:cNvSpPr>
            <a:spLocks noGrp="1"/>
          </p:cNvSpPr>
          <p:nvPr>
            <p:ph type="sldImg"/>
          </p:nvPr>
        </p:nvSpPr>
        <p:spPr>
          <a:xfrm>
            <a:off x="406440" y="698400"/>
            <a:ext cx="6197400" cy="3485880"/>
          </a:xfrm>
          <a:prstGeom prst="rect">
            <a:avLst/>
          </a:prstGeom>
        </p:spPr>
      </p:sp>
      <p:sp>
        <p:nvSpPr>
          <p:cNvPr id="386" name="PlaceHolder 2"/>
          <p:cNvSpPr>
            <a:spLocks noGrp="1"/>
          </p:cNvSpPr>
          <p:nvPr>
            <p:ph type="body"/>
          </p:nvPr>
        </p:nvSpPr>
        <p:spPr>
          <a:xfrm>
            <a:off x="700920" y="4415760"/>
            <a:ext cx="5608080" cy="4183200"/>
          </a:xfrm>
          <a:prstGeom prst="rect">
            <a:avLst/>
          </a:prstGeom>
        </p:spPr>
        <p:txBody>
          <a:bodyPr lIns="93240" rIns="93240" tIns="46440" bIns="46440">
            <a:noAutofit/>
          </a:bodyPr>
          <a:p>
            <a:endParaRPr b="0" lang="en-US" sz="2000" spc="-1" strike="noStrike">
              <a:latin typeface="Arial"/>
            </a:endParaRPr>
          </a:p>
        </p:txBody>
      </p:sp>
      <p:sp>
        <p:nvSpPr>
          <p:cNvPr id="387" name="TextShape 3"/>
          <p:cNvSpPr txBox="1"/>
          <p:nvPr/>
        </p:nvSpPr>
        <p:spPr>
          <a:xfrm>
            <a:off x="3970800" y="8830080"/>
            <a:ext cx="3037320" cy="464400"/>
          </a:xfrm>
          <a:prstGeom prst="rect">
            <a:avLst/>
          </a:prstGeom>
          <a:noFill/>
          <a:ln>
            <a:noFill/>
          </a:ln>
        </p:spPr>
        <p:txBody>
          <a:bodyPr lIns="93240" rIns="93240" tIns="46440" bIns="46440" anchor="b">
            <a:noAutofit/>
          </a:bodyPr>
          <a:p>
            <a:pPr algn="r">
              <a:lnSpc>
                <a:spcPct val="100000"/>
              </a:lnSpc>
            </a:pPr>
            <a:fld id="{F44E9698-A18C-4AED-99DB-F9598439424D}" type="slidenum">
              <a:rPr b="0" lang="en-US" sz="1300" spc="-1" strike="noStrike">
                <a:solidFill>
                  <a:srgbClr val="000000"/>
                </a:solidFill>
                <a:latin typeface="+mn-lt"/>
                <a:ea typeface="+mn-ea"/>
              </a:rPr>
              <a:t>3</a:t>
            </a:fld>
            <a:endParaRPr b="0" lang="en-US" sz="13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8" name="PlaceHolder 1"/>
          <p:cNvSpPr>
            <a:spLocks noGrp="1"/>
          </p:cNvSpPr>
          <p:nvPr>
            <p:ph type="sldImg"/>
          </p:nvPr>
        </p:nvSpPr>
        <p:spPr>
          <a:xfrm>
            <a:off x="406440" y="698400"/>
            <a:ext cx="6197400" cy="3485880"/>
          </a:xfrm>
          <a:prstGeom prst="rect">
            <a:avLst/>
          </a:prstGeom>
        </p:spPr>
      </p:sp>
      <p:sp>
        <p:nvSpPr>
          <p:cNvPr id="389" name="PlaceHolder 2"/>
          <p:cNvSpPr>
            <a:spLocks noGrp="1"/>
          </p:cNvSpPr>
          <p:nvPr>
            <p:ph type="body"/>
          </p:nvPr>
        </p:nvSpPr>
        <p:spPr>
          <a:xfrm>
            <a:off x="700920" y="4415760"/>
            <a:ext cx="5608080" cy="4183200"/>
          </a:xfrm>
          <a:prstGeom prst="rect">
            <a:avLst/>
          </a:prstGeom>
        </p:spPr>
        <p:txBody>
          <a:bodyPr lIns="93240" rIns="93240" tIns="46440" bIns="46440">
            <a:normAutofit/>
          </a:bodyPr>
          <a:p>
            <a:endParaRPr b="0" lang="en-US" sz="2000" spc="-1" strike="noStrike">
              <a:latin typeface="Arial"/>
            </a:endParaRPr>
          </a:p>
        </p:txBody>
      </p:sp>
      <p:sp>
        <p:nvSpPr>
          <p:cNvPr id="390" name="TextShape 3"/>
          <p:cNvSpPr txBox="1"/>
          <p:nvPr/>
        </p:nvSpPr>
        <p:spPr>
          <a:xfrm>
            <a:off x="3970800" y="8830080"/>
            <a:ext cx="3037320" cy="464400"/>
          </a:xfrm>
          <a:prstGeom prst="rect">
            <a:avLst/>
          </a:prstGeom>
          <a:noFill/>
          <a:ln>
            <a:noFill/>
          </a:ln>
        </p:spPr>
        <p:txBody>
          <a:bodyPr lIns="93240" rIns="93240" tIns="46440" bIns="46440" anchor="b">
            <a:noAutofit/>
          </a:bodyPr>
          <a:p>
            <a:pPr algn="r">
              <a:lnSpc>
                <a:spcPct val="100000"/>
              </a:lnSpc>
            </a:pPr>
            <a:fld id="{893A354B-C54C-4F4E-BED3-C6B0430B689B}" type="slidenum">
              <a:rPr b="0" lang="en-US" sz="1300" spc="-1" strike="noStrike">
                <a:solidFill>
                  <a:srgbClr val="000000"/>
                </a:solidFill>
                <a:latin typeface="+mn-lt"/>
                <a:ea typeface="+mn-ea"/>
              </a:rPr>
              <a:t>15</a:t>
            </a:fld>
            <a:endParaRPr b="0" lang="en-US" sz="13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PlaceHolder 1"/>
          <p:cNvSpPr>
            <a:spLocks noGrp="1"/>
          </p:cNvSpPr>
          <p:nvPr>
            <p:ph type="sldImg"/>
          </p:nvPr>
        </p:nvSpPr>
        <p:spPr>
          <a:xfrm>
            <a:off x="406440" y="698400"/>
            <a:ext cx="6197400" cy="3485880"/>
          </a:xfrm>
          <a:prstGeom prst="rect">
            <a:avLst/>
          </a:prstGeom>
        </p:spPr>
      </p:sp>
      <p:sp>
        <p:nvSpPr>
          <p:cNvPr id="392" name="PlaceHolder 2"/>
          <p:cNvSpPr>
            <a:spLocks noGrp="1"/>
          </p:cNvSpPr>
          <p:nvPr>
            <p:ph type="body"/>
          </p:nvPr>
        </p:nvSpPr>
        <p:spPr>
          <a:xfrm>
            <a:off x="700920" y="4415760"/>
            <a:ext cx="5608080" cy="4183200"/>
          </a:xfrm>
          <a:prstGeom prst="rect">
            <a:avLst/>
          </a:prstGeom>
        </p:spPr>
        <p:txBody>
          <a:bodyPr lIns="93240" rIns="93240" tIns="46440" bIns="46440">
            <a:normAutofit/>
          </a:bodyPr>
          <a:p>
            <a:endParaRPr b="0" lang="en-US" sz="2000" spc="-1" strike="noStrike">
              <a:latin typeface="Arial"/>
            </a:endParaRPr>
          </a:p>
        </p:txBody>
      </p:sp>
      <p:sp>
        <p:nvSpPr>
          <p:cNvPr id="393" name="TextShape 3"/>
          <p:cNvSpPr txBox="1"/>
          <p:nvPr/>
        </p:nvSpPr>
        <p:spPr>
          <a:xfrm>
            <a:off x="3970800" y="8830080"/>
            <a:ext cx="3037320" cy="464400"/>
          </a:xfrm>
          <a:prstGeom prst="rect">
            <a:avLst/>
          </a:prstGeom>
          <a:noFill/>
          <a:ln>
            <a:noFill/>
          </a:ln>
        </p:spPr>
        <p:txBody>
          <a:bodyPr lIns="93240" rIns="93240" tIns="46440" bIns="46440" anchor="b">
            <a:noAutofit/>
          </a:bodyPr>
          <a:p>
            <a:pPr algn="r">
              <a:lnSpc>
                <a:spcPct val="100000"/>
              </a:lnSpc>
            </a:pPr>
            <a:fld id="{3769F56A-8735-480C-99DC-7A57B2655355}" type="slidenum">
              <a:rPr b="0" lang="en-US" sz="1300" spc="-1" strike="noStrike">
                <a:solidFill>
                  <a:srgbClr val="000000"/>
                </a:solidFill>
                <a:latin typeface="+mn-lt"/>
                <a:ea typeface="+mn-ea"/>
              </a:rPr>
              <a:t>16</a:t>
            </a:fld>
            <a:endParaRPr b="0" lang="en-US" sz="13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4" name="PlaceHolder 1"/>
          <p:cNvSpPr>
            <a:spLocks noGrp="1"/>
          </p:cNvSpPr>
          <p:nvPr>
            <p:ph type="sldImg"/>
          </p:nvPr>
        </p:nvSpPr>
        <p:spPr>
          <a:xfrm>
            <a:off x="406440" y="698400"/>
            <a:ext cx="6197400" cy="3485880"/>
          </a:xfrm>
          <a:prstGeom prst="rect">
            <a:avLst/>
          </a:prstGeom>
        </p:spPr>
      </p:sp>
      <p:sp>
        <p:nvSpPr>
          <p:cNvPr id="395" name="PlaceHolder 2"/>
          <p:cNvSpPr>
            <a:spLocks noGrp="1"/>
          </p:cNvSpPr>
          <p:nvPr>
            <p:ph type="body"/>
          </p:nvPr>
        </p:nvSpPr>
        <p:spPr>
          <a:xfrm>
            <a:off x="700920" y="4415760"/>
            <a:ext cx="5608080" cy="4183200"/>
          </a:xfrm>
          <a:prstGeom prst="rect">
            <a:avLst/>
          </a:prstGeom>
        </p:spPr>
        <p:txBody>
          <a:bodyPr lIns="93240" rIns="93240" tIns="46440" bIns="46440">
            <a:noAutofit/>
          </a:bodyPr>
          <a:p>
            <a:endParaRPr b="0" lang="en-US" sz="2000" spc="-1" strike="noStrike">
              <a:latin typeface="Arial"/>
            </a:endParaRPr>
          </a:p>
        </p:txBody>
      </p:sp>
      <p:sp>
        <p:nvSpPr>
          <p:cNvPr id="396" name="TextShape 3"/>
          <p:cNvSpPr txBox="1"/>
          <p:nvPr/>
        </p:nvSpPr>
        <p:spPr>
          <a:xfrm>
            <a:off x="3970800" y="8830080"/>
            <a:ext cx="3037320" cy="464400"/>
          </a:xfrm>
          <a:prstGeom prst="rect">
            <a:avLst/>
          </a:prstGeom>
          <a:noFill/>
          <a:ln>
            <a:noFill/>
          </a:ln>
        </p:spPr>
        <p:txBody>
          <a:bodyPr lIns="93240" rIns="93240" tIns="46440" bIns="46440" anchor="b">
            <a:noAutofit/>
          </a:bodyPr>
          <a:p>
            <a:pPr algn="r">
              <a:lnSpc>
                <a:spcPct val="100000"/>
              </a:lnSpc>
            </a:pPr>
            <a:fld id="{63213DD1-6A03-4C28-9E75-44C10C0A944C}" type="slidenum">
              <a:rPr b="0" lang="en-US" sz="1300" spc="-1" strike="noStrike">
                <a:solidFill>
                  <a:srgbClr val="000000"/>
                </a:solidFill>
                <a:latin typeface="+mn-lt"/>
                <a:ea typeface="+mn-ea"/>
              </a:rPr>
              <a:t>16</a:t>
            </a:fld>
            <a:endParaRPr b="0" lang="en-US" sz="13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7" name="PlaceHolder 1"/>
          <p:cNvSpPr>
            <a:spLocks noGrp="1"/>
          </p:cNvSpPr>
          <p:nvPr>
            <p:ph type="sldImg"/>
          </p:nvPr>
        </p:nvSpPr>
        <p:spPr>
          <a:xfrm>
            <a:off x="406440" y="698400"/>
            <a:ext cx="6197400" cy="3485880"/>
          </a:xfrm>
          <a:prstGeom prst="rect">
            <a:avLst/>
          </a:prstGeom>
        </p:spPr>
      </p:sp>
      <p:sp>
        <p:nvSpPr>
          <p:cNvPr id="398" name="PlaceHolder 2"/>
          <p:cNvSpPr>
            <a:spLocks noGrp="1"/>
          </p:cNvSpPr>
          <p:nvPr>
            <p:ph type="body"/>
          </p:nvPr>
        </p:nvSpPr>
        <p:spPr>
          <a:xfrm>
            <a:off x="700920" y="4415760"/>
            <a:ext cx="5608080" cy="4183200"/>
          </a:xfrm>
          <a:prstGeom prst="rect">
            <a:avLst/>
          </a:prstGeom>
        </p:spPr>
        <p:txBody>
          <a:bodyPr lIns="93240" rIns="93240" tIns="46440" bIns="46440">
            <a:normAutofit/>
          </a:bodyPr>
          <a:p>
            <a:endParaRPr b="0" lang="en-US" sz="2000" spc="-1" strike="noStrike">
              <a:latin typeface="Arial"/>
            </a:endParaRPr>
          </a:p>
        </p:txBody>
      </p:sp>
      <p:sp>
        <p:nvSpPr>
          <p:cNvPr id="399" name="TextShape 3"/>
          <p:cNvSpPr txBox="1"/>
          <p:nvPr/>
        </p:nvSpPr>
        <p:spPr>
          <a:xfrm>
            <a:off x="3970800" y="8830080"/>
            <a:ext cx="3037320" cy="464400"/>
          </a:xfrm>
          <a:prstGeom prst="rect">
            <a:avLst/>
          </a:prstGeom>
          <a:noFill/>
          <a:ln>
            <a:noFill/>
          </a:ln>
        </p:spPr>
        <p:txBody>
          <a:bodyPr lIns="93240" rIns="93240" tIns="46440" bIns="46440" anchor="b">
            <a:noAutofit/>
          </a:bodyPr>
          <a:p>
            <a:pPr algn="r">
              <a:lnSpc>
                <a:spcPct val="100000"/>
              </a:lnSpc>
            </a:pPr>
            <a:fld id="{4D1B4D1F-40CB-4516-BBFB-3C4272EBDF90}" type="slidenum">
              <a:rPr b="0" lang="en-US" sz="1300" spc="-1" strike="noStrike">
                <a:solidFill>
                  <a:srgbClr val="000000"/>
                </a:solidFill>
                <a:latin typeface="+mn-lt"/>
                <a:ea typeface="+mn-ea"/>
              </a:rPr>
              <a:t>18</a:t>
            </a:fld>
            <a:endParaRPr b="0" lang="en-US" sz="1300" spc="-1" strike="noStrike">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0" name="PlaceHolder 1"/>
          <p:cNvSpPr>
            <a:spLocks noGrp="1"/>
          </p:cNvSpPr>
          <p:nvPr>
            <p:ph type="sldImg"/>
          </p:nvPr>
        </p:nvSpPr>
        <p:spPr>
          <a:xfrm>
            <a:off x="406440" y="698400"/>
            <a:ext cx="6197400" cy="3485880"/>
          </a:xfrm>
          <a:prstGeom prst="rect">
            <a:avLst/>
          </a:prstGeom>
        </p:spPr>
      </p:sp>
      <p:sp>
        <p:nvSpPr>
          <p:cNvPr id="401" name="PlaceHolder 2"/>
          <p:cNvSpPr>
            <a:spLocks noGrp="1"/>
          </p:cNvSpPr>
          <p:nvPr>
            <p:ph type="body"/>
          </p:nvPr>
        </p:nvSpPr>
        <p:spPr>
          <a:xfrm>
            <a:off x="700920" y="4415760"/>
            <a:ext cx="5608080" cy="4183200"/>
          </a:xfrm>
          <a:prstGeom prst="rect">
            <a:avLst/>
          </a:prstGeom>
        </p:spPr>
        <p:txBody>
          <a:bodyPr lIns="93240" rIns="93240" tIns="46440" bIns="46440">
            <a:noAutofit/>
          </a:bodyPr>
          <a:p>
            <a:endParaRPr b="0" lang="en-US" sz="2000" spc="-1" strike="noStrike">
              <a:latin typeface="Arial"/>
            </a:endParaRPr>
          </a:p>
        </p:txBody>
      </p:sp>
      <p:sp>
        <p:nvSpPr>
          <p:cNvPr id="402" name="TextShape 3"/>
          <p:cNvSpPr txBox="1"/>
          <p:nvPr/>
        </p:nvSpPr>
        <p:spPr>
          <a:xfrm>
            <a:off x="3970800" y="8830080"/>
            <a:ext cx="3037320" cy="464400"/>
          </a:xfrm>
          <a:prstGeom prst="rect">
            <a:avLst/>
          </a:prstGeom>
          <a:noFill/>
          <a:ln>
            <a:noFill/>
          </a:ln>
        </p:spPr>
        <p:txBody>
          <a:bodyPr lIns="93240" rIns="93240" tIns="46440" bIns="46440" anchor="b">
            <a:noAutofit/>
          </a:bodyPr>
          <a:p>
            <a:pPr algn="r">
              <a:lnSpc>
                <a:spcPct val="100000"/>
              </a:lnSpc>
            </a:pPr>
            <a:fld id="{E5101CAD-B214-4F33-83C3-46B79E4DCA2C}" type="slidenum">
              <a:rPr b="0" lang="en-US" sz="1300" spc="-1" strike="noStrike">
                <a:latin typeface="Times New Roman"/>
              </a:rPr>
              <a:t>18</a:t>
            </a:fld>
            <a:endParaRPr b="0" lang="en-US" sz="13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PlaceHolder 1"/>
          <p:cNvSpPr>
            <a:spLocks noGrp="1"/>
          </p:cNvSpPr>
          <p:nvPr>
            <p:ph type="sldImg"/>
          </p:nvPr>
        </p:nvSpPr>
        <p:spPr>
          <a:xfrm>
            <a:off x="406440" y="698400"/>
            <a:ext cx="6197400" cy="3485880"/>
          </a:xfrm>
          <a:prstGeom prst="rect">
            <a:avLst/>
          </a:prstGeom>
        </p:spPr>
      </p:sp>
      <p:sp>
        <p:nvSpPr>
          <p:cNvPr id="359" name="PlaceHolder 2"/>
          <p:cNvSpPr>
            <a:spLocks noGrp="1"/>
          </p:cNvSpPr>
          <p:nvPr>
            <p:ph type="body"/>
          </p:nvPr>
        </p:nvSpPr>
        <p:spPr>
          <a:xfrm>
            <a:off x="700920" y="4415760"/>
            <a:ext cx="5608080" cy="4183200"/>
          </a:xfrm>
          <a:prstGeom prst="rect">
            <a:avLst/>
          </a:prstGeom>
        </p:spPr>
        <p:txBody>
          <a:bodyPr lIns="93240" rIns="93240" tIns="46440" bIns="46440">
            <a:noAutofit/>
          </a:bodyPr>
          <a:p>
            <a:endParaRPr b="0" lang="en-US" sz="2000" spc="-1" strike="noStrike">
              <a:latin typeface="Arial"/>
            </a:endParaRPr>
          </a:p>
        </p:txBody>
      </p:sp>
      <p:sp>
        <p:nvSpPr>
          <p:cNvPr id="360" name="TextShape 3"/>
          <p:cNvSpPr txBox="1"/>
          <p:nvPr/>
        </p:nvSpPr>
        <p:spPr>
          <a:xfrm>
            <a:off x="3970800" y="8830080"/>
            <a:ext cx="3037320" cy="464400"/>
          </a:xfrm>
          <a:prstGeom prst="rect">
            <a:avLst/>
          </a:prstGeom>
          <a:noFill/>
          <a:ln>
            <a:noFill/>
          </a:ln>
        </p:spPr>
        <p:txBody>
          <a:bodyPr lIns="93240" rIns="93240" tIns="46440" bIns="46440" anchor="b">
            <a:noAutofit/>
          </a:bodyPr>
          <a:p>
            <a:pPr algn="r">
              <a:lnSpc>
                <a:spcPct val="100000"/>
              </a:lnSpc>
            </a:pPr>
            <a:fld id="{2D1A4BC8-117B-4EFC-8F3F-D9D9A8812E79}" type="slidenum">
              <a:rPr b="0" lang="en-US" sz="1300" spc="-1" strike="noStrike">
                <a:solidFill>
                  <a:srgbClr val="000000"/>
                </a:solidFill>
                <a:latin typeface="+mn-lt"/>
                <a:ea typeface="+mn-ea"/>
              </a:rPr>
              <a:t>1</a:t>
            </a:fld>
            <a:endParaRPr b="0" lang="en-US" sz="1300" spc="-1" strike="noStrike">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3" name="PlaceHolder 1"/>
          <p:cNvSpPr>
            <a:spLocks noGrp="1"/>
          </p:cNvSpPr>
          <p:nvPr>
            <p:ph type="sldImg"/>
          </p:nvPr>
        </p:nvSpPr>
        <p:spPr>
          <a:xfrm>
            <a:off x="406440" y="698400"/>
            <a:ext cx="6197400" cy="3485880"/>
          </a:xfrm>
          <a:prstGeom prst="rect">
            <a:avLst/>
          </a:prstGeom>
        </p:spPr>
      </p:sp>
      <p:sp>
        <p:nvSpPr>
          <p:cNvPr id="404" name="PlaceHolder 2"/>
          <p:cNvSpPr>
            <a:spLocks noGrp="1"/>
          </p:cNvSpPr>
          <p:nvPr>
            <p:ph type="body"/>
          </p:nvPr>
        </p:nvSpPr>
        <p:spPr>
          <a:xfrm>
            <a:off x="700920" y="4415760"/>
            <a:ext cx="5608080" cy="4183200"/>
          </a:xfrm>
          <a:prstGeom prst="rect">
            <a:avLst/>
          </a:prstGeom>
        </p:spPr>
        <p:txBody>
          <a:bodyPr lIns="93240" rIns="93240" tIns="46440" bIns="46440">
            <a:noAutofit/>
          </a:bodyPr>
          <a:p>
            <a:endParaRPr b="0" lang="en-US" sz="2000" spc="-1" strike="noStrike">
              <a:latin typeface="Arial"/>
            </a:endParaRPr>
          </a:p>
        </p:txBody>
      </p:sp>
      <p:sp>
        <p:nvSpPr>
          <p:cNvPr id="405" name="TextShape 3"/>
          <p:cNvSpPr txBox="1"/>
          <p:nvPr/>
        </p:nvSpPr>
        <p:spPr>
          <a:xfrm>
            <a:off x="3970800" y="8830080"/>
            <a:ext cx="3037320" cy="464400"/>
          </a:xfrm>
          <a:prstGeom prst="rect">
            <a:avLst/>
          </a:prstGeom>
          <a:noFill/>
          <a:ln>
            <a:noFill/>
          </a:ln>
        </p:spPr>
        <p:txBody>
          <a:bodyPr lIns="93240" rIns="93240" tIns="46440" bIns="46440" anchor="b">
            <a:noAutofit/>
          </a:bodyPr>
          <a:p>
            <a:pPr algn="r">
              <a:lnSpc>
                <a:spcPct val="100000"/>
              </a:lnSpc>
            </a:pPr>
            <a:fld id="{79D1D68A-D2ED-4842-A0B9-5935E8B22A4D}" type="slidenum">
              <a:rPr b="0" lang="en-US" sz="1300" spc="-1" strike="noStrike">
                <a:solidFill>
                  <a:srgbClr val="000000"/>
                </a:solidFill>
                <a:latin typeface="+mn-lt"/>
                <a:ea typeface="+mn-ea"/>
              </a:rPr>
              <a:t>18</a:t>
            </a:fld>
            <a:endParaRPr b="0" lang="en-US" sz="1300" spc="-1" strike="noStrike">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6" name="PlaceHolder 1"/>
          <p:cNvSpPr>
            <a:spLocks noGrp="1"/>
          </p:cNvSpPr>
          <p:nvPr>
            <p:ph type="sldImg"/>
          </p:nvPr>
        </p:nvSpPr>
        <p:spPr>
          <a:xfrm>
            <a:off x="406440" y="698400"/>
            <a:ext cx="6197400" cy="3485880"/>
          </a:xfrm>
          <a:prstGeom prst="rect">
            <a:avLst/>
          </a:prstGeom>
        </p:spPr>
      </p:sp>
      <p:sp>
        <p:nvSpPr>
          <p:cNvPr id="407" name="PlaceHolder 2"/>
          <p:cNvSpPr>
            <a:spLocks noGrp="1"/>
          </p:cNvSpPr>
          <p:nvPr>
            <p:ph type="body"/>
          </p:nvPr>
        </p:nvSpPr>
        <p:spPr>
          <a:xfrm>
            <a:off x="700920" y="4415760"/>
            <a:ext cx="5608080" cy="4183200"/>
          </a:xfrm>
          <a:prstGeom prst="rect">
            <a:avLst/>
          </a:prstGeom>
        </p:spPr>
        <p:txBody>
          <a:bodyPr lIns="93240" rIns="93240" tIns="46440" bIns="46440">
            <a:normAutofit/>
          </a:bodyPr>
          <a:p>
            <a:endParaRPr b="0" lang="en-US" sz="2000" spc="-1" strike="noStrike">
              <a:latin typeface="Arial"/>
            </a:endParaRPr>
          </a:p>
        </p:txBody>
      </p:sp>
      <p:sp>
        <p:nvSpPr>
          <p:cNvPr id="408" name="TextShape 3"/>
          <p:cNvSpPr txBox="1"/>
          <p:nvPr/>
        </p:nvSpPr>
        <p:spPr>
          <a:xfrm>
            <a:off x="3970800" y="8830080"/>
            <a:ext cx="3037320" cy="464400"/>
          </a:xfrm>
          <a:prstGeom prst="rect">
            <a:avLst/>
          </a:prstGeom>
          <a:noFill/>
          <a:ln>
            <a:noFill/>
          </a:ln>
        </p:spPr>
        <p:txBody>
          <a:bodyPr lIns="93240" rIns="93240" tIns="46440" bIns="46440" anchor="b">
            <a:noAutofit/>
          </a:bodyPr>
          <a:p>
            <a:pPr algn="r">
              <a:lnSpc>
                <a:spcPct val="100000"/>
              </a:lnSpc>
            </a:pPr>
            <a:fld id="{E6741E06-73C6-4D6E-A855-40B5F1642EBB}" type="slidenum">
              <a:rPr b="0" lang="en-US" sz="1300" spc="-1" strike="noStrike">
                <a:solidFill>
                  <a:srgbClr val="000000"/>
                </a:solidFill>
                <a:latin typeface="+mn-lt"/>
                <a:ea typeface="+mn-ea"/>
              </a:rPr>
              <a:t>21</a:t>
            </a:fld>
            <a:endParaRPr b="0" lang="en-US" sz="1300" spc="-1" strike="noStrike">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9" name="PlaceHolder 1"/>
          <p:cNvSpPr>
            <a:spLocks noGrp="1"/>
          </p:cNvSpPr>
          <p:nvPr>
            <p:ph type="sldImg"/>
          </p:nvPr>
        </p:nvSpPr>
        <p:spPr>
          <a:xfrm>
            <a:off x="406440" y="698400"/>
            <a:ext cx="6197400" cy="3485880"/>
          </a:xfrm>
          <a:prstGeom prst="rect">
            <a:avLst/>
          </a:prstGeom>
        </p:spPr>
      </p:sp>
      <p:sp>
        <p:nvSpPr>
          <p:cNvPr id="410" name="PlaceHolder 2"/>
          <p:cNvSpPr>
            <a:spLocks noGrp="1"/>
          </p:cNvSpPr>
          <p:nvPr>
            <p:ph type="body"/>
          </p:nvPr>
        </p:nvSpPr>
        <p:spPr>
          <a:xfrm>
            <a:off x="700920" y="4415760"/>
            <a:ext cx="5608080" cy="4183200"/>
          </a:xfrm>
          <a:prstGeom prst="rect">
            <a:avLst/>
          </a:prstGeom>
        </p:spPr>
        <p:txBody>
          <a:bodyPr lIns="93240" rIns="93240" tIns="46440" bIns="46440">
            <a:normAutofit/>
          </a:bodyPr>
          <a:p>
            <a:endParaRPr b="0" lang="en-US" sz="2000" spc="-1" strike="noStrike">
              <a:latin typeface="Arial"/>
            </a:endParaRPr>
          </a:p>
        </p:txBody>
      </p:sp>
      <p:sp>
        <p:nvSpPr>
          <p:cNvPr id="411" name="TextShape 3"/>
          <p:cNvSpPr txBox="1"/>
          <p:nvPr/>
        </p:nvSpPr>
        <p:spPr>
          <a:xfrm>
            <a:off x="3970800" y="8830080"/>
            <a:ext cx="3037320" cy="464400"/>
          </a:xfrm>
          <a:prstGeom prst="rect">
            <a:avLst/>
          </a:prstGeom>
          <a:noFill/>
          <a:ln>
            <a:noFill/>
          </a:ln>
        </p:spPr>
        <p:txBody>
          <a:bodyPr lIns="93240" rIns="93240" tIns="46440" bIns="46440" anchor="b">
            <a:noAutofit/>
          </a:bodyPr>
          <a:p>
            <a:pPr algn="r">
              <a:lnSpc>
                <a:spcPct val="100000"/>
              </a:lnSpc>
            </a:pPr>
            <a:fld id="{325CD903-8BB4-46D6-B42D-A061E9BE4917}" type="slidenum">
              <a:rPr b="0" lang="en-US" sz="1300" spc="-1" strike="noStrike">
                <a:solidFill>
                  <a:srgbClr val="000000"/>
                </a:solidFill>
                <a:latin typeface="+mn-lt"/>
                <a:ea typeface="+mn-ea"/>
              </a:rPr>
              <a:t>22</a:t>
            </a:fld>
            <a:endParaRPr b="0" lang="en-US" sz="1300" spc="-1" strike="noStrike">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2" name="PlaceHolder 1"/>
          <p:cNvSpPr>
            <a:spLocks noGrp="1"/>
          </p:cNvSpPr>
          <p:nvPr>
            <p:ph type="sldImg"/>
          </p:nvPr>
        </p:nvSpPr>
        <p:spPr>
          <a:xfrm>
            <a:off x="406440" y="698400"/>
            <a:ext cx="6197400" cy="3485880"/>
          </a:xfrm>
          <a:prstGeom prst="rect">
            <a:avLst/>
          </a:prstGeom>
        </p:spPr>
      </p:sp>
      <p:sp>
        <p:nvSpPr>
          <p:cNvPr id="413" name="PlaceHolder 2"/>
          <p:cNvSpPr>
            <a:spLocks noGrp="1"/>
          </p:cNvSpPr>
          <p:nvPr>
            <p:ph type="body"/>
          </p:nvPr>
        </p:nvSpPr>
        <p:spPr>
          <a:xfrm>
            <a:off x="700920" y="4415760"/>
            <a:ext cx="5608080" cy="4183200"/>
          </a:xfrm>
          <a:prstGeom prst="rect">
            <a:avLst/>
          </a:prstGeom>
        </p:spPr>
        <p:txBody>
          <a:bodyPr lIns="93240" rIns="93240" tIns="46440" bIns="46440">
            <a:normAutofit/>
          </a:bodyPr>
          <a:p>
            <a:endParaRPr b="0" lang="en-US" sz="2000" spc="-1" strike="noStrike">
              <a:latin typeface="Arial"/>
            </a:endParaRPr>
          </a:p>
        </p:txBody>
      </p:sp>
      <p:sp>
        <p:nvSpPr>
          <p:cNvPr id="414" name="TextShape 3"/>
          <p:cNvSpPr txBox="1"/>
          <p:nvPr/>
        </p:nvSpPr>
        <p:spPr>
          <a:xfrm>
            <a:off x="3970800" y="8830080"/>
            <a:ext cx="3037320" cy="464400"/>
          </a:xfrm>
          <a:prstGeom prst="rect">
            <a:avLst/>
          </a:prstGeom>
          <a:noFill/>
          <a:ln>
            <a:noFill/>
          </a:ln>
        </p:spPr>
        <p:txBody>
          <a:bodyPr lIns="93240" rIns="93240" tIns="46440" bIns="46440" anchor="b">
            <a:noAutofit/>
          </a:bodyPr>
          <a:p>
            <a:pPr algn="r">
              <a:lnSpc>
                <a:spcPct val="100000"/>
              </a:lnSpc>
            </a:pPr>
            <a:fld id="{9FCDD063-C2F5-47A8-B542-0E4BDDABC54E}" type="slidenum">
              <a:rPr b="0" lang="en-US" sz="1300" spc="-1" strike="noStrike">
                <a:solidFill>
                  <a:srgbClr val="000000"/>
                </a:solidFill>
                <a:latin typeface="+mn-lt"/>
                <a:ea typeface="+mn-ea"/>
              </a:rPr>
              <a:t>23</a:t>
            </a:fld>
            <a:endParaRPr b="0" lang="en-US" sz="1300" spc="-1" strike="noStrike">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5" name="PlaceHolder 1"/>
          <p:cNvSpPr>
            <a:spLocks noGrp="1"/>
          </p:cNvSpPr>
          <p:nvPr>
            <p:ph type="sldImg"/>
          </p:nvPr>
        </p:nvSpPr>
        <p:spPr>
          <a:xfrm>
            <a:off x="406440" y="698400"/>
            <a:ext cx="6197400" cy="3485880"/>
          </a:xfrm>
          <a:prstGeom prst="rect">
            <a:avLst/>
          </a:prstGeom>
        </p:spPr>
      </p:sp>
      <p:sp>
        <p:nvSpPr>
          <p:cNvPr id="416" name="PlaceHolder 2"/>
          <p:cNvSpPr>
            <a:spLocks noGrp="1"/>
          </p:cNvSpPr>
          <p:nvPr>
            <p:ph type="body"/>
          </p:nvPr>
        </p:nvSpPr>
        <p:spPr>
          <a:xfrm>
            <a:off x="700920" y="4415760"/>
            <a:ext cx="5608080" cy="4183200"/>
          </a:xfrm>
          <a:prstGeom prst="rect">
            <a:avLst/>
          </a:prstGeom>
        </p:spPr>
        <p:txBody>
          <a:bodyPr lIns="93240" rIns="93240" tIns="46440" bIns="46440">
            <a:noAutofit/>
          </a:bodyPr>
          <a:p>
            <a:endParaRPr b="0" lang="en-US" sz="2000" spc="-1" strike="noStrike">
              <a:latin typeface="Arial"/>
            </a:endParaRPr>
          </a:p>
        </p:txBody>
      </p:sp>
      <p:sp>
        <p:nvSpPr>
          <p:cNvPr id="417" name="TextShape 3"/>
          <p:cNvSpPr txBox="1"/>
          <p:nvPr/>
        </p:nvSpPr>
        <p:spPr>
          <a:xfrm>
            <a:off x="3970800" y="8830080"/>
            <a:ext cx="3037320" cy="464400"/>
          </a:xfrm>
          <a:prstGeom prst="rect">
            <a:avLst/>
          </a:prstGeom>
          <a:noFill/>
          <a:ln>
            <a:noFill/>
          </a:ln>
        </p:spPr>
        <p:txBody>
          <a:bodyPr lIns="93240" rIns="93240" tIns="46440" bIns="46440" anchor="b">
            <a:noAutofit/>
          </a:bodyPr>
          <a:p>
            <a:pPr algn="r">
              <a:lnSpc>
                <a:spcPct val="100000"/>
              </a:lnSpc>
            </a:pPr>
            <a:fld id="{61F24D9F-DE91-422A-9F54-5B7891A77692}" type="slidenum">
              <a:rPr b="0" lang="en-US" sz="1300" spc="-1" strike="noStrike">
                <a:solidFill>
                  <a:srgbClr val="000000"/>
                </a:solidFill>
                <a:latin typeface="+mn-lt"/>
                <a:ea typeface="+mn-ea"/>
              </a:rPr>
              <a:t>23</a:t>
            </a:fld>
            <a:endParaRPr b="0" lang="en-US" sz="1300" spc="-1" strike="noStrike">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8" name="PlaceHolder 1"/>
          <p:cNvSpPr>
            <a:spLocks noGrp="1"/>
          </p:cNvSpPr>
          <p:nvPr>
            <p:ph type="sldImg"/>
          </p:nvPr>
        </p:nvSpPr>
        <p:spPr>
          <a:xfrm>
            <a:off x="406440" y="698400"/>
            <a:ext cx="6197400" cy="3485880"/>
          </a:xfrm>
          <a:prstGeom prst="rect">
            <a:avLst/>
          </a:prstGeom>
        </p:spPr>
      </p:sp>
      <p:sp>
        <p:nvSpPr>
          <p:cNvPr id="419" name="PlaceHolder 2"/>
          <p:cNvSpPr>
            <a:spLocks noGrp="1"/>
          </p:cNvSpPr>
          <p:nvPr>
            <p:ph type="body"/>
          </p:nvPr>
        </p:nvSpPr>
        <p:spPr>
          <a:xfrm>
            <a:off x="700920" y="4415760"/>
            <a:ext cx="5608080" cy="4183200"/>
          </a:xfrm>
          <a:prstGeom prst="rect">
            <a:avLst/>
          </a:prstGeom>
        </p:spPr>
        <p:txBody>
          <a:bodyPr lIns="93240" rIns="93240" tIns="46440" bIns="46440">
            <a:normAutofit/>
          </a:bodyPr>
          <a:p>
            <a:endParaRPr b="0" lang="en-US" sz="2000" spc="-1" strike="noStrike">
              <a:latin typeface="Arial"/>
            </a:endParaRPr>
          </a:p>
        </p:txBody>
      </p:sp>
      <p:sp>
        <p:nvSpPr>
          <p:cNvPr id="420" name="TextShape 3"/>
          <p:cNvSpPr txBox="1"/>
          <p:nvPr/>
        </p:nvSpPr>
        <p:spPr>
          <a:xfrm>
            <a:off x="3970800" y="8830080"/>
            <a:ext cx="3037320" cy="464400"/>
          </a:xfrm>
          <a:prstGeom prst="rect">
            <a:avLst/>
          </a:prstGeom>
          <a:noFill/>
          <a:ln>
            <a:noFill/>
          </a:ln>
        </p:spPr>
        <p:txBody>
          <a:bodyPr lIns="93240" rIns="93240" tIns="46440" bIns="46440" anchor="b">
            <a:noAutofit/>
          </a:bodyPr>
          <a:p>
            <a:pPr algn="r">
              <a:lnSpc>
                <a:spcPct val="100000"/>
              </a:lnSpc>
            </a:pPr>
            <a:fld id="{AA31ECB1-986B-4322-94A5-BD0D31CF6102}" type="slidenum">
              <a:rPr b="0" lang="en-US" sz="1300" spc="-1" strike="noStrike">
                <a:solidFill>
                  <a:srgbClr val="000000"/>
                </a:solidFill>
                <a:latin typeface="+mn-lt"/>
                <a:ea typeface="+mn-ea"/>
              </a:rPr>
              <a:t>25</a:t>
            </a:fld>
            <a:endParaRPr b="0" lang="en-US" sz="1300" spc="-1" strike="noStrike">
              <a:latin typeface="Times New Roman"/>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1" name="PlaceHolder 1"/>
          <p:cNvSpPr>
            <a:spLocks noGrp="1"/>
          </p:cNvSpPr>
          <p:nvPr>
            <p:ph type="sldImg"/>
          </p:nvPr>
        </p:nvSpPr>
        <p:spPr>
          <a:xfrm>
            <a:off x="406440" y="698400"/>
            <a:ext cx="6197400" cy="3485880"/>
          </a:xfrm>
          <a:prstGeom prst="rect">
            <a:avLst/>
          </a:prstGeom>
        </p:spPr>
      </p:sp>
      <p:sp>
        <p:nvSpPr>
          <p:cNvPr id="422" name="PlaceHolder 2"/>
          <p:cNvSpPr>
            <a:spLocks noGrp="1"/>
          </p:cNvSpPr>
          <p:nvPr>
            <p:ph type="body"/>
          </p:nvPr>
        </p:nvSpPr>
        <p:spPr>
          <a:xfrm>
            <a:off x="700920" y="4415760"/>
            <a:ext cx="5608080" cy="4183200"/>
          </a:xfrm>
          <a:prstGeom prst="rect">
            <a:avLst/>
          </a:prstGeom>
        </p:spPr>
        <p:txBody>
          <a:bodyPr lIns="93240" rIns="93240" tIns="46440" bIns="46440">
            <a:normAutofit/>
          </a:bodyPr>
          <a:p>
            <a:endParaRPr b="0" lang="en-US" sz="2000" spc="-1" strike="noStrike">
              <a:latin typeface="Arial"/>
            </a:endParaRPr>
          </a:p>
        </p:txBody>
      </p:sp>
      <p:sp>
        <p:nvSpPr>
          <p:cNvPr id="423" name="TextShape 3"/>
          <p:cNvSpPr txBox="1"/>
          <p:nvPr/>
        </p:nvSpPr>
        <p:spPr>
          <a:xfrm>
            <a:off x="3970800" y="8830080"/>
            <a:ext cx="3037320" cy="464400"/>
          </a:xfrm>
          <a:prstGeom prst="rect">
            <a:avLst/>
          </a:prstGeom>
          <a:noFill/>
          <a:ln>
            <a:noFill/>
          </a:ln>
        </p:spPr>
        <p:txBody>
          <a:bodyPr lIns="93240" rIns="93240" tIns="46440" bIns="46440" anchor="b">
            <a:noAutofit/>
          </a:bodyPr>
          <a:p>
            <a:pPr algn="r">
              <a:lnSpc>
                <a:spcPct val="100000"/>
              </a:lnSpc>
            </a:pPr>
            <a:fld id="{169E0BF7-371A-4931-B222-839F62912CD1}" type="slidenum">
              <a:rPr b="0" lang="en-US" sz="1300" spc="-1" strike="noStrike">
                <a:solidFill>
                  <a:srgbClr val="000000"/>
                </a:solidFill>
                <a:latin typeface="+mn-lt"/>
                <a:ea typeface="+mn-ea"/>
              </a:rPr>
              <a:t>26</a:t>
            </a:fld>
            <a:endParaRPr b="0" lang="en-US" sz="1300" spc="-1" strike="noStrike">
              <a:latin typeface="Times New Roman"/>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4" name="PlaceHolder 1"/>
          <p:cNvSpPr>
            <a:spLocks noGrp="1"/>
          </p:cNvSpPr>
          <p:nvPr>
            <p:ph type="sldImg"/>
          </p:nvPr>
        </p:nvSpPr>
        <p:spPr>
          <a:xfrm>
            <a:off x="406440" y="698400"/>
            <a:ext cx="6197400" cy="3485880"/>
          </a:xfrm>
          <a:prstGeom prst="rect">
            <a:avLst/>
          </a:prstGeom>
        </p:spPr>
      </p:sp>
      <p:sp>
        <p:nvSpPr>
          <p:cNvPr id="425" name="PlaceHolder 2"/>
          <p:cNvSpPr>
            <a:spLocks noGrp="1"/>
          </p:cNvSpPr>
          <p:nvPr>
            <p:ph type="body"/>
          </p:nvPr>
        </p:nvSpPr>
        <p:spPr>
          <a:xfrm>
            <a:off x="700920" y="4415760"/>
            <a:ext cx="5608080" cy="4183200"/>
          </a:xfrm>
          <a:prstGeom prst="rect">
            <a:avLst/>
          </a:prstGeom>
        </p:spPr>
        <p:txBody>
          <a:bodyPr lIns="93240" rIns="93240" tIns="46440" bIns="46440">
            <a:noAutofit/>
          </a:bodyPr>
          <a:p>
            <a:endParaRPr b="0" lang="en-US" sz="2000" spc="-1" strike="noStrike">
              <a:latin typeface="Arial"/>
            </a:endParaRPr>
          </a:p>
        </p:txBody>
      </p:sp>
      <p:sp>
        <p:nvSpPr>
          <p:cNvPr id="426" name="TextShape 3"/>
          <p:cNvSpPr txBox="1"/>
          <p:nvPr/>
        </p:nvSpPr>
        <p:spPr>
          <a:xfrm>
            <a:off x="3970800" y="8830080"/>
            <a:ext cx="3037320" cy="464400"/>
          </a:xfrm>
          <a:prstGeom prst="rect">
            <a:avLst/>
          </a:prstGeom>
          <a:noFill/>
          <a:ln>
            <a:noFill/>
          </a:ln>
        </p:spPr>
        <p:txBody>
          <a:bodyPr lIns="93240" rIns="93240" tIns="46440" bIns="46440" anchor="b">
            <a:noAutofit/>
          </a:bodyPr>
          <a:p>
            <a:pPr algn="r">
              <a:lnSpc>
                <a:spcPct val="100000"/>
              </a:lnSpc>
            </a:pPr>
            <a:fld id="{BA4EABB7-F869-4B96-837C-E60DEF6E420B}" type="slidenum">
              <a:rPr b="0" lang="en-US" sz="1300" spc="-1" strike="noStrike">
                <a:solidFill>
                  <a:srgbClr val="000000"/>
                </a:solidFill>
                <a:latin typeface="+mn-lt"/>
                <a:ea typeface="+mn-ea"/>
              </a:rPr>
              <a:t>26</a:t>
            </a:fld>
            <a:endParaRPr b="0" lang="en-US" sz="1300" spc="-1" strike="noStrike">
              <a:latin typeface="Times New Roman"/>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7" name="PlaceHolder 1"/>
          <p:cNvSpPr>
            <a:spLocks noGrp="1"/>
          </p:cNvSpPr>
          <p:nvPr>
            <p:ph type="sldImg"/>
          </p:nvPr>
        </p:nvSpPr>
        <p:spPr>
          <a:xfrm>
            <a:off x="406440" y="698400"/>
            <a:ext cx="6197400" cy="3485880"/>
          </a:xfrm>
          <a:prstGeom prst="rect">
            <a:avLst/>
          </a:prstGeom>
        </p:spPr>
      </p:sp>
      <p:sp>
        <p:nvSpPr>
          <p:cNvPr id="428" name="PlaceHolder 2"/>
          <p:cNvSpPr>
            <a:spLocks noGrp="1"/>
          </p:cNvSpPr>
          <p:nvPr>
            <p:ph type="body"/>
          </p:nvPr>
        </p:nvSpPr>
        <p:spPr>
          <a:xfrm>
            <a:off x="700920" y="4415760"/>
            <a:ext cx="5608080" cy="4183200"/>
          </a:xfrm>
          <a:prstGeom prst="rect">
            <a:avLst/>
          </a:prstGeom>
        </p:spPr>
        <p:txBody>
          <a:bodyPr lIns="93240" rIns="93240" tIns="46440" bIns="46440">
            <a:normAutofit/>
          </a:bodyPr>
          <a:p>
            <a:endParaRPr b="0" lang="en-US" sz="2000" spc="-1" strike="noStrike">
              <a:latin typeface="Arial"/>
            </a:endParaRPr>
          </a:p>
        </p:txBody>
      </p:sp>
      <p:sp>
        <p:nvSpPr>
          <p:cNvPr id="429" name="TextShape 3"/>
          <p:cNvSpPr txBox="1"/>
          <p:nvPr/>
        </p:nvSpPr>
        <p:spPr>
          <a:xfrm>
            <a:off x="3970800" y="8830080"/>
            <a:ext cx="3037320" cy="464400"/>
          </a:xfrm>
          <a:prstGeom prst="rect">
            <a:avLst/>
          </a:prstGeom>
          <a:noFill/>
          <a:ln>
            <a:noFill/>
          </a:ln>
        </p:spPr>
        <p:txBody>
          <a:bodyPr lIns="93240" rIns="93240" tIns="46440" bIns="46440" anchor="b">
            <a:noAutofit/>
          </a:bodyPr>
          <a:p>
            <a:pPr algn="r">
              <a:lnSpc>
                <a:spcPct val="100000"/>
              </a:lnSpc>
            </a:pPr>
            <a:fld id="{A415B191-3A79-4555-B7A5-AA4533497C1A}" type="slidenum">
              <a:rPr b="0" lang="en-US" sz="1300" spc="-1" strike="noStrike">
                <a:solidFill>
                  <a:srgbClr val="000000"/>
                </a:solidFill>
                <a:latin typeface="+mn-lt"/>
                <a:ea typeface="+mn-ea"/>
              </a:rPr>
              <a:t>28</a:t>
            </a:fld>
            <a:endParaRPr b="0" lang="en-US" sz="1300" spc="-1" strike="noStrike">
              <a:latin typeface="Times New Roman"/>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0" name="PlaceHolder 1"/>
          <p:cNvSpPr>
            <a:spLocks noGrp="1"/>
          </p:cNvSpPr>
          <p:nvPr>
            <p:ph type="sldImg"/>
          </p:nvPr>
        </p:nvSpPr>
        <p:spPr>
          <a:xfrm>
            <a:off x="406440" y="698400"/>
            <a:ext cx="6197400" cy="3485880"/>
          </a:xfrm>
          <a:prstGeom prst="rect">
            <a:avLst/>
          </a:prstGeom>
        </p:spPr>
      </p:sp>
      <p:sp>
        <p:nvSpPr>
          <p:cNvPr id="431" name="PlaceHolder 2"/>
          <p:cNvSpPr>
            <a:spLocks noGrp="1"/>
          </p:cNvSpPr>
          <p:nvPr>
            <p:ph type="body"/>
          </p:nvPr>
        </p:nvSpPr>
        <p:spPr>
          <a:xfrm>
            <a:off x="700920" y="4415760"/>
            <a:ext cx="5608080" cy="4183200"/>
          </a:xfrm>
          <a:prstGeom prst="rect">
            <a:avLst/>
          </a:prstGeom>
        </p:spPr>
        <p:txBody>
          <a:bodyPr lIns="93240" rIns="93240" tIns="46440" bIns="46440">
            <a:normAutofit/>
          </a:bodyPr>
          <a:p>
            <a:endParaRPr b="0" lang="en-US" sz="2000" spc="-1" strike="noStrike">
              <a:latin typeface="Arial"/>
            </a:endParaRPr>
          </a:p>
        </p:txBody>
      </p:sp>
      <p:sp>
        <p:nvSpPr>
          <p:cNvPr id="432" name="TextShape 3"/>
          <p:cNvSpPr txBox="1"/>
          <p:nvPr/>
        </p:nvSpPr>
        <p:spPr>
          <a:xfrm>
            <a:off x="3970800" y="8830080"/>
            <a:ext cx="3037320" cy="464400"/>
          </a:xfrm>
          <a:prstGeom prst="rect">
            <a:avLst/>
          </a:prstGeom>
          <a:noFill/>
          <a:ln>
            <a:noFill/>
          </a:ln>
        </p:spPr>
        <p:txBody>
          <a:bodyPr lIns="93240" rIns="93240" tIns="46440" bIns="46440" anchor="b">
            <a:noAutofit/>
          </a:bodyPr>
          <a:p>
            <a:pPr algn="r">
              <a:lnSpc>
                <a:spcPct val="100000"/>
              </a:lnSpc>
            </a:pPr>
            <a:fld id="{43026C31-20F8-444A-B6F2-A56483703495}" type="slidenum">
              <a:rPr b="0" lang="en-US" sz="1300" spc="-1" strike="noStrike">
                <a:solidFill>
                  <a:srgbClr val="000000"/>
                </a:solidFill>
                <a:latin typeface="+mn-lt"/>
                <a:ea typeface="+mn-ea"/>
              </a:rPr>
              <a:t>29</a:t>
            </a:fld>
            <a:endParaRPr b="0" lang="en-US" sz="13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1" name="PlaceHolder 1"/>
          <p:cNvSpPr>
            <a:spLocks noGrp="1"/>
          </p:cNvSpPr>
          <p:nvPr>
            <p:ph type="sldImg"/>
          </p:nvPr>
        </p:nvSpPr>
        <p:spPr>
          <a:xfrm>
            <a:off x="380880" y="685800"/>
            <a:ext cx="6095520" cy="3428640"/>
          </a:xfrm>
          <a:prstGeom prst="rect">
            <a:avLst/>
          </a:prstGeom>
        </p:spPr>
      </p:sp>
      <p:sp>
        <p:nvSpPr>
          <p:cNvPr id="362" name="PlaceHolder 2"/>
          <p:cNvSpPr>
            <a:spLocks noGrp="1"/>
          </p:cNvSpPr>
          <p:nvPr>
            <p:ph type="body"/>
          </p:nvPr>
        </p:nvSpPr>
        <p:spPr>
          <a:xfrm>
            <a:off x="700920" y="4415760"/>
            <a:ext cx="5608080" cy="4183200"/>
          </a:xfrm>
          <a:prstGeom prst="rect">
            <a:avLst/>
          </a:prstGeom>
        </p:spPr>
        <p:txBody>
          <a:bodyPr lIns="93240" rIns="93240" tIns="46440" bIns="46440">
            <a:normAutofit/>
          </a:bodyPr>
          <a:p>
            <a:endParaRPr b="0" lang="en-US" sz="2000" spc="-1" strike="noStrike">
              <a:latin typeface="Arial"/>
            </a:endParaRPr>
          </a:p>
        </p:txBody>
      </p:sp>
      <p:sp>
        <p:nvSpPr>
          <p:cNvPr id="363" name="TextShape 3"/>
          <p:cNvSpPr txBox="1"/>
          <p:nvPr/>
        </p:nvSpPr>
        <p:spPr>
          <a:xfrm>
            <a:off x="3970800" y="8830080"/>
            <a:ext cx="3037320" cy="464400"/>
          </a:xfrm>
          <a:prstGeom prst="rect">
            <a:avLst/>
          </a:prstGeom>
          <a:noFill/>
          <a:ln>
            <a:noFill/>
          </a:ln>
        </p:spPr>
        <p:txBody>
          <a:bodyPr lIns="93240" rIns="93240" tIns="46440" bIns="46440" anchor="b">
            <a:noAutofit/>
          </a:bodyPr>
          <a:p>
            <a:pPr algn="r">
              <a:lnSpc>
                <a:spcPct val="100000"/>
              </a:lnSpc>
            </a:pPr>
            <a:fld id="{44E772D2-2017-45AD-9322-EA99A4D941D0}" type="slidenum">
              <a:rPr b="0" lang="en-US" sz="1200" spc="-1" strike="noStrike">
                <a:solidFill>
                  <a:srgbClr val="000000"/>
                </a:solidFill>
                <a:latin typeface="Calibri"/>
                <a:ea typeface="+mn-ea"/>
              </a:rPr>
              <a:t>3</a:t>
            </a:fld>
            <a:endParaRPr b="0" lang="en-US" sz="1200" spc="-1" strike="noStrike">
              <a:latin typeface="Times New Roman"/>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3" name="PlaceHolder 1"/>
          <p:cNvSpPr>
            <a:spLocks noGrp="1"/>
          </p:cNvSpPr>
          <p:nvPr>
            <p:ph type="sldImg"/>
          </p:nvPr>
        </p:nvSpPr>
        <p:spPr>
          <a:xfrm>
            <a:off x="406440" y="698400"/>
            <a:ext cx="6197400" cy="3485880"/>
          </a:xfrm>
          <a:prstGeom prst="rect">
            <a:avLst/>
          </a:prstGeom>
        </p:spPr>
      </p:sp>
      <p:sp>
        <p:nvSpPr>
          <p:cNvPr id="434" name="PlaceHolder 2"/>
          <p:cNvSpPr>
            <a:spLocks noGrp="1"/>
          </p:cNvSpPr>
          <p:nvPr>
            <p:ph type="body"/>
          </p:nvPr>
        </p:nvSpPr>
        <p:spPr>
          <a:xfrm>
            <a:off x="700920" y="4415760"/>
            <a:ext cx="5608080" cy="4183200"/>
          </a:xfrm>
          <a:prstGeom prst="rect">
            <a:avLst/>
          </a:prstGeom>
        </p:spPr>
        <p:txBody>
          <a:bodyPr lIns="93240" rIns="93240" tIns="46440" bIns="46440">
            <a:normAutofit/>
          </a:bodyPr>
          <a:p>
            <a:endParaRPr b="0" lang="en-US" sz="2000" spc="-1" strike="noStrike">
              <a:latin typeface="Arial"/>
            </a:endParaRPr>
          </a:p>
        </p:txBody>
      </p:sp>
      <p:sp>
        <p:nvSpPr>
          <p:cNvPr id="435" name="TextShape 3"/>
          <p:cNvSpPr txBox="1"/>
          <p:nvPr/>
        </p:nvSpPr>
        <p:spPr>
          <a:xfrm>
            <a:off x="3970800" y="8830080"/>
            <a:ext cx="3037320" cy="464400"/>
          </a:xfrm>
          <a:prstGeom prst="rect">
            <a:avLst/>
          </a:prstGeom>
          <a:noFill/>
          <a:ln>
            <a:noFill/>
          </a:ln>
        </p:spPr>
        <p:txBody>
          <a:bodyPr lIns="93240" rIns="93240" tIns="46440" bIns="46440" anchor="b">
            <a:noAutofit/>
          </a:bodyPr>
          <a:p>
            <a:pPr algn="r">
              <a:lnSpc>
                <a:spcPct val="100000"/>
              </a:lnSpc>
            </a:pPr>
            <a:fld id="{906E8B59-296E-46E0-B25D-D018A8D9552E}" type="slidenum">
              <a:rPr b="0" lang="en-US" sz="1300" spc="-1" strike="noStrike">
                <a:solidFill>
                  <a:srgbClr val="000000"/>
                </a:solidFill>
                <a:latin typeface="+mn-lt"/>
                <a:ea typeface="+mn-ea"/>
              </a:rPr>
              <a:t>30</a:t>
            </a:fld>
            <a:endParaRPr b="0" lang="en-US" sz="1300" spc="-1" strike="noStrike">
              <a:latin typeface="Times New Roman"/>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6" name="PlaceHolder 1"/>
          <p:cNvSpPr>
            <a:spLocks noGrp="1"/>
          </p:cNvSpPr>
          <p:nvPr>
            <p:ph type="sldImg"/>
          </p:nvPr>
        </p:nvSpPr>
        <p:spPr>
          <a:xfrm>
            <a:off x="406440" y="698400"/>
            <a:ext cx="6197400" cy="3485880"/>
          </a:xfrm>
          <a:prstGeom prst="rect">
            <a:avLst/>
          </a:prstGeom>
        </p:spPr>
      </p:sp>
      <p:sp>
        <p:nvSpPr>
          <p:cNvPr id="437" name="PlaceHolder 2"/>
          <p:cNvSpPr>
            <a:spLocks noGrp="1"/>
          </p:cNvSpPr>
          <p:nvPr>
            <p:ph type="body"/>
          </p:nvPr>
        </p:nvSpPr>
        <p:spPr>
          <a:xfrm>
            <a:off x="700920" y="4415760"/>
            <a:ext cx="5608080" cy="4183200"/>
          </a:xfrm>
          <a:prstGeom prst="rect">
            <a:avLst/>
          </a:prstGeom>
        </p:spPr>
        <p:txBody>
          <a:bodyPr lIns="93240" rIns="93240" tIns="46440" bIns="46440">
            <a:normAutofit/>
          </a:bodyPr>
          <a:p>
            <a:endParaRPr b="0" lang="en-US" sz="2000" spc="-1" strike="noStrike">
              <a:latin typeface="Arial"/>
            </a:endParaRPr>
          </a:p>
        </p:txBody>
      </p:sp>
      <p:sp>
        <p:nvSpPr>
          <p:cNvPr id="438" name="TextShape 3"/>
          <p:cNvSpPr txBox="1"/>
          <p:nvPr/>
        </p:nvSpPr>
        <p:spPr>
          <a:xfrm>
            <a:off x="3970800" y="8830080"/>
            <a:ext cx="3037320" cy="464400"/>
          </a:xfrm>
          <a:prstGeom prst="rect">
            <a:avLst/>
          </a:prstGeom>
          <a:noFill/>
          <a:ln>
            <a:noFill/>
          </a:ln>
        </p:spPr>
        <p:txBody>
          <a:bodyPr lIns="93240" rIns="93240" tIns="46440" bIns="46440" anchor="b">
            <a:noAutofit/>
          </a:bodyPr>
          <a:p>
            <a:pPr algn="r">
              <a:lnSpc>
                <a:spcPct val="100000"/>
              </a:lnSpc>
            </a:pPr>
            <a:fld id="{4C7889C3-8B48-435B-BB9C-F4D4060C28AE}" type="slidenum">
              <a:rPr b="0" lang="en-US" sz="1300" spc="-1" strike="noStrike">
                <a:solidFill>
                  <a:srgbClr val="000000"/>
                </a:solidFill>
                <a:latin typeface="+mn-lt"/>
                <a:ea typeface="+mn-ea"/>
              </a:rPr>
              <a:t>31</a:t>
            </a:fld>
            <a:endParaRPr b="0" lang="en-US" sz="1300" spc="-1" strike="noStrike">
              <a:latin typeface="Times New Roman"/>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9" name="PlaceHolder 1"/>
          <p:cNvSpPr>
            <a:spLocks noGrp="1"/>
          </p:cNvSpPr>
          <p:nvPr>
            <p:ph type="sldImg"/>
          </p:nvPr>
        </p:nvSpPr>
        <p:spPr>
          <a:xfrm>
            <a:off x="406440" y="698400"/>
            <a:ext cx="6197400" cy="3485880"/>
          </a:xfrm>
          <a:prstGeom prst="rect">
            <a:avLst/>
          </a:prstGeom>
        </p:spPr>
      </p:sp>
      <p:sp>
        <p:nvSpPr>
          <p:cNvPr id="440" name="PlaceHolder 2"/>
          <p:cNvSpPr>
            <a:spLocks noGrp="1"/>
          </p:cNvSpPr>
          <p:nvPr>
            <p:ph type="body"/>
          </p:nvPr>
        </p:nvSpPr>
        <p:spPr>
          <a:xfrm>
            <a:off x="700920" y="4415760"/>
            <a:ext cx="5608080" cy="4183200"/>
          </a:xfrm>
          <a:prstGeom prst="rect">
            <a:avLst/>
          </a:prstGeom>
        </p:spPr>
        <p:txBody>
          <a:bodyPr lIns="93240" rIns="93240" tIns="46440" bIns="46440">
            <a:normAutofit/>
          </a:bodyPr>
          <a:p>
            <a:endParaRPr b="0" lang="en-US" sz="2000" spc="-1" strike="noStrike">
              <a:latin typeface="Arial"/>
            </a:endParaRPr>
          </a:p>
        </p:txBody>
      </p:sp>
      <p:sp>
        <p:nvSpPr>
          <p:cNvPr id="441" name="TextShape 3"/>
          <p:cNvSpPr txBox="1"/>
          <p:nvPr/>
        </p:nvSpPr>
        <p:spPr>
          <a:xfrm>
            <a:off x="3970800" y="8830080"/>
            <a:ext cx="3037320" cy="464400"/>
          </a:xfrm>
          <a:prstGeom prst="rect">
            <a:avLst/>
          </a:prstGeom>
          <a:noFill/>
          <a:ln>
            <a:noFill/>
          </a:ln>
        </p:spPr>
        <p:txBody>
          <a:bodyPr lIns="93240" rIns="93240" tIns="46440" bIns="46440" anchor="b">
            <a:noAutofit/>
          </a:bodyPr>
          <a:p>
            <a:pPr algn="r">
              <a:lnSpc>
                <a:spcPct val="100000"/>
              </a:lnSpc>
            </a:pPr>
            <a:fld id="{87333DC1-53B6-4C34-958B-E543F31BC600}" type="slidenum">
              <a:rPr b="0" lang="en-US" sz="1300" spc="-1" strike="noStrike">
                <a:solidFill>
                  <a:srgbClr val="000000"/>
                </a:solidFill>
                <a:latin typeface="+mn-lt"/>
                <a:ea typeface="+mn-ea"/>
              </a:rPr>
              <a:t>32</a:t>
            </a:fld>
            <a:endParaRPr b="0" lang="en-US" sz="1300" spc="-1" strike="noStrike">
              <a:latin typeface="Times New Roman"/>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2" name="PlaceHolder 1"/>
          <p:cNvSpPr>
            <a:spLocks noGrp="1"/>
          </p:cNvSpPr>
          <p:nvPr>
            <p:ph type="sldImg"/>
          </p:nvPr>
        </p:nvSpPr>
        <p:spPr>
          <a:xfrm>
            <a:off x="406440" y="698400"/>
            <a:ext cx="6197400" cy="3485880"/>
          </a:xfrm>
          <a:prstGeom prst="rect">
            <a:avLst/>
          </a:prstGeom>
        </p:spPr>
      </p:sp>
      <p:sp>
        <p:nvSpPr>
          <p:cNvPr id="443" name="PlaceHolder 2"/>
          <p:cNvSpPr>
            <a:spLocks noGrp="1"/>
          </p:cNvSpPr>
          <p:nvPr>
            <p:ph type="body"/>
          </p:nvPr>
        </p:nvSpPr>
        <p:spPr>
          <a:xfrm>
            <a:off x="700920" y="4415760"/>
            <a:ext cx="5608080" cy="4183200"/>
          </a:xfrm>
          <a:prstGeom prst="rect">
            <a:avLst/>
          </a:prstGeom>
        </p:spPr>
        <p:txBody>
          <a:bodyPr lIns="93240" rIns="93240" tIns="46440" bIns="46440">
            <a:normAutofit/>
          </a:bodyPr>
          <a:p>
            <a:endParaRPr b="0" lang="en-US" sz="2000" spc="-1" strike="noStrike">
              <a:latin typeface="Arial"/>
            </a:endParaRPr>
          </a:p>
        </p:txBody>
      </p:sp>
      <p:sp>
        <p:nvSpPr>
          <p:cNvPr id="444" name="TextShape 3"/>
          <p:cNvSpPr txBox="1"/>
          <p:nvPr/>
        </p:nvSpPr>
        <p:spPr>
          <a:xfrm>
            <a:off x="3970800" y="8830080"/>
            <a:ext cx="3037320" cy="464400"/>
          </a:xfrm>
          <a:prstGeom prst="rect">
            <a:avLst/>
          </a:prstGeom>
          <a:noFill/>
          <a:ln>
            <a:noFill/>
          </a:ln>
        </p:spPr>
        <p:txBody>
          <a:bodyPr lIns="93240" rIns="93240" tIns="46440" bIns="46440" anchor="b">
            <a:noAutofit/>
          </a:bodyPr>
          <a:p>
            <a:pPr algn="r">
              <a:lnSpc>
                <a:spcPct val="100000"/>
              </a:lnSpc>
            </a:pPr>
            <a:fld id="{8256DDCA-241A-4986-86F9-E7DDF3721000}" type="slidenum">
              <a:rPr b="0" lang="en-US" sz="1300" spc="-1" strike="noStrike">
                <a:solidFill>
                  <a:srgbClr val="000000"/>
                </a:solidFill>
                <a:latin typeface="+mn-lt"/>
                <a:ea typeface="+mn-ea"/>
              </a:rPr>
              <a:t>33</a:t>
            </a:fld>
            <a:endParaRPr b="0" lang="en-US" sz="1300" spc="-1" strike="noStrike">
              <a:latin typeface="Times New Roman"/>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5" name="PlaceHolder 1"/>
          <p:cNvSpPr>
            <a:spLocks noGrp="1"/>
          </p:cNvSpPr>
          <p:nvPr>
            <p:ph type="sldImg"/>
          </p:nvPr>
        </p:nvSpPr>
        <p:spPr>
          <a:xfrm>
            <a:off x="406440" y="698400"/>
            <a:ext cx="6197400" cy="3485880"/>
          </a:xfrm>
          <a:prstGeom prst="rect">
            <a:avLst/>
          </a:prstGeom>
        </p:spPr>
      </p:sp>
      <p:sp>
        <p:nvSpPr>
          <p:cNvPr id="446" name="PlaceHolder 2"/>
          <p:cNvSpPr>
            <a:spLocks noGrp="1"/>
          </p:cNvSpPr>
          <p:nvPr>
            <p:ph type="body"/>
          </p:nvPr>
        </p:nvSpPr>
        <p:spPr>
          <a:xfrm>
            <a:off x="700920" y="4415760"/>
            <a:ext cx="5608080" cy="4183200"/>
          </a:xfrm>
          <a:prstGeom prst="rect">
            <a:avLst/>
          </a:prstGeom>
        </p:spPr>
        <p:txBody>
          <a:bodyPr lIns="93240" rIns="93240" tIns="46440" bIns="46440">
            <a:noAutofit/>
          </a:bodyPr>
          <a:p>
            <a:endParaRPr b="0" lang="en-US" sz="2000" spc="-1" strike="noStrike">
              <a:latin typeface="Arial"/>
            </a:endParaRPr>
          </a:p>
        </p:txBody>
      </p:sp>
      <p:sp>
        <p:nvSpPr>
          <p:cNvPr id="447" name="TextShape 3"/>
          <p:cNvSpPr txBox="1"/>
          <p:nvPr/>
        </p:nvSpPr>
        <p:spPr>
          <a:xfrm>
            <a:off x="3970800" y="8830080"/>
            <a:ext cx="3037320" cy="464400"/>
          </a:xfrm>
          <a:prstGeom prst="rect">
            <a:avLst/>
          </a:prstGeom>
          <a:noFill/>
          <a:ln>
            <a:noFill/>
          </a:ln>
        </p:spPr>
        <p:txBody>
          <a:bodyPr lIns="93240" rIns="93240" tIns="46440" bIns="46440" anchor="b">
            <a:noAutofit/>
          </a:bodyPr>
          <a:p>
            <a:pPr algn="r">
              <a:lnSpc>
                <a:spcPct val="100000"/>
              </a:lnSpc>
            </a:pPr>
            <a:fld id="{6205AE1D-72F1-4AC7-B9A5-99AB2787495A}" type="slidenum">
              <a:rPr b="0" lang="en-US" sz="1300" spc="-1" strike="noStrike">
                <a:solidFill>
                  <a:srgbClr val="000000"/>
                </a:solidFill>
                <a:latin typeface="+mn-lt"/>
                <a:ea typeface="+mn-ea"/>
              </a:rPr>
              <a:t>33</a:t>
            </a:fld>
            <a:endParaRPr b="0" lang="en-US" sz="1300" spc="-1" strike="noStrike">
              <a:latin typeface="Times New Roman"/>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8" name="PlaceHolder 1"/>
          <p:cNvSpPr>
            <a:spLocks noGrp="1"/>
          </p:cNvSpPr>
          <p:nvPr>
            <p:ph type="sldImg"/>
          </p:nvPr>
        </p:nvSpPr>
        <p:spPr>
          <a:xfrm>
            <a:off x="406440" y="698400"/>
            <a:ext cx="6197400" cy="3485880"/>
          </a:xfrm>
          <a:prstGeom prst="rect">
            <a:avLst/>
          </a:prstGeom>
        </p:spPr>
      </p:sp>
      <p:sp>
        <p:nvSpPr>
          <p:cNvPr id="449" name="PlaceHolder 2"/>
          <p:cNvSpPr>
            <a:spLocks noGrp="1"/>
          </p:cNvSpPr>
          <p:nvPr>
            <p:ph type="body"/>
          </p:nvPr>
        </p:nvSpPr>
        <p:spPr>
          <a:xfrm>
            <a:off x="700920" y="4415760"/>
            <a:ext cx="5608080" cy="4183200"/>
          </a:xfrm>
          <a:prstGeom prst="rect">
            <a:avLst/>
          </a:prstGeom>
        </p:spPr>
        <p:txBody>
          <a:bodyPr lIns="93240" rIns="93240" tIns="46440" bIns="46440">
            <a:normAutofit/>
          </a:bodyPr>
          <a:p>
            <a:endParaRPr b="0" lang="en-US" sz="2000" spc="-1" strike="noStrike">
              <a:latin typeface="Arial"/>
            </a:endParaRPr>
          </a:p>
        </p:txBody>
      </p:sp>
      <p:sp>
        <p:nvSpPr>
          <p:cNvPr id="450" name="TextShape 3"/>
          <p:cNvSpPr txBox="1"/>
          <p:nvPr/>
        </p:nvSpPr>
        <p:spPr>
          <a:xfrm>
            <a:off x="3970800" y="8830080"/>
            <a:ext cx="3037320" cy="464400"/>
          </a:xfrm>
          <a:prstGeom prst="rect">
            <a:avLst/>
          </a:prstGeom>
          <a:noFill/>
          <a:ln>
            <a:noFill/>
          </a:ln>
        </p:spPr>
        <p:txBody>
          <a:bodyPr lIns="93240" rIns="93240" tIns="46440" bIns="46440" anchor="b">
            <a:noAutofit/>
          </a:bodyPr>
          <a:p>
            <a:pPr algn="r">
              <a:lnSpc>
                <a:spcPct val="100000"/>
              </a:lnSpc>
            </a:pPr>
            <a:fld id="{15B777CB-9723-4DF3-96A6-1879DC5BE050}" type="slidenum">
              <a:rPr b="0" lang="en-US" sz="1300" spc="-1" strike="noStrike">
                <a:solidFill>
                  <a:srgbClr val="000000"/>
                </a:solidFill>
                <a:latin typeface="+mn-lt"/>
                <a:ea typeface="+mn-ea"/>
              </a:rPr>
              <a:t>35</a:t>
            </a:fld>
            <a:endParaRPr b="0" lang="en-US" sz="1300" spc="-1" strike="noStrike">
              <a:latin typeface="Times New Roman"/>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1" name="PlaceHolder 1"/>
          <p:cNvSpPr>
            <a:spLocks noGrp="1"/>
          </p:cNvSpPr>
          <p:nvPr>
            <p:ph type="sldImg"/>
          </p:nvPr>
        </p:nvSpPr>
        <p:spPr>
          <a:xfrm>
            <a:off x="406440" y="698400"/>
            <a:ext cx="6197400" cy="3485880"/>
          </a:xfrm>
          <a:prstGeom prst="rect">
            <a:avLst/>
          </a:prstGeom>
        </p:spPr>
      </p:sp>
      <p:sp>
        <p:nvSpPr>
          <p:cNvPr id="452" name="PlaceHolder 2"/>
          <p:cNvSpPr>
            <a:spLocks noGrp="1"/>
          </p:cNvSpPr>
          <p:nvPr>
            <p:ph type="body"/>
          </p:nvPr>
        </p:nvSpPr>
        <p:spPr>
          <a:xfrm>
            <a:off x="700920" y="4415760"/>
            <a:ext cx="5608080" cy="4183200"/>
          </a:xfrm>
          <a:prstGeom prst="rect">
            <a:avLst/>
          </a:prstGeom>
        </p:spPr>
        <p:txBody>
          <a:bodyPr lIns="93240" rIns="93240" tIns="46440" bIns="46440">
            <a:noAutofit/>
          </a:bodyPr>
          <a:p>
            <a:endParaRPr b="0" lang="en-US" sz="2000" spc="-1" strike="noStrike">
              <a:latin typeface="Arial"/>
            </a:endParaRPr>
          </a:p>
        </p:txBody>
      </p:sp>
      <p:sp>
        <p:nvSpPr>
          <p:cNvPr id="453" name="TextShape 3"/>
          <p:cNvSpPr txBox="1"/>
          <p:nvPr/>
        </p:nvSpPr>
        <p:spPr>
          <a:xfrm>
            <a:off x="3970800" y="8830080"/>
            <a:ext cx="3037320" cy="464400"/>
          </a:xfrm>
          <a:prstGeom prst="rect">
            <a:avLst/>
          </a:prstGeom>
          <a:noFill/>
          <a:ln>
            <a:noFill/>
          </a:ln>
        </p:spPr>
        <p:txBody>
          <a:bodyPr lIns="93240" rIns="93240" tIns="46440" bIns="46440" anchor="b">
            <a:noAutofit/>
          </a:bodyPr>
          <a:p>
            <a:pPr algn="r">
              <a:lnSpc>
                <a:spcPct val="100000"/>
              </a:lnSpc>
            </a:pPr>
            <a:fld id="{AC099CAE-6A7C-445F-8B5B-458E0580225A}" type="slidenum">
              <a:rPr b="0" lang="en-US" sz="1300" spc="-1" strike="noStrike">
                <a:solidFill>
                  <a:srgbClr val="000000"/>
                </a:solidFill>
                <a:latin typeface="+mn-lt"/>
                <a:ea typeface="+mn-ea"/>
              </a:rPr>
              <a:t>35</a:t>
            </a:fld>
            <a:endParaRPr b="0" lang="en-US" sz="1300" spc="-1" strike="noStrike">
              <a:latin typeface="Times New Roman"/>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4" name="PlaceHolder 1"/>
          <p:cNvSpPr>
            <a:spLocks noGrp="1"/>
          </p:cNvSpPr>
          <p:nvPr>
            <p:ph type="sldImg"/>
          </p:nvPr>
        </p:nvSpPr>
        <p:spPr>
          <a:xfrm>
            <a:off x="406440" y="698400"/>
            <a:ext cx="6197400" cy="3485880"/>
          </a:xfrm>
          <a:prstGeom prst="rect">
            <a:avLst/>
          </a:prstGeom>
        </p:spPr>
      </p:sp>
      <p:sp>
        <p:nvSpPr>
          <p:cNvPr id="455" name="PlaceHolder 2"/>
          <p:cNvSpPr>
            <a:spLocks noGrp="1"/>
          </p:cNvSpPr>
          <p:nvPr>
            <p:ph type="body"/>
          </p:nvPr>
        </p:nvSpPr>
        <p:spPr>
          <a:xfrm>
            <a:off x="700920" y="4415760"/>
            <a:ext cx="5608080" cy="4183200"/>
          </a:xfrm>
          <a:prstGeom prst="rect">
            <a:avLst/>
          </a:prstGeom>
        </p:spPr>
        <p:txBody>
          <a:bodyPr lIns="93240" rIns="93240" tIns="46440" bIns="46440">
            <a:noAutofit/>
          </a:bodyPr>
          <a:p>
            <a:endParaRPr b="0" lang="en-US" sz="2000" spc="-1" strike="noStrike">
              <a:latin typeface="Arial"/>
            </a:endParaRPr>
          </a:p>
        </p:txBody>
      </p:sp>
      <p:sp>
        <p:nvSpPr>
          <p:cNvPr id="456" name="TextShape 3"/>
          <p:cNvSpPr txBox="1"/>
          <p:nvPr/>
        </p:nvSpPr>
        <p:spPr>
          <a:xfrm>
            <a:off x="3970800" y="8830080"/>
            <a:ext cx="3037320" cy="464400"/>
          </a:xfrm>
          <a:prstGeom prst="rect">
            <a:avLst/>
          </a:prstGeom>
          <a:noFill/>
          <a:ln>
            <a:noFill/>
          </a:ln>
        </p:spPr>
        <p:txBody>
          <a:bodyPr lIns="93240" rIns="93240" tIns="46440" bIns="46440" anchor="b">
            <a:noAutofit/>
          </a:bodyPr>
          <a:p>
            <a:pPr algn="r">
              <a:lnSpc>
                <a:spcPct val="100000"/>
              </a:lnSpc>
            </a:pPr>
            <a:fld id="{A06FC4D8-FACC-41D9-94D1-1E0B288B024D}" type="slidenum">
              <a:rPr b="0" lang="en-US" sz="1300" spc="-1" strike="noStrike">
                <a:solidFill>
                  <a:srgbClr val="000000"/>
                </a:solidFill>
                <a:latin typeface="+mn-lt"/>
                <a:ea typeface="+mn-ea"/>
              </a:rPr>
              <a:t>35</a:t>
            </a:fld>
            <a:endParaRPr b="0" lang="en-US" sz="1300" spc="-1" strike="noStrike">
              <a:latin typeface="Times New Roman"/>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7" name="PlaceHolder 1"/>
          <p:cNvSpPr>
            <a:spLocks noGrp="1"/>
          </p:cNvSpPr>
          <p:nvPr>
            <p:ph type="sldImg"/>
          </p:nvPr>
        </p:nvSpPr>
        <p:spPr>
          <a:xfrm>
            <a:off x="406440" y="698400"/>
            <a:ext cx="6197400" cy="3485880"/>
          </a:xfrm>
          <a:prstGeom prst="rect">
            <a:avLst/>
          </a:prstGeom>
        </p:spPr>
      </p:sp>
      <p:sp>
        <p:nvSpPr>
          <p:cNvPr id="458" name="PlaceHolder 2"/>
          <p:cNvSpPr>
            <a:spLocks noGrp="1"/>
          </p:cNvSpPr>
          <p:nvPr>
            <p:ph type="body"/>
          </p:nvPr>
        </p:nvSpPr>
        <p:spPr>
          <a:xfrm>
            <a:off x="700920" y="4415760"/>
            <a:ext cx="5608080" cy="4183200"/>
          </a:xfrm>
          <a:prstGeom prst="rect">
            <a:avLst/>
          </a:prstGeom>
        </p:spPr>
        <p:txBody>
          <a:bodyPr lIns="93240" rIns="93240" tIns="46440" bIns="46440">
            <a:noAutofit/>
          </a:bodyPr>
          <a:p>
            <a:endParaRPr b="0" lang="en-US" sz="2000" spc="-1" strike="noStrike">
              <a:latin typeface="Arial"/>
            </a:endParaRPr>
          </a:p>
        </p:txBody>
      </p:sp>
      <p:sp>
        <p:nvSpPr>
          <p:cNvPr id="459" name="TextShape 3"/>
          <p:cNvSpPr txBox="1"/>
          <p:nvPr/>
        </p:nvSpPr>
        <p:spPr>
          <a:xfrm>
            <a:off x="3970800" y="8830080"/>
            <a:ext cx="3037320" cy="464400"/>
          </a:xfrm>
          <a:prstGeom prst="rect">
            <a:avLst/>
          </a:prstGeom>
          <a:noFill/>
          <a:ln>
            <a:noFill/>
          </a:ln>
        </p:spPr>
        <p:txBody>
          <a:bodyPr lIns="93240" rIns="93240" tIns="46440" bIns="46440" anchor="b">
            <a:noAutofit/>
          </a:bodyPr>
          <a:p>
            <a:pPr algn="r">
              <a:lnSpc>
                <a:spcPct val="100000"/>
              </a:lnSpc>
            </a:pPr>
            <a:fld id="{A299F5D3-1320-4A6B-8076-408B0C214753}" type="slidenum">
              <a:rPr b="0" lang="en-US" sz="1300" spc="-1" strike="noStrike">
                <a:solidFill>
                  <a:srgbClr val="000000"/>
                </a:solidFill>
                <a:latin typeface="+mn-lt"/>
                <a:ea typeface="+mn-ea"/>
              </a:rPr>
              <a:t>35</a:t>
            </a:fld>
            <a:endParaRPr b="0" lang="en-US" sz="1300" spc="-1" strike="noStrike">
              <a:latin typeface="Times New Roman"/>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0" name="PlaceHolder 1"/>
          <p:cNvSpPr>
            <a:spLocks noGrp="1"/>
          </p:cNvSpPr>
          <p:nvPr>
            <p:ph type="sldImg"/>
          </p:nvPr>
        </p:nvSpPr>
        <p:spPr>
          <a:xfrm>
            <a:off x="406440" y="698400"/>
            <a:ext cx="6197400" cy="3485880"/>
          </a:xfrm>
          <a:prstGeom prst="rect">
            <a:avLst/>
          </a:prstGeom>
        </p:spPr>
      </p:sp>
      <p:sp>
        <p:nvSpPr>
          <p:cNvPr id="461" name="PlaceHolder 2"/>
          <p:cNvSpPr>
            <a:spLocks noGrp="1"/>
          </p:cNvSpPr>
          <p:nvPr>
            <p:ph type="body"/>
          </p:nvPr>
        </p:nvSpPr>
        <p:spPr>
          <a:xfrm>
            <a:off x="700920" y="4415760"/>
            <a:ext cx="5608080" cy="4183200"/>
          </a:xfrm>
          <a:prstGeom prst="rect">
            <a:avLst/>
          </a:prstGeom>
        </p:spPr>
        <p:txBody>
          <a:bodyPr lIns="93240" rIns="93240" tIns="46440" bIns="46440">
            <a:noAutofit/>
          </a:bodyPr>
          <a:p>
            <a:endParaRPr b="0" lang="en-US" sz="2000" spc="-1" strike="noStrike">
              <a:latin typeface="Arial"/>
            </a:endParaRPr>
          </a:p>
        </p:txBody>
      </p:sp>
      <p:sp>
        <p:nvSpPr>
          <p:cNvPr id="462" name="TextShape 3"/>
          <p:cNvSpPr txBox="1"/>
          <p:nvPr/>
        </p:nvSpPr>
        <p:spPr>
          <a:xfrm>
            <a:off x="3970800" y="8830080"/>
            <a:ext cx="3037320" cy="464400"/>
          </a:xfrm>
          <a:prstGeom prst="rect">
            <a:avLst/>
          </a:prstGeom>
          <a:noFill/>
          <a:ln>
            <a:noFill/>
          </a:ln>
        </p:spPr>
        <p:txBody>
          <a:bodyPr lIns="93240" rIns="93240" tIns="46440" bIns="46440" anchor="b">
            <a:noAutofit/>
          </a:bodyPr>
          <a:p>
            <a:pPr algn="r">
              <a:lnSpc>
                <a:spcPct val="100000"/>
              </a:lnSpc>
            </a:pPr>
            <a:fld id="{4884AE95-01BD-4331-B9BD-F54C291588CD}" type="slidenum">
              <a:rPr b="0" lang="en-US" sz="1300" spc="-1" strike="noStrike">
                <a:solidFill>
                  <a:srgbClr val="000000"/>
                </a:solidFill>
                <a:latin typeface="+mn-lt"/>
                <a:ea typeface="+mn-ea"/>
              </a:rPr>
              <a:t>35</a:t>
            </a:fld>
            <a:endParaRPr b="0" lang="en-US" sz="1300" spc="-1" strike="noStrike">
              <a:latin typeface="Times New Roman"/>
            </a:endParaRPr>
          </a:p>
        </p:txBody>
      </p:sp>
    </p:spTree>
  </p:cSld>
</p:notes>
</file>

<file path=ppt/notesSlides/notesSlide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3" name="PlaceHolder 1"/>
          <p:cNvSpPr>
            <a:spLocks noGrp="1"/>
          </p:cNvSpPr>
          <p:nvPr>
            <p:ph type="sldImg"/>
          </p:nvPr>
        </p:nvSpPr>
        <p:spPr>
          <a:xfrm>
            <a:off x="406440" y="698400"/>
            <a:ext cx="6197400" cy="3485880"/>
          </a:xfrm>
          <a:prstGeom prst="rect">
            <a:avLst/>
          </a:prstGeom>
        </p:spPr>
      </p:sp>
      <p:sp>
        <p:nvSpPr>
          <p:cNvPr id="464" name="PlaceHolder 2"/>
          <p:cNvSpPr>
            <a:spLocks noGrp="1"/>
          </p:cNvSpPr>
          <p:nvPr>
            <p:ph type="body"/>
          </p:nvPr>
        </p:nvSpPr>
        <p:spPr>
          <a:xfrm>
            <a:off x="700920" y="4415760"/>
            <a:ext cx="5608080" cy="4183200"/>
          </a:xfrm>
          <a:prstGeom prst="rect">
            <a:avLst/>
          </a:prstGeom>
        </p:spPr>
        <p:txBody>
          <a:bodyPr lIns="93240" rIns="93240" tIns="46440" bIns="46440">
            <a:noAutofit/>
          </a:bodyPr>
          <a:p>
            <a:endParaRPr b="0" lang="en-US" sz="2000" spc="-1" strike="noStrike">
              <a:latin typeface="Arial"/>
            </a:endParaRPr>
          </a:p>
        </p:txBody>
      </p:sp>
      <p:sp>
        <p:nvSpPr>
          <p:cNvPr id="465" name="TextShape 3"/>
          <p:cNvSpPr txBox="1"/>
          <p:nvPr/>
        </p:nvSpPr>
        <p:spPr>
          <a:xfrm>
            <a:off x="3970800" y="8830080"/>
            <a:ext cx="3037320" cy="464400"/>
          </a:xfrm>
          <a:prstGeom prst="rect">
            <a:avLst/>
          </a:prstGeom>
          <a:noFill/>
          <a:ln>
            <a:noFill/>
          </a:ln>
        </p:spPr>
        <p:txBody>
          <a:bodyPr lIns="93240" rIns="93240" tIns="46440" bIns="46440" anchor="b">
            <a:noAutofit/>
          </a:bodyPr>
          <a:p>
            <a:pPr algn="r">
              <a:lnSpc>
                <a:spcPct val="100000"/>
              </a:lnSpc>
            </a:pPr>
            <a:fld id="{8EEE5BF6-3572-428F-99F5-DA0EF74EB43C}" type="slidenum">
              <a:rPr b="0" lang="en-US" sz="1300" spc="-1" strike="noStrike">
                <a:solidFill>
                  <a:srgbClr val="000000"/>
                </a:solidFill>
                <a:latin typeface="+mn-lt"/>
                <a:ea typeface="+mn-ea"/>
              </a:rPr>
              <a:t>35</a:t>
            </a:fld>
            <a:endParaRPr b="0" lang="en-US" sz="1300" spc="-1" strike="noStrike">
              <a:latin typeface="Times New Roman"/>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6" name="PlaceHolder 1"/>
          <p:cNvSpPr>
            <a:spLocks noGrp="1"/>
          </p:cNvSpPr>
          <p:nvPr>
            <p:ph type="sldImg"/>
          </p:nvPr>
        </p:nvSpPr>
        <p:spPr>
          <a:xfrm>
            <a:off x="406440" y="698400"/>
            <a:ext cx="6197400" cy="3485880"/>
          </a:xfrm>
          <a:prstGeom prst="rect">
            <a:avLst/>
          </a:prstGeom>
        </p:spPr>
      </p:sp>
      <p:sp>
        <p:nvSpPr>
          <p:cNvPr id="467" name="PlaceHolder 2"/>
          <p:cNvSpPr>
            <a:spLocks noGrp="1"/>
          </p:cNvSpPr>
          <p:nvPr>
            <p:ph type="body"/>
          </p:nvPr>
        </p:nvSpPr>
        <p:spPr>
          <a:xfrm>
            <a:off x="700920" y="4415760"/>
            <a:ext cx="5608080" cy="4183200"/>
          </a:xfrm>
          <a:prstGeom prst="rect">
            <a:avLst/>
          </a:prstGeom>
        </p:spPr>
        <p:txBody>
          <a:bodyPr lIns="93240" rIns="93240" tIns="46440" bIns="46440">
            <a:noAutofit/>
          </a:bodyPr>
          <a:p>
            <a:endParaRPr b="0" lang="en-US" sz="2000" spc="-1" strike="noStrike">
              <a:latin typeface="Arial"/>
            </a:endParaRPr>
          </a:p>
        </p:txBody>
      </p:sp>
      <p:sp>
        <p:nvSpPr>
          <p:cNvPr id="468" name="TextShape 3"/>
          <p:cNvSpPr txBox="1"/>
          <p:nvPr/>
        </p:nvSpPr>
        <p:spPr>
          <a:xfrm>
            <a:off x="3970800" y="8830080"/>
            <a:ext cx="3037320" cy="464400"/>
          </a:xfrm>
          <a:prstGeom prst="rect">
            <a:avLst/>
          </a:prstGeom>
          <a:noFill/>
          <a:ln>
            <a:noFill/>
          </a:ln>
        </p:spPr>
        <p:txBody>
          <a:bodyPr lIns="93240" rIns="93240" tIns="46440" bIns="46440" anchor="b">
            <a:noAutofit/>
          </a:bodyPr>
          <a:p>
            <a:pPr algn="r">
              <a:lnSpc>
                <a:spcPct val="100000"/>
              </a:lnSpc>
            </a:pPr>
            <a:fld id="{DA46CAAC-5083-4CC6-95B3-E29D18F6740F}" type="slidenum">
              <a:rPr b="0" lang="en-US" sz="1300" spc="-1" strike="noStrike">
                <a:solidFill>
                  <a:srgbClr val="000000"/>
                </a:solidFill>
                <a:latin typeface="+mn-lt"/>
                <a:ea typeface="+mn-ea"/>
              </a:rPr>
              <a:t>35</a:t>
            </a:fld>
            <a:endParaRPr b="0" lang="en-US" sz="1300" spc="-1" strike="noStrike">
              <a:latin typeface="Times New Roman"/>
            </a:endParaRPr>
          </a:p>
        </p:txBody>
      </p:sp>
    </p:spTree>
  </p:cSld>
</p:notes>
</file>

<file path=ppt/notesSlides/notesSlide4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9" name="PlaceHolder 1"/>
          <p:cNvSpPr>
            <a:spLocks noGrp="1"/>
          </p:cNvSpPr>
          <p:nvPr>
            <p:ph type="sldImg"/>
          </p:nvPr>
        </p:nvSpPr>
        <p:spPr>
          <a:xfrm>
            <a:off x="406440" y="698400"/>
            <a:ext cx="6197400" cy="3485880"/>
          </a:xfrm>
          <a:prstGeom prst="rect">
            <a:avLst/>
          </a:prstGeom>
        </p:spPr>
      </p:sp>
      <p:sp>
        <p:nvSpPr>
          <p:cNvPr id="470" name="PlaceHolder 2"/>
          <p:cNvSpPr>
            <a:spLocks noGrp="1"/>
          </p:cNvSpPr>
          <p:nvPr>
            <p:ph type="body"/>
          </p:nvPr>
        </p:nvSpPr>
        <p:spPr>
          <a:xfrm>
            <a:off x="700920" y="4415760"/>
            <a:ext cx="5608080" cy="4183200"/>
          </a:xfrm>
          <a:prstGeom prst="rect">
            <a:avLst/>
          </a:prstGeom>
        </p:spPr>
        <p:txBody>
          <a:bodyPr lIns="93240" rIns="93240" tIns="46440" bIns="46440">
            <a:noAutofit/>
          </a:bodyPr>
          <a:p>
            <a:endParaRPr b="0" lang="en-US" sz="2000" spc="-1" strike="noStrike">
              <a:latin typeface="Arial"/>
            </a:endParaRPr>
          </a:p>
        </p:txBody>
      </p:sp>
      <p:sp>
        <p:nvSpPr>
          <p:cNvPr id="471" name="TextShape 3"/>
          <p:cNvSpPr txBox="1"/>
          <p:nvPr/>
        </p:nvSpPr>
        <p:spPr>
          <a:xfrm>
            <a:off x="3970800" y="8830080"/>
            <a:ext cx="3037320" cy="464400"/>
          </a:xfrm>
          <a:prstGeom prst="rect">
            <a:avLst/>
          </a:prstGeom>
          <a:noFill/>
          <a:ln>
            <a:noFill/>
          </a:ln>
        </p:spPr>
        <p:txBody>
          <a:bodyPr lIns="93240" rIns="93240" tIns="46440" bIns="46440" anchor="b">
            <a:noAutofit/>
          </a:bodyPr>
          <a:p>
            <a:pPr algn="r">
              <a:lnSpc>
                <a:spcPct val="100000"/>
              </a:lnSpc>
            </a:pPr>
            <a:fld id="{F6E2BFCE-941A-4E52-97F7-CB686C68281D}" type="slidenum">
              <a:rPr b="0" lang="en-US" sz="1300" spc="-1" strike="noStrike">
                <a:solidFill>
                  <a:srgbClr val="000000"/>
                </a:solidFill>
                <a:latin typeface="+mn-lt"/>
                <a:ea typeface="+mn-ea"/>
              </a:rPr>
              <a:t>35</a:t>
            </a:fld>
            <a:endParaRPr b="0" lang="en-US" sz="1300" spc="-1" strike="noStrike">
              <a:latin typeface="Times New Roman"/>
            </a:endParaRPr>
          </a:p>
        </p:txBody>
      </p:sp>
    </p:spTree>
  </p:cSld>
</p:notes>
</file>

<file path=ppt/notesSlides/notesSlide4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2" name="PlaceHolder 1"/>
          <p:cNvSpPr>
            <a:spLocks noGrp="1"/>
          </p:cNvSpPr>
          <p:nvPr>
            <p:ph type="sldImg"/>
          </p:nvPr>
        </p:nvSpPr>
        <p:spPr>
          <a:xfrm>
            <a:off x="406440" y="698400"/>
            <a:ext cx="6197400" cy="3485880"/>
          </a:xfrm>
          <a:prstGeom prst="rect">
            <a:avLst/>
          </a:prstGeom>
        </p:spPr>
      </p:sp>
      <p:sp>
        <p:nvSpPr>
          <p:cNvPr id="473" name="PlaceHolder 2"/>
          <p:cNvSpPr>
            <a:spLocks noGrp="1"/>
          </p:cNvSpPr>
          <p:nvPr>
            <p:ph type="body"/>
          </p:nvPr>
        </p:nvSpPr>
        <p:spPr>
          <a:xfrm>
            <a:off x="700920" y="4415760"/>
            <a:ext cx="5608080" cy="4183200"/>
          </a:xfrm>
          <a:prstGeom prst="rect">
            <a:avLst/>
          </a:prstGeom>
        </p:spPr>
        <p:txBody>
          <a:bodyPr lIns="93240" rIns="93240" tIns="46440" bIns="46440">
            <a:noAutofit/>
          </a:bodyPr>
          <a:p>
            <a:endParaRPr b="0" lang="en-US" sz="2000" spc="-1" strike="noStrike">
              <a:latin typeface="Arial"/>
            </a:endParaRPr>
          </a:p>
        </p:txBody>
      </p:sp>
      <p:sp>
        <p:nvSpPr>
          <p:cNvPr id="474" name="TextShape 3"/>
          <p:cNvSpPr txBox="1"/>
          <p:nvPr/>
        </p:nvSpPr>
        <p:spPr>
          <a:xfrm>
            <a:off x="3970800" y="8830080"/>
            <a:ext cx="3037320" cy="464400"/>
          </a:xfrm>
          <a:prstGeom prst="rect">
            <a:avLst/>
          </a:prstGeom>
          <a:noFill/>
          <a:ln>
            <a:noFill/>
          </a:ln>
        </p:spPr>
        <p:txBody>
          <a:bodyPr lIns="93240" rIns="93240" tIns="46440" bIns="46440" anchor="b">
            <a:noAutofit/>
          </a:bodyPr>
          <a:p>
            <a:pPr algn="r">
              <a:lnSpc>
                <a:spcPct val="100000"/>
              </a:lnSpc>
            </a:pPr>
            <a:fld id="{0F3F9B9E-5BB1-40C8-AFE8-3FCCF5FAB2B0}" type="slidenum">
              <a:rPr b="0" lang="en-US" sz="1300" spc="-1" strike="noStrike">
                <a:solidFill>
                  <a:srgbClr val="000000"/>
                </a:solidFill>
                <a:latin typeface="+mn-lt"/>
                <a:ea typeface="+mn-ea"/>
              </a:rPr>
              <a:t>35</a:t>
            </a:fld>
            <a:endParaRPr b="0" lang="en-US" sz="1300" spc="-1" strike="noStrike">
              <a:latin typeface="Times New Roman"/>
            </a:endParaRPr>
          </a:p>
        </p:txBody>
      </p:sp>
    </p:spTree>
  </p:cSld>
</p:notes>
</file>

<file path=ppt/notesSlides/notesSlide4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5" name="PlaceHolder 1"/>
          <p:cNvSpPr>
            <a:spLocks noGrp="1"/>
          </p:cNvSpPr>
          <p:nvPr>
            <p:ph type="sldImg"/>
          </p:nvPr>
        </p:nvSpPr>
        <p:spPr>
          <a:xfrm>
            <a:off x="406440" y="698400"/>
            <a:ext cx="6197400" cy="3485880"/>
          </a:xfrm>
          <a:prstGeom prst="rect">
            <a:avLst/>
          </a:prstGeom>
        </p:spPr>
      </p:sp>
      <p:sp>
        <p:nvSpPr>
          <p:cNvPr id="476" name="PlaceHolder 2"/>
          <p:cNvSpPr>
            <a:spLocks noGrp="1"/>
          </p:cNvSpPr>
          <p:nvPr>
            <p:ph type="body"/>
          </p:nvPr>
        </p:nvSpPr>
        <p:spPr>
          <a:xfrm>
            <a:off x="700920" y="4415760"/>
            <a:ext cx="5608080" cy="4183200"/>
          </a:xfrm>
          <a:prstGeom prst="rect">
            <a:avLst/>
          </a:prstGeom>
        </p:spPr>
        <p:txBody>
          <a:bodyPr lIns="93240" rIns="93240" tIns="46440" bIns="46440">
            <a:noAutofit/>
          </a:bodyPr>
          <a:p>
            <a:endParaRPr b="0" lang="en-US" sz="2000" spc="-1" strike="noStrike">
              <a:latin typeface="Arial"/>
            </a:endParaRPr>
          </a:p>
        </p:txBody>
      </p:sp>
      <p:sp>
        <p:nvSpPr>
          <p:cNvPr id="477" name="TextShape 3"/>
          <p:cNvSpPr txBox="1"/>
          <p:nvPr/>
        </p:nvSpPr>
        <p:spPr>
          <a:xfrm>
            <a:off x="3970800" y="8830080"/>
            <a:ext cx="3037320" cy="464400"/>
          </a:xfrm>
          <a:prstGeom prst="rect">
            <a:avLst/>
          </a:prstGeom>
          <a:noFill/>
          <a:ln>
            <a:noFill/>
          </a:ln>
        </p:spPr>
        <p:txBody>
          <a:bodyPr lIns="93240" rIns="93240" tIns="46440" bIns="46440" anchor="b">
            <a:noAutofit/>
          </a:bodyPr>
          <a:p>
            <a:pPr algn="r">
              <a:lnSpc>
                <a:spcPct val="100000"/>
              </a:lnSpc>
            </a:pPr>
            <a:fld id="{E162418A-260D-4CF8-B276-0324C3BB75DA}" type="slidenum">
              <a:rPr b="0" lang="en-US" sz="1300" spc="-1" strike="noStrike">
                <a:solidFill>
                  <a:srgbClr val="000000"/>
                </a:solidFill>
                <a:latin typeface="+mn-lt"/>
                <a:ea typeface="+mn-ea"/>
              </a:rPr>
              <a:t>35</a:t>
            </a:fld>
            <a:endParaRPr b="0" lang="en-US" sz="1300" spc="-1" strike="noStrike">
              <a:latin typeface="Times New Roman"/>
            </a:endParaRPr>
          </a:p>
        </p:txBody>
      </p:sp>
    </p:spTree>
  </p:cSld>
</p:notes>
</file>

<file path=ppt/notesSlides/notesSlide4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8" name="PlaceHolder 1"/>
          <p:cNvSpPr>
            <a:spLocks noGrp="1"/>
          </p:cNvSpPr>
          <p:nvPr>
            <p:ph type="sldImg"/>
          </p:nvPr>
        </p:nvSpPr>
        <p:spPr>
          <a:xfrm>
            <a:off x="406440" y="698400"/>
            <a:ext cx="6197400" cy="3485880"/>
          </a:xfrm>
          <a:prstGeom prst="rect">
            <a:avLst/>
          </a:prstGeom>
        </p:spPr>
      </p:sp>
      <p:sp>
        <p:nvSpPr>
          <p:cNvPr id="479" name="PlaceHolder 2"/>
          <p:cNvSpPr>
            <a:spLocks noGrp="1"/>
          </p:cNvSpPr>
          <p:nvPr>
            <p:ph type="body"/>
          </p:nvPr>
        </p:nvSpPr>
        <p:spPr>
          <a:xfrm>
            <a:off x="700920" y="4415760"/>
            <a:ext cx="5608080" cy="4183200"/>
          </a:xfrm>
          <a:prstGeom prst="rect">
            <a:avLst/>
          </a:prstGeom>
        </p:spPr>
        <p:txBody>
          <a:bodyPr lIns="93240" rIns="93240" tIns="46440" bIns="46440">
            <a:noAutofit/>
          </a:bodyPr>
          <a:p>
            <a:endParaRPr b="0" lang="en-US" sz="2000" spc="-1" strike="noStrike">
              <a:latin typeface="Arial"/>
            </a:endParaRPr>
          </a:p>
        </p:txBody>
      </p:sp>
      <p:sp>
        <p:nvSpPr>
          <p:cNvPr id="480" name="TextShape 3"/>
          <p:cNvSpPr txBox="1"/>
          <p:nvPr/>
        </p:nvSpPr>
        <p:spPr>
          <a:xfrm>
            <a:off x="3970800" y="8830080"/>
            <a:ext cx="3037320" cy="464400"/>
          </a:xfrm>
          <a:prstGeom prst="rect">
            <a:avLst/>
          </a:prstGeom>
          <a:noFill/>
          <a:ln>
            <a:noFill/>
          </a:ln>
        </p:spPr>
        <p:txBody>
          <a:bodyPr lIns="93240" rIns="93240" tIns="46440" bIns="46440" anchor="b">
            <a:noAutofit/>
          </a:bodyPr>
          <a:p>
            <a:pPr algn="r">
              <a:lnSpc>
                <a:spcPct val="100000"/>
              </a:lnSpc>
            </a:pPr>
            <a:fld id="{FAC19D48-67BF-448B-B9B5-FB297C32B018}" type="slidenum">
              <a:rPr b="0" lang="en-US" sz="1300" spc="-1" strike="noStrike">
                <a:solidFill>
                  <a:srgbClr val="000000"/>
                </a:solidFill>
                <a:latin typeface="+mn-lt"/>
                <a:ea typeface="+mn-ea"/>
              </a:rPr>
              <a:t>35</a:t>
            </a:fld>
            <a:endParaRPr b="0" lang="en-US" sz="1300" spc="-1" strike="noStrike">
              <a:latin typeface="Times New Roman"/>
            </a:endParaRPr>
          </a:p>
        </p:txBody>
      </p:sp>
    </p:spTree>
  </p:cSld>
</p:notes>
</file>

<file path=ppt/notesSlides/notesSlide4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1" name="PlaceHolder 1"/>
          <p:cNvSpPr>
            <a:spLocks noGrp="1"/>
          </p:cNvSpPr>
          <p:nvPr>
            <p:ph type="sldImg"/>
          </p:nvPr>
        </p:nvSpPr>
        <p:spPr>
          <a:xfrm>
            <a:off x="406440" y="698400"/>
            <a:ext cx="6197400" cy="3485880"/>
          </a:xfrm>
          <a:prstGeom prst="rect">
            <a:avLst/>
          </a:prstGeom>
        </p:spPr>
      </p:sp>
      <p:sp>
        <p:nvSpPr>
          <p:cNvPr id="482" name="PlaceHolder 2"/>
          <p:cNvSpPr>
            <a:spLocks noGrp="1"/>
          </p:cNvSpPr>
          <p:nvPr>
            <p:ph type="body"/>
          </p:nvPr>
        </p:nvSpPr>
        <p:spPr>
          <a:xfrm>
            <a:off x="700920" y="4415760"/>
            <a:ext cx="5608080" cy="4183200"/>
          </a:xfrm>
          <a:prstGeom prst="rect">
            <a:avLst/>
          </a:prstGeom>
        </p:spPr>
        <p:txBody>
          <a:bodyPr lIns="93240" rIns="93240" tIns="46440" bIns="46440">
            <a:noAutofit/>
          </a:bodyPr>
          <a:p>
            <a:endParaRPr b="0" lang="en-US" sz="2000" spc="-1" strike="noStrike">
              <a:latin typeface="Arial"/>
            </a:endParaRPr>
          </a:p>
        </p:txBody>
      </p:sp>
      <p:sp>
        <p:nvSpPr>
          <p:cNvPr id="483" name="TextShape 3"/>
          <p:cNvSpPr txBox="1"/>
          <p:nvPr/>
        </p:nvSpPr>
        <p:spPr>
          <a:xfrm>
            <a:off x="3970800" y="8830080"/>
            <a:ext cx="3037320" cy="464400"/>
          </a:xfrm>
          <a:prstGeom prst="rect">
            <a:avLst/>
          </a:prstGeom>
          <a:noFill/>
          <a:ln>
            <a:noFill/>
          </a:ln>
        </p:spPr>
        <p:txBody>
          <a:bodyPr lIns="93240" rIns="93240" tIns="46440" bIns="46440" anchor="b">
            <a:noAutofit/>
          </a:bodyPr>
          <a:p>
            <a:pPr algn="r">
              <a:lnSpc>
                <a:spcPct val="100000"/>
              </a:lnSpc>
            </a:pPr>
            <a:fld id="{8EE1DD2E-8CE7-4AB4-9A15-AA53535456AF}" type="slidenum">
              <a:rPr b="0" lang="en-US" sz="1300" spc="-1" strike="noStrike">
                <a:solidFill>
                  <a:srgbClr val="000000"/>
                </a:solidFill>
                <a:latin typeface="+mn-lt"/>
                <a:ea typeface="+mn-ea"/>
              </a:rPr>
              <a:t>35</a:t>
            </a:fld>
            <a:endParaRPr b="0" lang="en-US" sz="1300" spc="-1" strike="noStrike">
              <a:latin typeface="Times New Roman"/>
            </a:endParaRPr>
          </a:p>
        </p:txBody>
      </p:sp>
    </p:spTree>
  </p:cSld>
</p:notes>
</file>

<file path=ppt/notesSlides/notesSlide4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4" name="PlaceHolder 1"/>
          <p:cNvSpPr>
            <a:spLocks noGrp="1"/>
          </p:cNvSpPr>
          <p:nvPr>
            <p:ph type="sldImg"/>
          </p:nvPr>
        </p:nvSpPr>
        <p:spPr>
          <a:xfrm>
            <a:off x="406440" y="698400"/>
            <a:ext cx="6197400" cy="3485880"/>
          </a:xfrm>
          <a:prstGeom prst="rect">
            <a:avLst/>
          </a:prstGeom>
        </p:spPr>
      </p:sp>
      <p:sp>
        <p:nvSpPr>
          <p:cNvPr id="485" name="PlaceHolder 2"/>
          <p:cNvSpPr>
            <a:spLocks noGrp="1"/>
          </p:cNvSpPr>
          <p:nvPr>
            <p:ph type="body"/>
          </p:nvPr>
        </p:nvSpPr>
        <p:spPr>
          <a:xfrm>
            <a:off x="700920" y="4415760"/>
            <a:ext cx="5608080" cy="4183200"/>
          </a:xfrm>
          <a:prstGeom prst="rect">
            <a:avLst/>
          </a:prstGeom>
        </p:spPr>
        <p:txBody>
          <a:bodyPr lIns="93240" rIns="93240" tIns="46440" bIns="46440">
            <a:noAutofit/>
          </a:bodyPr>
          <a:p>
            <a:endParaRPr b="0" lang="en-US" sz="2000" spc="-1" strike="noStrike">
              <a:latin typeface="Arial"/>
            </a:endParaRPr>
          </a:p>
        </p:txBody>
      </p:sp>
      <p:sp>
        <p:nvSpPr>
          <p:cNvPr id="486" name="TextShape 3"/>
          <p:cNvSpPr txBox="1"/>
          <p:nvPr/>
        </p:nvSpPr>
        <p:spPr>
          <a:xfrm>
            <a:off x="3970800" y="8830080"/>
            <a:ext cx="3037320" cy="464400"/>
          </a:xfrm>
          <a:prstGeom prst="rect">
            <a:avLst/>
          </a:prstGeom>
          <a:noFill/>
          <a:ln>
            <a:noFill/>
          </a:ln>
        </p:spPr>
        <p:txBody>
          <a:bodyPr lIns="93240" rIns="93240" tIns="46440" bIns="46440" anchor="b">
            <a:noAutofit/>
          </a:bodyPr>
          <a:p>
            <a:pPr algn="r">
              <a:lnSpc>
                <a:spcPct val="100000"/>
              </a:lnSpc>
            </a:pPr>
            <a:fld id="{177AB025-E4B6-4AD4-AC85-DED32FC6F8FC}" type="slidenum">
              <a:rPr b="0" lang="en-US" sz="1300" spc="-1" strike="noStrike">
                <a:solidFill>
                  <a:srgbClr val="000000"/>
                </a:solidFill>
                <a:latin typeface="+mn-lt"/>
                <a:ea typeface="+mn-ea"/>
              </a:rPr>
              <a:t>35</a:t>
            </a:fld>
            <a:endParaRPr b="0" lang="en-US" sz="1300" spc="-1" strike="noStrike">
              <a:latin typeface="Times New Roman"/>
            </a:endParaRPr>
          </a:p>
        </p:txBody>
      </p:sp>
    </p:spTree>
  </p:cSld>
</p:notes>
</file>

<file path=ppt/notesSlides/notesSlide4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7" name="PlaceHolder 1"/>
          <p:cNvSpPr>
            <a:spLocks noGrp="1"/>
          </p:cNvSpPr>
          <p:nvPr>
            <p:ph type="sldImg"/>
          </p:nvPr>
        </p:nvSpPr>
        <p:spPr>
          <a:xfrm>
            <a:off x="406440" y="698400"/>
            <a:ext cx="6197400" cy="3485880"/>
          </a:xfrm>
          <a:prstGeom prst="rect">
            <a:avLst/>
          </a:prstGeom>
        </p:spPr>
      </p:sp>
      <p:sp>
        <p:nvSpPr>
          <p:cNvPr id="488" name="PlaceHolder 2"/>
          <p:cNvSpPr>
            <a:spLocks noGrp="1"/>
          </p:cNvSpPr>
          <p:nvPr>
            <p:ph type="body"/>
          </p:nvPr>
        </p:nvSpPr>
        <p:spPr>
          <a:xfrm>
            <a:off x="700920" y="4415760"/>
            <a:ext cx="5608080" cy="4183200"/>
          </a:xfrm>
          <a:prstGeom prst="rect">
            <a:avLst/>
          </a:prstGeom>
        </p:spPr>
        <p:txBody>
          <a:bodyPr lIns="93240" rIns="93240" tIns="46440" bIns="46440">
            <a:normAutofit/>
          </a:bodyPr>
          <a:p>
            <a:endParaRPr b="0" lang="en-US" sz="2000" spc="-1" strike="noStrike">
              <a:latin typeface="Arial"/>
            </a:endParaRPr>
          </a:p>
        </p:txBody>
      </p:sp>
      <p:sp>
        <p:nvSpPr>
          <p:cNvPr id="489" name="TextShape 3"/>
          <p:cNvSpPr txBox="1"/>
          <p:nvPr/>
        </p:nvSpPr>
        <p:spPr>
          <a:xfrm>
            <a:off x="3970800" y="8830080"/>
            <a:ext cx="3037320" cy="464400"/>
          </a:xfrm>
          <a:prstGeom prst="rect">
            <a:avLst/>
          </a:prstGeom>
          <a:noFill/>
          <a:ln>
            <a:noFill/>
          </a:ln>
        </p:spPr>
        <p:txBody>
          <a:bodyPr lIns="93240" rIns="93240" tIns="46440" bIns="46440" anchor="b">
            <a:noAutofit/>
          </a:bodyPr>
          <a:p>
            <a:pPr algn="r">
              <a:lnSpc>
                <a:spcPct val="100000"/>
              </a:lnSpc>
            </a:pPr>
            <a:fld id="{BC36E27E-C6E8-4C87-8316-C9A5EC7DBA83}" type="slidenum">
              <a:rPr b="0" lang="en-US" sz="1300" spc="-1" strike="noStrike">
                <a:solidFill>
                  <a:srgbClr val="000000"/>
                </a:solidFill>
                <a:latin typeface="+mn-lt"/>
                <a:ea typeface="+mn-ea"/>
              </a:rPr>
              <a:t>48</a:t>
            </a:fld>
            <a:endParaRPr b="0" lang="en-US" sz="1300" spc="-1" strike="noStrike">
              <a:latin typeface="Times New Roman"/>
            </a:endParaRPr>
          </a:p>
        </p:txBody>
      </p:sp>
    </p:spTree>
  </p:cSld>
</p:notes>
</file>

<file path=ppt/notesSlides/notesSlide4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0" name="PlaceHolder 1"/>
          <p:cNvSpPr>
            <a:spLocks noGrp="1"/>
          </p:cNvSpPr>
          <p:nvPr>
            <p:ph type="sldImg"/>
          </p:nvPr>
        </p:nvSpPr>
        <p:spPr>
          <a:xfrm>
            <a:off x="406440" y="698400"/>
            <a:ext cx="6197400" cy="3485880"/>
          </a:xfrm>
          <a:prstGeom prst="rect">
            <a:avLst/>
          </a:prstGeom>
        </p:spPr>
      </p:sp>
      <p:sp>
        <p:nvSpPr>
          <p:cNvPr id="491" name="PlaceHolder 2"/>
          <p:cNvSpPr>
            <a:spLocks noGrp="1"/>
          </p:cNvSpPr>
          <p:nvPr>
            <p:ph type="body"/>
          </p:nvPr>
        </p:nvSpPr>
        <p:spPr>
          <a:xfrm>
            <a:off x="700920" y="4415760"/>
            <a:ext cx="5608080" cy="4183200"/>
          </a:xfrm>
          <a:prstGeom prst="rect">
            <a:avLst/>
          </a:prstGeom>
        </p:spPr>
        <p:txBody>
          <a:bodyPr lIns="93240" rIns="93240" tIns="46440" bIns="46440">
            <a:normAutofit/>
          </a:bodyPr>
          <a:p>
            <a:endParaRPr b="0" lang="en-US" sz="2000" spc="-1" strike="noStrike">
              <a:latin typeface="Arial"/>
            </a:endParaRPr>
          </a:p>
        </p:txBody>
      </p:sp>
      <p:sp>
        <p:nvSpPr>
          <p:cNvPr id="492" name="TextShape 3"/>
          <p:cNvSpPr txBox="1"/>
          <p:nvPr/>
        </p:nvSpPr>
        <p:spPr>
          <a:xfrm>
            <a:off x="3970800" y="8830080"/>
            <a:ext cx="3037320" cy="464400"/>
          </a:xfrm>
          <a:prstGeom prst="rect">
            <a:avLst/>
          </a:prstGeom>
          <a:noFill/>
          <a:ln>
            <a:noFill/>
          </a:ln>
        </p:spPr>
        <p:txBody>
          <a:bodyPr lIns="93240" rIns="93240" tIns="46440" bIns="46440" anchor="b">
            <a:noAutofit/>
          </a:bodyPr>
          <a:p>
            <a:pPr algn="r">
              <a:lnSpc>
                <a:spcPct val="100000"/>
              </a:lnSpc>
            </a:pPr>
            <a:fld id="{201B0A10-795E-4407-B3DF-545B504CF82C}" type="slidenum">
              <a:rPr b="0" lang="en-US" sz="1300" spc="-1" strike="noStrike">
                <a:solidFill>
                  <a:srgbClr val="000000"/>
                </a:solidFill>
                <a:latin typeface="+mn-lt"/>
                <a:ea typeface="+mn-ea"/>
              </a:rPr>
              <a:t>49</a:t>
            </a:fld>
            <a:endParaRPr b="0" lang="en-US" sz="1300" spc="-1" strike="noStrike">
              <a:latin typeface="Times New Roman"/>
            </a:endParaRPr>
          </a:p>
        </p:txBody>
      </p:sp>
    </p:spTree>
  </p:cSld>
</p:notes>
</file>

<file path=ppt/notesSlides/notesSlide5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3" name="PlaceHolder 1"/>
          <p:cNvSpPr>
            <a:spLocks noGrp="1"/>
          </p:cNvSpPr>
          <p:nvPr>
            <p:ph type="sldImg"/>
          </p:nvPr>
        </p:nvSpPr>
        <p:spPr>
          <a:xfrm>
            <a:off x="406440" y="698400"/>
            <a:ext cx="6197400" cy="3485880"/>
          </a:xfrm>
          <a:prstGeom prst="rect">
            <a:avLst/>
          </a:prstGeom>
        </p:spPr>
      </p:sp>
      <p:sp>
        <p:nvSpPr>
          <p:cNvPr id="494" name="PlaceHolder 2"/>
          <p:cNvSpPr>
            <a:spLocks noGrp="1"/>
          </p:cNvSpPr>
          <p:nvPr>
            <p:ph type="body"/>
          </p:nvPr>
        </p:nvSpPr>
        <p:spPr>
          <a:xfrm>
            <a:off x="700920" y="4415760"/>
            <a:ext cx="5608080" cy="4183200"/>
          </a:xfrm>
          <a:prstGeom prst="rect">
            <a:avLst/>
          </a:prstGeom>
        </p:spPr>
        <p:txBody>
          <a:bodyPr lIns="93240" rIns="93240" tIns="46440" bIns="46440">
            <a:noAutofit/>
          </a:bodyPr>
          <a:p>
            <a:endParaRPr b="0" lang="en-US" sz="2000" spc="-1" strike="noStrike">
              <a:latin typeface="Arial"/>
            </a:endParaRPr>
          </a:p>
        </p:txBody>
      </p:sp>
      <p:sp>
        <p:nvSpPr>
          <p:cNvPr id="495" name="TextShape 3"/>
          <p:cNvSpPr txBox="1"/>
          <p:nvPr/>
        </p:nvSpPr>
        <p:spPr>
          <a:xfrm>
            <a:off x="3970800" y="8830080"/>
            <a:ext cx="3037320" cy="464400"/>
          </a:xfrm>
          <a:prstGeom prst="rect">
            <a:avLst/>
          </a:prstGeom>
          <a:noFill/>
          <a:ln>
            <a:noFill/>
          </a:ln>
        </p:spPr>
        <p:txBody>
          <a:bodyPr lIns="93240" rIns="93240" tIns="46440" bIns="46440" anchor="b">
            <a:noAutofit/>
          </a:bodyPr>
          <a:p>
            <a:pPr algn="r">
              <a:lnSpc>
                <a:spcPct val="100000"/>
              </a:lnSpc>
            </a:pPr>
            <a:fld id="{8E5BC8E5-21E8-4B9E-9E69-627E64E6B8B0}" type="slidenum">
              <a:rPr b="0" lang="en-US" sz="1300" spc="-1" strike="noStrike">
                <a:solidFill>
                  <a:srgbClr val="000000"/>
                </a:solidFill>
                <a:latin typeface="+mn-lt"/>
                <a:ea typeface="+mn-ea"/>
              </a:rPr>
              <a:t>49</a:t>
            </a:fld>
            <a:endParaRPr b="0" lang="en-US" sz="1300" spc="-1" strike="noStrike">
              <a:latin typeface="Times New Roman"/>
            </a:endParaRPr>
          </a:p>
        </p:txBody>
      </p:sp>
    </p:spTree>
  </p:cSld>
</p:notes>
</file>

<file path=ppt/notesSlides/notesSlide5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6" name="PlaceHolder 1"/>
          <p:cNvSpPr>
            <a:spLocks noGrp="1"/>
          </p:cNvSpPr>
          <p:nvPr>
            <p:ph type="sldImg"/>
          </p:nvPr>
        </p:nvSpPr>
        <p:spPr>
          <a:xfrm>
            <a:off x="406440" y="698400"/>
            <a:ext cx="6197400" cy="3485880"/>
          </a:xfrm>
          <a:prstGeom prst="rect">
            <a:avLst/>
          </a:prstGeom>
        </p:spPr>
      </p:sp>
      <p:sp>
        <p:nvSpPr>
          <p:cNvPr id="497" name="PlaceHolder 2"/>
          <p:cNvSpPr>
            <a:spLocks noGrp="1"/>
          </p:cNvSpPr>
          <p:nvPr>
            <p:ph type="body"/>
          </p:nvPr>
        </p:nvSpPr>
        <p:spPr>
          <a:xfrm>
            <a:off x="700920" y="4415760"/>
            <a:ext cx="5608080" cy="4183200"/>
          </a:xfrm>
          <a:prstGeom prst="rect">
            <a:avLst/>
          </a:prstGeom>
        </p:spPr>
        <p:txBody>
          <a:bodyPr lIns="93240" rIns="93240" tIns="46440" bIns="46440">
            <a:noAutofit/>
          </a:bodyPr>
          <a:p>
            <a:endParaRPr b="0" lang="en-US" sz="2000" spc="-1" strike="noStrike">
              <a:latin typeface="Arial"/>
            </a:endParaRPr>
          </a:p>
        </p:txBody>
      </p:sp>
      <p:sp>
        <p:nvSpPr>
          <p:cNvPr id="498" name="TextShape 3"/>
          <p:cNvSpPr txBox="1"/>
          <p:nvPr/>
        </p:nvSpPr>
        <p:spPr>
          <a:xfrm>
            <a:off x="3970800" y="8830080"/>
            <a:ext cx="3037320" cy="464400"/>
          </a:xfrm>
          <a:prstGeom prst="rect">
            <a:avLst/>
          </a:prstGeom>
          <a:noFill/>
          <a:ln>
            <a:noFill/>
          </a:ln>
        </p:spPr>
        <p:txBody>
          <a:bodyPr lIns="93240" rIns="93240" tIns="46440" bIns="46440" anchor="b">
            <a:noAutofit/>
          </a:bodyPr>
          <a:p>
            <a:pPr algn="r">
              <a:lnSpc>
                <a:spcPct val="100000"/>
              </a:lnSpc>
            </a:pPr>
            <a:fld id="{B93CEA67-902F-4F15-B8DF-2EAB8DA3E901}" type="slidenum">
              <a:rPr b="0" lang="en-US" sz="1300" spc="-1" strike="noStrike">
                <a:solidFill>
                  <a:srgbClr val="000000"/>
                </a:solidFill>
                <a:latin typeface="+mn-lt"/>
                <a:ea typeface="+mn-ea"/>
              </a:rPr>
              <a:t>49</a:t>
            </a:fld>
            <a:endParaRPr b="0" lang="en-US" sz="1300" spc="-1" strike="noStrike">
              <a:latin typeface="Times New Roman"/>
            </a:endParaRPr>
          </a:p>
        </p:txBody>
      </p:sp>
    </p:spTree>
  </p:cSld>
</p:notes>
</file>

<file path=ppt/notesSlides/notesSlide5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9" name="PlaceHolder 1"/>
          <p:cNvSpPr>
            <a:spLocks noGrp="1"/>
          </p:cNvSpPr>
          <p:nvPr>
            <p:ph type="sldImg"/>
          </p:nvPr>
        </p:nvSpPr>
        <p:spPr>
          <a:xfrm>
            <a:off x="406440" y="698400"/>
            <a:ext cx="6197400" cy="3485880"/>
          </a:xfrm>
          <a:prstGeom prst="rect">
            <a:avLst/>
          </a:prstGeom>
        </p:spPr>
      </p:sp>
      <p:sp>
        <p:nvSpPr>
          <p:cNvPr id="500" name="PlaceHolder 2"/>
          <p:cNvSpPr>
            <a:spLocks noGrp="1"/>
          </p:cNvSpPr>
          <p:nvPr>
            <p:ph type="body"/>
          </p:nvPr>
        </p:nvSpPr>
        <p:spPr>
          <a:xfrm>
            <a:off x="700920" y="4415760"/>
            <a:ext cx="5608080" cy="4183200"/>
          </a:xfrm>
          <a:prstGeom prst="rect">
            <a:avLst/>
          </a:prstGeom>
        </p:spPr>
        <p:txBody>
          <a:bodyPr lIns="93240" rIns="93240" tIns="46440" bIns="46440">
            <a:noAutofit/>
          </a:bodyPr>
          <a:p>
            <a:endParaRPr b="0" lang="en-US" sz="2000" spc="-1" strike="noStrike">
              <a:latin typeface="Arial"/>
            </a:endParaRPr>
          </a:p>
        </p:txBody>
      </p:sp>
      <p:sp>
        <p:nvSpPr>
          <p:cNvPr id="501" name="TextShape 3"/>
          <p:cNvSpPr txBox="1"/>
          <p:nvPr/>
        </p:nvSpPr>
        <p:spPr>
          <a:xfrm>
            <a:off x="3970800" y="8830080"/>
            <a:ext cx="3037320" cy="464400"/>
          </a:xfrm>
          <a:prstGeom prst="rect">
            <a:avLst/>
          </a:prstGeom>
          <a:noFill/>
          <a:ln>
            <a:noFill/>
          </a:ln>
        </p:spPr>
        <p:txBody>
          <a:bodyPr lIns="93240" rIns="93240" tIns="46440" bIns="46440" anchor="b">
            <a:noAutofit/>
          </a:bodyPr>
          <a:p>
            <a:pPr algn="r">
              <a:lnSpc>
                <a:spcPct val="100000"/>
              </a:lnSpc>
            </a:pPr>
            <a:fld id="{42AA8F01-F5DB-483F-B4CA-28F66C727D83}" type="slidenum">
              <a:rPr b="0" lang="en-US" sz="1300" spc="-1" strike="noStrike">
                <a:solidFill>
                  <a:srgbClr val="000000"/>
                </a:solidFill>
                <a:latin typeface="+mn-lt"/>
                <a:ea typeface="+mn-ea"/>
              </a:rPr>
              <a:t>49</a:t>
            </a:fld>
            <a:endParaRPr b="0" lang="en-US" sz="1300" spc="-1" strike="noStrike">
              <a:latin typeface="Times New Roman"/>
            </a:endParaRPr>
          </a:p>
        </p:txBody>
      </p:sp>
    </p:spTree>
  </p:cSld>
</p:notes>
</file>

<file path=ppt/notesSlides/notesSlide5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2" name="PlaceHolder 1"/>
          <p:cNvSpPr>
            <a:spLocks noGrp="1"/>
          </p:cNvSpPr>
          <p:nvPr>
            <p:ph type="sldImg"/>
          </p:nvPr>
        </p:nvSpPr>
        <p:spPr>
          <a:xfrm>
            <a:off x="406440" y="698400"/>
            <a:ext cx="6197400" cy="3485880"/>
          </a:xfrm>
          <a:prstGeom prst="rect">
            <a:avLst/>
          </a:prstGeom>
        </p:spPr>
      </p:sp>
      <p:sp>
        <p:nvSpPr>
          <p:cNvPr id="503" name="PlaceHolder 2"/>
          <p:cNvSpPr>
            <a:spLocks noGrp="1"/>
          </p:cNvSpPr>
          <p:nvPr>
            <p:ph type="body"/>
          </p:nvPr>
        </p:nvSpPr>
        <p:spPr>
          <a:xfrm>
            <a:off x="700920" y="4415760"/>
            <a:ext cx="5608080" cy="4183200"/>
          </a:xfrm>
          <a:prstGeom prst="rect">
            <a:avLst/>
          </a:prstGeom>
        </p:spPr>
        <p:txBody>
          <a:bodyPr lIns="93240" rIns="93240" tIns="46440" bIns="46440">
            <a:noAutofit/>
          </a:bodyPr>
          <a:p>
            <a:endParaRPr b="0" lang="en-US" sz="2000" spc="-1" strike="noStrike">
              <a:latin typeface="Arial"/>
            </a:endParaRPr>
          </a:p>
        </p:txBody>
      </p:sp>
      <p:sp>
        <p:nvSpPr>
          <p:cNvPr id="504" name="TextShape 3"/>
          <p:cNvSpPr txBox="1"/>
          <p:nvPr/>
        </p:nvSpPr>
        <p:spPr>
          <a:xfrm>
            <a:off x="3970800" y="8830080"/>
            <a:ext cx="3037320" cy="464400"/>
          </a:xfrm>
          <a:prstGeom prst="rect">
            <a:avLst/>
          </a:prstGeom>
          <a:noFill/>
          <a:ln>
            <a:noFill/>
          </a:ln>
        </p:spPr>
        <p:txBody>
          <a:bodyPr lIns="93240" rIns="93240" tIns="46440" bIns="46440" anchor="b">
            <a:noAutofit/>
          </a:bodyPr>
          <a:p>
            <a:pPr algn="r">
              <a:lnSpc>
                <a:spcPct val="100000"/>
              </a:lnSpc>
            </a:pPr>
            <a:fld id="{72DE26CD-2876-45C8-A057-2A77A01C2660}" type="slidenum">
              <a:rPr b="0" lang="en-US" sz="1300" spc="-1" strike="noStrike">
                <a:solidFill>
                  <a:srgbClr val="000000"/>
                </a:solidFill>
                <a:latin typeface="+mn-lt"/>
                <a:ea typeface="+mn-ea"/>
              </a:rPr>
              <a:t>49</a:t>
            </a:fld>
            <a:endParaRPr b="0" lang="en-US" sz="1300" spc="-1" strike="noStrike">
              <a:latin typeface="Times New Roman"/>
            </a:endParaRPr>
          </a:p>
        </p:txBody>
      </p:sp>
    </p:spTree>
  </p:cSld>
</p:notes>
</file>

<file path=ppt/notesSlides/notesSlide5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5" name="PlaceHolder 1"/>
          <p:cNvSpPr>
            <a:spLocks noGrp="1"/>
          </p:cNvSpPr>
          <p:nvPr>
            <p:ph type="sldImg"/>
          </p:nvPr>
        </p:nvSpPr>
        <p:spPr>
          <a:xfrm>
            <a:off x="406440" y="698400"/>
            <a:ext cx="6197400" cy="3485880"/>
          </a:xfrm>
          <a:prstGeom prst="rect">
            <a:avLst/>
          </a:prstGeom>
        </p:spPr>
      </p:sp>
      <p:sp>
        <p:nvSpPr>
          <p:cNvPr id="506" name="PlaceHolder 2"/>
          <p:cNvSpPr>
            <a:spLocks noGrp="1"/>
          </p:cNvSpPr>
          <p:nvPr>
            <p:ph type="body"/>
          </p:nvPr>
        </p:nvSpPr>
        <p:spPr>
          <a:xfrm>
            <a:off x="700920" y="4415760"/>
            <a:ext cx="5608080" cy="4183200"/>
          </a:xfrm>
          <a:prstGeom prst="rect">
            <a:avLst/>
          </a:prstGeom>
        </p:spPr>
        <p:txBody>
          <a:bodyPr lIns="93240" rIns="93240" tIns="46440" bIns="46440">
            <a:noAutofit/>
          </a:bodyPr>
          <a:p>
            <a:endParaRPr b="0" lang="en-US" sz="2000" spc="-1" strike="noStrike">
              <a:latin typeface="Arial"/>
            </a:endParaRPr>
          </a:p>
        </p:txBody>
      </p:sp>
      <p:sp>
        <p:nvSpPr>
          <p:cNvPr id="507" name="TextShape 3"/>
          <p:cNvSpPr txBox="1"/>
          <p:nvPr/>
        </p:nvSpPr>
        <p:spPr>
          <a:xfrm>
            <a:off x="3970800" y="8830080"/>
            <a:ext cx="3037320" cy="464400"/>
          </a:xfrm>
          <a:prstGeom prst="rect">
            <a:avLst/>
          </a:prstGeom>
          <a:noFill/>
          <a:ln>
            <a:noFill/>
          </a:ln>
        </p:spPr>
        <p:txBody>
          <a:bodyPr lIns="93240" rIns="93240" tIns="46440" bIns="46440" anchor="b">
            <a:noAutofit/>
          </a:bodyPr>
          <a:p>
            <a:pPr algn="r">
              <a:lnSpc>
                <a:spcPct val="100000"/>
              </a:lnSpc>
            </a:pPr>
            <a:fld id="{573BFAF1-81DE-4FA0-ACA6-410422245EFC}" type="slidenum">
              <a:rPr b="0" lang="en-US" sz="1300" spc="-1" strike="noStrike">
                <a:solidFill>
                  <a:srgbClr val="000000"/>
                </a:solidFill>
                <a:latin typeface="+mn-lt"/>
                <a:ea typeface="+mn-ea"/>
              </a:rPr>
              <a:t>49</a:t>
            </a:fld>
            <a:endParaRPr b="0" lang="en-US" sz="1300" spc="-1" strike="noStrike">
              <a:latin typeface="Times New Roman"/>
            </a:endParaRPr>
          </a:p>
        </p:txBody>
      </p:sp>
    </p:spTree>
  </p:cSld>
</p:notes>
</file>

<file path=ppt/notesSlides/notesSlide5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8" name="PlaceHolder 1"/>
          <p:cNvSpPr>
            <a:spLocks noGrp="1"/>
          </p:cNvSpPr>
          <p:nvPr>
            <p:ph type="sldImg"/>
          </p:nvPr>
        </p:nvSpPr>
        <p:spPr>
          <a:xfrm>
            <a:off x="406440" y="698400"/>
            <a:ext cx="6197400" cy="3485880"/>
          </a:xfrm>
          <a:prstGeom prst="rect">
            <a:avLst/>
          </a:prstGeom>
        </p:spPr>
      </p:sp>
      <p:sp>
        <p:nvSpPr>
          <p:cNvPr id="509" name="PlaceHolder 2"/>
          <p:cNvSpPr>
            <a:spLocks noGrp="1"/>
          </p:cNvSpPr>
          <p:nvPr>
            <p:ph type="body"/>
          </p:nvPr>
        </p:nvSpPr>
        <p:spPr>
          <a:xfrm>
            <a:off x="700920" y="4415760"/>
            <a:ext cx="5608080" cy="4183200"/>
          </a:xfrm>
          <a:prstGeom prst="rect">
            <a:avLst/>
          </a:prstGeom>
        </p:spPr>
        <p:txBody>
          <a:bodyPr lIns="93240" rIns="93240" tIns="46440" bIns="46440">
            <a:noAutofit/>
          </a:bodyPr>
          <a:p>
            <a:endParaRPr b="0" lang="en-US" sz="2000" spc="-1" strike="noStrike">
              <a:latin typeface="Arial"/>
            </a:endParaRPr>
          </a:p>
        </p:txBody>
      </p:sp>
      <p:sp>
        <p:nvSpPr>
          <p:cNvPr id="510" name="TextShape 3"/>
          <p:cNvSpPr txBox="1"/>
          <p:nvPr/>
        </p:nvSpPr>
        <p:spPr>
          <a:xfrm>
            <a:off x="3970800" y="8830080"/>
            <a:ext cx="3037320" cy="464400"/>
          </a:xfrm>
          <a:prstGeom prst="rect">
            <a:avLst/>
          </a:prstGeom>
          <a:noFill/>
          <a:ln>
            <a:noFill/>
          </a:ln>
        </p:spPr>
        <p:txBody>
          <a:bodyPr lIns="93240" rIns="93240" tIns="46440" bIns="46440" anchor="b">
            <a:noAutofit/>
          </a:bodyPr>
          <a:p>
            <a:pPr algn="r">
              <a:lnSpc>
                <a:spcPct val="100000"/>
              </a:lnSpc>
            </a:pPr>
            <a:fld id="{B9A2B003-EFA0-43D1-AB0D-6B932B504925}" type="slidenum">
              <a:rPr b="0" lang="en-US" sz="1300" spc="-1" strike="noStrike">
                <a:solidFill>
                  <a:srgbClr val="000000"/>
                </a:solidFill>
                <a:latin typeface="+mn-lt"/>
                <a:ea typeface="+mn-ea"/>
              </a:rPr>
              <a:t>49</a:t>
            </a:fld>
            <a:endParaRPr b="0" lang="en-US" sz="1300" spc="-1" strike="noStrike">
              <a:latin typeface="Times New Roman"/>
            </a:endParaRPr>
          </a:p>
        </p:txBody>
      </p:sp>
    </p:spTree>
  </p:cSld>
</p:notes>
</file>

<file path=ppt/notesSlides/notesSlide5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1" name="PlaceHolder 1"/>
          <p:cNvSpPr>
            <a:spLocks noGrp="1"/>
          </p:cNvSpPr>
          <p:nvPr>
            <p:ph type="sldImg"/>
          </p:nvPr>
        </p:nvSpPr>
        <p:spPr>
          <a:xfrm>
            <a:off x="406440" y="698400"/>
            <a:ext cx="6197400" cy="3485880"/>
          </a:xfrm>
          <a:prstGeom prst="rect">
            <a:avLst/>
          </a:prstGeom>
        </p:spPr>
      </p:sp>
      <p:sp>
        <p:nvSpPr>
          <p:cNvPr id="512" name="PlaceHolder 2"/>
          <p:cNvSpPr>
            <a:spLocks noGrp="1"/>
          </p:cNvSpPr>
          <p:nvPr>
            <p:ph type="body"/>
          </p:nvPr>
        </p:nvSpPr>
        <p:spPr>
          <a:xfrm>
            <a:off x="700920" y="4415760"/>
            <a:ext cx="5608080" cy="4183200"/>
          </a:xfrm>
          <a:prstGeom prst="rect">
            <a:avLst/>
          </a:prstGeom>
        </p:spPr>
        <p:txBody>
          <a:bodyPr lIns="93240" rIns="93240" tIns="46440" bIns="46440">
            <a:noAutofit/>
          </a:bodyPr>
          <a:p>
            <a:endParaRPr b="0" lang="en-US" sz="2000" spc="-1" strike="noStrike">
              <a:latin typeface="Arial"/>
            </a:endParaRPr>
          </a:p>
        </p:txBody>
      </p:sp>
      <p:sp>
        <p:nvSpPr>
          <p:cNvPr id="513" name="TextShape 3"/>
          <p:cNvSpPr txBox="1"/>
          <p:nvPr/>
        </p:nvSpPr>
        <p:spPr>
          <a:xfrm>
            <a:off x="3970800" y="8830080"/>
            <a:ext cx="3037320" cy="464400"/>
          </a:xfrm>
          <a:prstGeom prst="rect">
            <a:avLst/>
          </a:prstGeom>
          <a:noFill/>
          <a:ln>
            <a:noFill/>
          </a:ln>
        </p:spPr>
        <p:txBody>
          <a:bodyPr lIns="93240" rIns="93240" tIns="46440" bIns="46440" anchor="b">
            <a:noAutofit/>
          </a:bodyPr>
          <a:p>
            <a:pPr algn="r">
              <a:lnSpc>
                <a:spcPct val="100000"/>
              </a:lnSpc>
            </a:pPr>
            <a:fld id="{D1881573-4A14-4E80-92BB-5700AB4AB2D9}" type="slidenum">
              <a:rPr b="0" lang="en-US" sz="1300" spc="-1" strike="noStrike">
                <a:solidFill>
                  <a:srgbClr val="000000"/>
                </a:solidFill>
                <a:latin typeface="+mn-lt"/>
                <a:ea typeface="+mn-ea"/>
              </a:rPr>
              <a:t>&lt;number&gt;</a:t>
            </a:fld>
            <a:endParaRPr b="0" lang="en-US" sz="1300" spc="-1" strike="noStrike">
              <a:latin typeface="Times New Roman"/>
            </a:endParaRPr>
          </a:p>
        </p:txBody>
      </p:sp>
    </p:spTree>
  </p:cSld>
</p:notes>
</file>

<file path=ppt/notesSlides/notesSlide5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4" name="PlaceHolder 1"/>
          <p:cNvSpPr>
            <a:spLocks noGrp="1"/>
          </p:cNvSpPr>
          <p:nvPr>
            <p:ph type="sldImg"/>
          </p:nvPr>
        </p:nvSpPr>
        <p:spPr>
          <a:xfrm>
            <a:off x="406440" y="698400"/>
            <a:ext cx="6197400" cy="3485880"/>
          </a:xfrm>
          <a:prstGeom prst="rect">
            <a:avLst/>
          </a:prstGeom>
        </p:spPr>
      </p:sp>
      <p:sp>
        <p:nvSpPr>
          <p:cNvPr id="515" name="PlaceHolder 2"/>
          <p:cNvSpPr>
            <a:spLocks noGrp="1"/>
          </p:cNvSpPr>
          <p:nvPr>
            <p:ph type="body"/>
          </p:nvPr>
        </p:nvSpPr>
        <p:spPr>
          <a:xfrm>
            <a:off x="700920" y="4415760"/>
            <a:ext cx="5608080" cy="4183200"/>
          </a:xfrm>
          <a:prstGeom prst="rect">
            <a:avLst/>
          </a:prstGeom>
        </p:spPr>
        <p:txBody>
          <a:bodyPr lIns="93240" rIns="93240" tIns="46440" bIns="46440">
            <a:noAutofit/>
          </a:bodyPr>
          <a:p>
            <a:endParaRPr b="0" lang="en-US" sz="2000" spc="-1" strike="noStrike">
              <a:latin typeface="Arial"/>
            </a:endParaRPr>
          </a:p>
        </p:txBody>
      </p:sp>
      <p:sp>
        <p:nvSpPr>
          <p:cNvPr id="516" name="TextShape 3"/>
          <p:cNvSpPr txBox="1"/>
          <p:nvPr/>
        </p:nvSpPr>
        <p:spPr>
          <a:xfrm>
            <a:off x="3970800" y="8830080"/>
            <a:ext cx="3037320" cy="464400"/>
          </a:xfrm>
          <a:prstGeom prst="rect">
            <a:avLst/>
          </a:prstGeom>
          <a:noFill/>
          <a:ln>
            <a:noFill/>
          </a:ln>
        </p:spPr>
        <p:txBody>
          <a:bodyPr lIns="93240" rIns="93240" tIns="46440" bIns="46440" anchor="b">
            <a:noAutofit/>
          </a:bodyPr>
          <a:p>
            <a:pPr algn="r">
              <a:lnSpc>
                <a:spcPct val="100000"/>
              </a:lnSpc>
            </a:pPr>
            <a:fld id="{40D5A6E8-707B-4A4A-BC25-CD48A289E2BA}" type="slidenum">
              <a:rPr b="0" lang="en-US" sz="1300" spc="-1" strike="noStrike">
                <a:solidFill>
                  <a:srgbClr val="000000"/>
                </a:solidFill>
                <a:latin typeface="+mn-lt"/>
                <a:ea typeface="+mn-ea"/>
              </a:rPr>
              <a:t>&lt;number&gt;</a:t>
            </a:fld>
            <a:endParaRPr b="0" lang="en-US" sz="13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PlaceHolder 1"/>
          <p:cNvSpPr>
            <a:spLocks noGrp="1"/>
          </p:cNvSpPr>
          <p:nvPr>
            <p:ph type="sldImg"/>
          </p:nvPr>
        </p:nvSpPr>
        <p:spPr>
          <a:xfrm>
            <a:off x="406440" y="698400"/>
            <a:ext cx="6197400" cy="3485880"/>
          </a:xfrm>
          <a:prstGeom prst="rect">
            <a:avLst/>
          </a:prstGeom>
        </p:spPr>
      </p:sp>
      <p:sp>
        <p:nvSpPr>
          <p:cNvPr id="365" name="PlaceHolder 2"/>
          <p:cNvSpPr>
            <a:spLocks noGrp="1"/>
          </p:cNvSpPr>
          <p:nvPr>
            <p:ph type="body"/>
          </p:nvPr>
        </p:nvSpPr>
        <p:spPr>
          <a:xfrm>
            <a:off x="700920" y="4415760"/>
            <a:ext cx="5608080" cy="4183200"/>
          </a:xfrm>
          <a:prstGeom prst="rect">
            <a:avLst/>
          </a:prstGeom>
        </p:spPr>
        <p:txBody>
          <a:bodyPr lIns="93240" rIns="93240" tIns="46440" bIns="46440">
            <a:noAutofit/>
          </a:bodyPr>
          <a:p>
            <a:endParaRPr b="0" lang="en-US" sz="2000" spc="-1" strike="noStrike">
              <a:latin typeface="Arial"/>
            </a:endParaRPr>
          </a:p>
        </p:txBody>
      </p:sp>
      <p:sp>
        <p:nvSpPr>
          <p:cNvPr id="366" name="TextShape 3"/>
          <p:cNvSpPr txBox="1"/>
          <p:nvPr/>
        </p:nvSpPr>
        <p:spPr>
          <a:xfrm>
            <a:off x="3970800" y="8830080"/>
            <a:ext cx="3037320" cy="464400"/>
          </a:xfrm>
          <a:prstGeom prst="rect">
            <a:avLst/>
          </a:prstGeom>
          <a:noFill/>
          <a:ln>
            <a:noFill/>
          </a:ln>
        </p:spPr>
        <p:txBody>
          <a:bodyPr lIns="93240" rIns="93240" tIns="46440" bIns="46440" anchor="b">
            <a:noAutofit/>
          </a:bodyPr>
          <a:p>
            <a:pPr algn="r">
              <a:lnSpc>
                <a:spcPct val="100000"/>
              </a:lnSpc>
            </a:pPr>
            <a:fld id="{DCDF27C5-7D22-4A13-BD63-070DB78007C7}" type="slidenum">
              <a:rPr b="0" lang="en-US" sz="1300" spc="-1" strike="noStrike">
                <a:latin typeface="Times New Roman"/>
              </a:rPr>
              <a:t>3</a:t>
            </a:fld>
            <a:endParaRPr b="0" lang="en-US" sz="13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PlaceHolder 1"/>
          <p:cNvSpPr>
            <a:spLocks noGrp="1"/>
          </p:cNvSpPr>
          <p:nvPr>
            <p:ph type="sldImg"/>
          </p:nvPr>
        </p:nvSpPr>
        <p:spPr>
          <a:xfrm>
            <a:off x="406440" y="698400"/>
            <a:ext cx="6197400" cy="3485880"/>
          </a:xfrm>
          <a:prstGeom prst="rect">
            <a:avLst/>
          </a:prstGeom>
        </p:spPr>
      </p:sp>
      <p:sp>
        <p:nvSpPr>
          <p:cNvPr id="368" name="PlaceHolder 2"/>
          <p:cNvSpPr>
            <a:spLocks noGrp="1"/>
          </p:cNvSpPr>
          <p:nvPr>
            <p:ph type="body"/>
          </p:nvPr>
        </p:nvSpPr>
        <p:spPr>
          <a:xfrm>
            <a:off x="700920" y="4415760"/>
            <a:ext cx="5608080" cy="4183200"/>
          </a:xfrm>
          <a:prstGeom prst="rect">
            <a:avLst/>
          </a:prstGeom>
        </p:spPr>
        <p:txBody>
          <a:bodyPr lIns="93240" rIns="93240" tIns="46440" bIns="46440">
            <a:noAutofit/>
          </a:bodyPr>
          <a:p>
            <a:endParaRPr b="0" lang="en-US" sz="2000" spc="-1" strike="noStrike">
              <a:latin typeface="Arial"/>
            </a:endParaRPr>
          </a:p>
        </p:txBody>
      </p:sp>
      <p:sp>
        <p:nvSpPr>
          <p:cNvPr id="369" name="TextShape 3"/>
          <p:cNvSpPr txBox="1"/>
          <p:nvPr/>
        </p:nvSpPr>
        <p:spPr>
          <a:xfrm>
            <a:off x="3970800" y="8830080"/>
            <a:ext cx="3037320" cy="464400"/>
          </a:xfrm>
          <a:prstGeom prst="rect">
            <a:avLst/>
          </a:prstGeom>
          <a:noFill/>
          <a:ln>
            <a:noFill/>
          </a:ln>
        </p:spPr>
        <p:txBody>
          <a:bodyPr lIns="93240" rIns="93240" tIns="46440" bIns="46440" anchor="b">
            <a:noAutofit/>
          </a:bodyPr>
          <a:p>
            <a:pPr algn="r">
              <a:lnSpc>
                <a:spcPct val="100000"/>
              </a:lnSpc>
            </a:pPr>
            <a:fld id="{39C86627-966D-4355-9877-E9DF86530A8D}" type="slidenum">
              <a:rPr b="0" lang="en-US" sz="1300" spc="-1" strike="noStrike">
                <a:solidFill>
                  <a:srgbClr val="000000"/>
                </a:solidFill>
                <a:latin typeface="+mn-lt"/>
                <a:ea typeface="+mn-ea"/>
              </a:rPr>
              <a:t>3</a:t>
            </a:fld>
            <a:endParaRPr b="0" lang="en-US" sz="13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PlaceHolder 1"/>
          <p:cNvSpPr>
            <a:spLocks noGrp="1"/>
          </p:cNvSpPr>
          <p:nvPr>
            <p:ph type="sldImg"/>
          </p:nvPr>
        </p:nvSpPr>
        <p:spPr>
          <a:xfrm>
            <a:off x="406440" y="698400"/>
            <a:ext cx="6197400" cy="3485880"/>
          </a:xfrm>
          <a:prstGeom prst="rect">
            <a:avLst/>
          </a:prstGeom>
        </p:spPr>
      </p:sp>
      <p:sp>
        <p:nvSpPr>
          <p:cNvPr id="371" name="PlaceHolder 2"/>
          <p:cNvSpPr>
            <a:spLocks noGrp="1"/>
          </p:cNvSpPr>
          <p:nvPr>
            <p:ph type="body"/>
          </p:nvPr>
        </p:nvSpPr>
        <p:spPr>
          <a:xfrm>
            <a:off x="700920" y="4415760"/>
            <a:ext cx="5608080" cy="4183200"/>
          </a:xfrm>
          <a:prstGeom prst="rect">
            <a:avLst/>
          </a:prstGeom>
        </p:spPr>
        <p:txBody>
          <a:bodyPr lIns="93240" rIns="93240" tIns="46440" bIns="46440">
            <a:noAutofit/>
          </a:bodyPr>
          <a:p>
            <a:endParaRPr b="0" lang="en-US" sz="2000" spc="-1" strike="noStrike">
              <a:latin typeface="Arial"/>
            </a:endParaRPr>
          </a:p>
        </p:txBody>
      </p:sp>
      <p:sp>
        <p:nvSpPr>
          <p:cNvPr id="372" name="TextShape 3"/>
          <p:cNvSpPr txBox="1"/>
          <p:nvPr/>
        </p:nvSpPr>
        <p:spPr>
          <a:xfrm>
            <a:off x="3970800" y="8830080"/>
            <a:ext cx="3037320" cy="464400"/>
          </a:xfrm>
          <a:prstGeom prst="rect">
            <a:avLst/>
          </a:prstGeom>
          <a:noFill/>
          <a:ln>
            <a:noFill/>
          </a:ln>
        </p:spPr>
        <p:txBody>
          <a:bodyPr lIns="93240" rIns="93240" tIns="46440" bIns="46440" anchor="b">
            <a:noAutofit/>
          </a:bodyPr>
          <a:p>
            <a:pPr algn="r">
              <a:lnSpc>
                <a:spcPct val="100000"/>
              </a:lnSpc>
            </a:pPr>
            <a:fld id="{DB55CA94-BB02-4138-B105-DB33207B7A4D}" type="slidenum">
              <a:rPr b="0" lang="en-US" sz="1300" spc="-1" strike="noStrike">
                <a:latin typeface="Times New Roman"/>
              </a:rPr>
              <a:t>3</a:t>
            </a:fld>
            <a:endParaRPr b="0" lang="en-US" sz="13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88" name="PlaceHolder 2"/>
          <p:cNvSpPr>
            <a:spLocks noGrp="1"/>
          </p:cNvSpPr>
          <p:nvPr>
            <p:ph type="subTitle"/>
          </p:nvPr>
        </p:nvSpPr>
        <p:spPr>
          <a:xfrm>
            <a:off x="838080" y="1825560"/>
            <a:ext cx="10515240" cy="43509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90"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92"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93"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838080" y="365040"/>
            <a:ext cx="10515240" cy="614412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97"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98"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99"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01"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02"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03"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05"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06"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07"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09"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0"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12"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3"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4"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5"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17"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8"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9"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20"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21"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22"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29" name="PlaceHolder 2"/>
          <p:cNvSpPr>
            <a:spLocks noGrp="1"/>
          </p:cNvSpPr>
          <p:nvPr>
            <p:ph type="subTitle"/>
          </p:nvPr>
        </p:nvSpPr>
        <p:spPr>
          <a:xfrm>
            <a:off x="838080" y="1825560"/>
            <a:ext cx="10515240" cy="43509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31"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33"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34"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838080" y="365040"/>
            <a:ext cx="10515240" cy="614412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38"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39"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40"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42"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43"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44"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46"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47"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48"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50"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51"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53"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54"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55"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56"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58"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59"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0"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1"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2"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3"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dt"/>
          </p:nvPr>
        </p:nvSpPr>
        <p:spPr>
          <a:xfrm>
            <a:off x="838080" y="6356520"/>
            <a:ext cx="2742840" cy="364680"/>
          </a:xfrm>
          <a:prstGeom prst="rect">
            <a:avLst/>
          </a:prstGeom>
        </p:spPr>
        <p:txBody>
          <a:bodyPr anchor="ctr">
            <a:noAutofit/>
          </a:bodyPr>
          <a:p>
            <a:pPr>
              <a:lnSpc>
                <a:spcPct val="100000"/>
              </a:lnSpc>
            </a:pPr>
            <a:fld id="{75D2CBF0-BA00-47D2-89E7-0BCA9CDCCF2E}" type="datetime">
              <a:rPr b="0" lang="en-US" sz="1200" spc="-1" strike="noStrike">
                <a:solidFill>
                  <a:srgbClr val="04617b"/>
                </a:solidFill>
                <a:latin typeface="Calibri"/>
              </a:rPr>
              <a:t>4/19/21</a:t>
            </a:fld>
            <a:endParaRPr b="0" lang="en-US" sz="1200" spc="-1" strike="noStrike">
              <a:latin typeface="Times New Roman"/>
            </a:endParaRPr>
          </a:p>
        </p:txBody>
      </p:sp>
      <p:sp>
        <p:nvSpPr>
          <p:cNvPr id="1" name="PlaceHolder 2"/>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2" name="PlaceHolder 3"/>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58C5117A-3FDD-43C7-8F6B-932826DCBC14}" type="slidenum">
              <a:rPr b="0" lang="en-US" sz="1200" spc="-1" strike="noStrike">
                <a:solidFill>
                  <a:srgbClr val="04617b"/>
                </a:solidFill>
                <a:latin typeface="Calibri"/>
              </a:rPr>
              <a:t>1</a:t>
            </a:fld>
            <a:endParaRPr b="0" lang="en-US" sz="1200" spc="-1" strike="noStrike">
              <a:latin typeface="Times New Roman"/>
            </a:endParaRPr>
          </a:p>
        </p:txBody>
      </p:sp>
      <p:sp>
        <p:nvSpPr>
          <p:cNvPr id="3" name="PlaceHolder 4"/>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noAutofit/>
          </a:bodyP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p:nvPr>
        </p:nvSpPr>
        <p:spPr>
          <a:xfrm>
            <a:off x="838080" y="6356520"/>
            <a:ext cx="2742840" cy="364680"/>
          </a:xfrm>
          <a:prstGeom prst="rect">
            <a:avLst/>
          </a:prstGeom>
        </p:spPr>
        <p:txBody>
          <a:bodyPr anchor="ctr">
            <a:noAutofit/>
          </a:bodyPr>
          <a:p>
            <a:pPr>
              <a:lnSpc>
                <a:spcPct val="100000"/>
              </a:lnSpc>
            </a:pPr>
            <a:fld id="{1C3E4733-FE6C-455A-BDB7-4A05BB4F6972}" type="datetime">
              <a:rPr b="0" lang="en-US" sz="1200" spc="-1" strike="noStrike">
                <a:solidFill>
                  <a:srgbClr val="04617b"/>
                </a:solidFill>
                <a:latin typeface="Calibri"/>
              </a:rPr>
              <a:t>4/19/21</a:t>
            </a:fld>
            <a:endParaRPr b="0" lang="en-US" sz="12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87CD4F03-6988-4B65-A61A-2F332E2C40D6}" type="slidenum">
              <a:rPr b="0" lang="en-US" sz="1200" spc="-1" strike="noStrike">
                <a:solidFill>
                  <a:srgbClr val="8b8b8b"/>
                </a:solidFill>
                <a:latin typeface="Calibri"/>
              </a:rPr>
              <a:t>1</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4680"/>
            <a:ext cx="10972440" cy="1142640"/>
          </a:xfrm>
          <a:prstGeom prst="rect">
            <a:avLst/>
          </a:prstGeom>
        </p:spPr>
        <p:txBody>
          <a:bodyPr anchor="ctr">
            <a:noAutofit/>
          </a:bodyPr>
          <a:p>
            <a:pPr algn="ctr">
              <a:lnSpc>
                <a:spcPct val="100000"/>
              </a:lnSpc>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83" name="PlaceHolder 2"/>
          <p:cNvSpPr>
            <a:spLocks noGrp="1"/>
          </p:cNvSpPr>
          <p:nvPr>
            <p:ph type="body"/>
          </p:nvPr>
        </p:nvSpPr>
        <p:spPr>
          <a:xfrm>
            <a:off x="609480" y="1600200"/>
            <a:ext cx="10972440" cy="4525560"/>
          </a:xfrm>
          <a:prstGeom prst="rect">
            <a:avLst/>
          </a:prstGeom>
        </p:spPr>
        <p:txBody>
          <a:bodyPr>
            <a:no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Click to edit Master text styles</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Second level</a:t>
            </a:r>
            <a:endParaRPr b="0" lang="en-US" sz="28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en-US" sz="2400" spc="-1" strike="noStrike">
                <a:solidFill>
                  <a:srgbClr val="000000"/>
                </a:solidFill>
                <a:latin typeface="Calibri"/>
              </a:rPr>
              <a:t>Third level</a:t>
            </a:r>
            <a:endParaRPr b="0" lang="en-US" sz="2400" spc="-1" strike="noStrike">
              <a:solidFill>
                <a:srgbClr val="000000"/>
              </a:solidFill>
              <a:latin typeface="Calibri"/>
            </a:endParaRPr>
          </a:p>
          <a:p>
            <a:pPr lvl="3" marL="1600200" indent="-228240">
              <a:lnSpc>
                <a:spcPct val="100000"/>
              </a:lnSpc>
              <a:spcBef>
                <a:spcPts val="400"/>
              </a:spcBef>
              <a:buClr>
                <a:srgbClr val="000000"/>
              </a:buClr>
              <a:buFont typeface="Arial"/>
              <a:buChar char="–"/>
            </a:pPr>
            <a:r>
              <a:rPr b="0" lang="en-US" sz="2000" spc="-1" strike="noStrike">
                <a:solidFill>
                  <a:srgbClr val="000000"/>
                </a:solidFill>
                <a:latin typeface="Calibri"/>
              </a:rPr>
              <a:t>Fourth level</a:t>
            </a:r>
            <a:endParaRPr b="0" lang="en-US" sz="2000" spc="-1" strike="noStrike">
              <a:solidFill>
                <a:srgbClr val="000000"/>
              </a:solidFill>
              <a:latin typeface="Calibri"/>
            </a:endParaRPr>
          </a:p>
          <a:p>
            <a:pPr lvl="4" marL="2057400" indent="-228240">
              <a:lnSpc>
                <a:spcPct val="100000"/>
              </a:lnSpc>
              <a:spcBef>
                <a:spcPts val="400"/>
              </a:spcBef>
              <a:buClr>
                <a:srgbClr val="000000"/>
              </a:buClr>
              <a:buFont typeface="Arial"/>
              <a:buChar char="»"/>
            </a:pPr>
            <a:r>
              <a:rPr b="0" lang="en-US" sz="2000" spc="-1" strike="noStrike">
                <a:solidFill>
                  <a:srgbClr val="000000"/>
                </a:solidFill>
                <a:latin typeface="Calibri"/>
              </a:rPr>
              <a:t>Fifth level</a:t>
            </a:r>
            <a:endParaRPr b="0" lang="en-US" sz="2000" spc="-1" strike="noStrike">
              <a:solidFill>
                <a:srgbClr val="000000"/>
              </a:solidFill>
              <a:latin typeface="Calibri"/>
            </a:endParaRPr>
          </a:p>
        </p:txBody>
      </p:sp>
      <p:sp>
        <p:nvSpPr>
          <p:cNvPr id="84" name="PlaceHolder 3"/>
          <p:cNvSpPr>
            <a:spLocks noGrp="1"/>
          </p:cNvSpPr>
          <p:nvPr>
            <p:ph type="dt"/>
          </p:nvPr>
        </p:nvSpPr>
        <p:spPr>
          <a:xfrm>
            <a:off x="609480" y="6356520"/>
            <a:ext cx="2844360" cy="364680"/>
          </a:xfrm>
          <a:prstGeom prst="rect">
            <a:avLst/>
          </a:prstGeom>
        </p:spPr>
        <p:txBody>
          <a:bodyPr anchor="ctr">
            <a:noAutofit/>
          </a:bodyPr>
          <a:p>
            <a:pPr>
              <a:lnSpc>
                <a:spcPct val="100000"/>
              </a:lnSpc>
            </a:pPr>
            <a:fld id="{BA5FEB62-9937-4388-8823-09973DF0F611}" type="datetime">
              <a:rPr b="0" lang="en-US" sz="1200" spc="-1" strike="noStrike">
                <a:solidFill>
                  <a:srgbClr val="8b8b8b"/>
                </a:solidFill>
                <a:latin typeface="Calibri"/>
              </a:rPr>
              <a:t>4/19/21</a:t>
            </a:fld>
            <a:endParaRPr b="0" lang="en-US" sz="1200" spc="-1" strike="noStrike">
              <a:latin typeface="Times New Roman"/>
            </a:endParaRPr>
          </a:p>
        </p:txBody>
      </p:sp>
      <p:sp>
        <p:nvSpPr>
          <p:cNvPr id="85" name="PlaceHolder 4"/>
          <p:cNvSpPr>
            <a:spLocks noGrp="1"/>
          </p:cNvSpPr>
          <p:nvPr>
            <p:ph type="ftr"/>
          </p:nvPr>
        </p:nvSpPr>
        <p:spPr>
          <a:xfrm>
            <a:off x="4165560" y="6356520"/>
            <a:ext cx="3860280" cy="364680"/>
          </a:xfrm>
          <a:prstGeom prst="rect">
            <a:avLst/>
          </a:prstGeom>
        </p:spPr>
        <p:txBody>
          <a:bodyPr anchor="ctr">
            <a:noAutofit/>
          </a:bodyPr>
          <a:p>
            <a:endParaRPr b="0" lang="en-US" sz="2400" spc="-1" strike="noStrike">
              <a:latin typeface="Times New Roman"/>
            </a:endParaRPr>
          </a:p>
        </p:txBody>
      </p:sp>
      <p:sp>
        <p:nvSpPr>
          <p:cNvPr id="86" name="PlaceHolder 5"/>
          <p:cNvSpPr>
            <a:spLocks noGrp="1"/>
          </p:cNvSpPr>
          <p:nvPr>
            <p:ph type="sldNum"/>
          </p:nvPr>
        </p:nvSpPr>
        <p:spPr>
          <a:xfrm>
            <a:off x="8737560" y="6356520"/>
            <a:ext cx="2844360" cy="364680"/>
          </a:xfrm>
          <a:prstGeom prst="rect">
            <a:avLst/>
          </a:prstGeom>
        </p:spPr>
        <p:txBody>
          <a:bodyPr anchor="ctr">
            <a:noAutofit/>
          </a:bodyPr>
          <a:p>
            <a:pPr algn="r">
              <a:lnSpc>
                <a:spcPct val="100000"/>
              </a:lnSpc>
            </a:pPr>
            <a:fld id="{6FCF233A-68A2-4AA1-BC9A-4CB4C5139F33}" type="slidenum">
              <a:rPr b="0" lang="en-US" sz="1200" spc="-1" strike="noStrike">
                <a:solidFill>
                  <a:srgbClr val="8b8b8b"/>
                </a:solidFill>
                <a:latin typeface="Calibri"/>
              </a:rPr>
              <a:t>1</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3" name="PlaceHolder 1"/>
          <p:cNvSpPr>
            <a:spLocks noGrp="1"/>
          </p:cNvSpPr>
          <p:nvPr>
            <p:ph type="title"/>
          </p:nvPr>
        </p:nvSpPr>
        <p:spPr>
          <a:xfrm>
            <a:off x="831960" y="1709640"/>
            <a:ext cx="10515240" cy="2852280"/>
          </a:xfrm>
          <a:prstGeom prst="rect">
            <a:avLst/>
          </a:prstGeom>
        </p:spPr>
        <p:txBody>
          <a:bodyPr anchor="b">
            <a:noAutofit/>
          </a:bodyPr>
          <a:p>
            <a:pPr>
              <a:lnSpc>
                <a:spcPct val="90000"/>
              </a:lnSpc>
            </a:pPr>
            <a:r>
              <a:rPr b="0" lang="en-US" sz="6000" spc="-1" strike="noStrike">
                <a:solidFill>
                  <a:srgbClr val="000000"/>
                </a:solidFill>
                <a:latin typeface="Calibri Light"/>
              </a:rPr>
              <a:t>Click to edit Master title style</a:t>
            </a:r>
            <a:endParaRPr b="0" lang="en-US" sz="6000" spc="-1" strike="noStrike">
              <a:solidFill>
                <a:srgbClr val="000000"/>
              </a:solidFill>
              <a:latin typeface="Calibri"/>
            </a:endParaRPr>
          </a:p>
        </p:txBody>
      </p:sp>
      <p:sp>
        <p:nvSpPr>
          <p:cNvPr id="124" name="PlaceHolder 2"/>
          <p:cNvSpPr>
            <a:spLocks noGrp="1"/>
          </p:cNvSpPr>
          <p:nvPr>
            <p:ph type="body"/>
          </p:nvPr>
        </p:nvSpPr>
        <p:spPr>
          <a:xfrm>
            <a:off x="831960" y="4589640"/>
            <a:ext cx="10515240" cy="1499760"/>
          </a:xfrm>
          <a:prstGeom prst="rect">
            <a:avLst/>
          </a:prstGeom>
        </p:spPr>
        <p:txBody>
          <a:bodyPr>
            <a:noAutofit/>
          </a:bodyPr>
          <a:p>
            <a:pPr>
              <a:lnSpc>
                <a:spcPct val="90000"/>
              </a:lnSpc>
              <a:spcBef>
                <a:spcPts val="1001"/>
              </a:spcBef>
            </a:pPr>
            <a:r>
              <a:rPr b="0" lang="en-US" sz="2400" spc="-1" strike="noStrike">
                <a:solidFill>
                  <a:srgbClr val="8b8b8b"/>
                </a:solidFill>
                <a:latin typeface="Calibri"/>
              </a:rPr>
              <a:t>Click to edit Master text styles</a:t>
            </a:r>
            <a:endParaRPr b="0" lang="en-US" sz="2400" spc="-1" strike="noStrike">
              <a:solidFill>
                <a:srgbClr val="000000"/>
              </a:solidFill>
              <a:latin typeface="Calibri"/>
            </a:endParaRPr>
          </a:p>
        </p:txBody>
      </p:sp>
      <p:sp>
        <p:nvSpPr>
          <p:cNvPr id="125" name="PlaceHolder 3"/>
          <p:cNvSpPr>
            <a:spLocks noGrp="1"/>
          </p:cNvSpPr>
          <p:nvPr>
            <p:ph type="dt"/>
          </p:nvPr>
        </p:nvSpPr>
        <p:spPr>
          <a:xfrm>
            <a:off x="838080" y="6356520"/>
            <a:ext cx="2742840" cy="364680"/>
          </a:xfrm>
          <a:prstGeom prst="rect">
            <a:avLst/>
          </a:prstGeom>
        </p:spPr>
        <p:txBody>
          <a:bodyPr anchor="ctr">
            <a:noAutofit/>
          </a:bodyPr>
          <a:p>
            <a:pPr>
              <a:lnSpc>
                <a:spcPct val="100000"/>
              </a:lnSpc>
            </a:pPr>
            <a:fld id="{50876BC3-9AA5-40BA-9B49-60C85C81ED45}" type="datetime">
              <a:rPr b="0" lang="en-US" sz="1200" spc="-1" strike="noStrike">
                <a:solidFill>
                  <a:srgbClr val="04617b"/>
                </a:solidFill>
                <a:latin typeface="Calibri"/>
              </a:rPr>
              <a:t>4/19/21</a:t>
            </a:fld>
            <a:endParaRPr b="0" lang="en-US" sz="1200" spc="-1" strike="noStrike">
              <a:latin typeface="Times New Roman"/>
            </a:endParaRPr>
          </a:p>
        </p:txBody>
      </p:sp>
      <p:sp>
        <p:nvSpPr>
          <p:cNvPr id="126" name="PlaceHolder 4"/>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127" name="PlaceHolder 5"/>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D0F8AA51-E93E-4100-9641-FB909355F8BE}" type="slidenum">
              <a:rPr b="0" lang="en-US" sz="1200" spc="-1" strike="noStrike">
                <a:solidFill>
                  <a:srgbClr val="8b8b8b"/>
                </a:solidFill>
                <a:latin typeface="Calibri"/>
              </a:rPr>
              <a:t>1</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9.wmf"/><Relationship Id="rId2" Type="http://schemas.openxmlformats.org/officeDocument/2006/relationships/image" Target="../media/image10.wmf"/><Relationship Id="rId3" Type="http://schemas.openxmlformats.org/officeDocument/2006/relationships/slideLayout" Target="../slideLayouts/slideLayout13.xml"/><Relationship Id="rId4"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12.wmf"/><Relationship Id="rId2" Type="http://schemas.openxmlformats.org/officeDocument/2006/relationships/image" Target="../media/image13.png"/><Relationship Id="rId3" Type="http://schemas.openxmlformats.org/officeDocument/2006/relationships/slideLayout" Target="../slideLayouts/slideLayout13.xml"/><Relationship Id="rId4"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hyperlink" Target="https://tidyr.tidyverse.org/articles/pivot.html" TargetMode="External"/><Relationship Id="rId3" Type="http://schemas.openxmlformats.org/officeDocument/2006/relationships/slideLayout" Target="../slideLayouts/slideLayout13.xml"/><Relationship Id="rId4"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15.wmf"/><Relationship Id="rId2" Type="http://schemas.openxmlformats.org/officeDocument/2006/relationships/image" Target="../media/image16.png"/><Relationship Id="rId3" Type="http://schemas.openxmlformats.org/officeDocument/2006/relationships/slideLayout" Target="../slideLayouts/slideLayout1.xml"/><Relationship Id="rId4"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1.xml"/><Relationship Id="rId4"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Relationship Id="rId3"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Relationship Id="rId3"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Relationship Id="rId3"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slideLayout" Target="../slideLayouts/slideLayout1.xml"/><Relationship Id="rId7"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png"/><Relationship Id="rId3" Type="http://schemas.openxmlformats.org/officeDocument/2006/relationships/image" Target="../media/image30.png"/><Relationship Id="rId4" Type="http://schemas.openxmlformats.org/officeDocument/2006/relationships/image" Target="../media/image31.png"/><Relationship Id="rId5" Type="http://schemas.openxmlformats.org/officeDocument/2006/relationships/slideLayout" Target="../slideLayouts/slideLayout13.xml"/><Relationship Id="rId6"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image" Target="../media/image33.png"/><Relationship Id="rId3" Type="http://schemas.openxmlformats.org/officeDocument/2006/relationships/slideLayout" Target="../slideLayouts/slideLayout13.xml"/><Relationship Id="rId4"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13.xml"/><Relationship Id="rId3"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13.xml"/><Relationship Id="rId3"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image" Target="../media/image36.wmf"/><Relationship Id="rId2" Type="http://schemas.openxmlformats.org/officeDocument/2006/relationships/slideLayout" Target="../slideLayouts/slideLayout13.xml"/><Relationship Id="rId3"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image" Target="../media/image37.wmf"/><Relationship Id="rId2" Type="http://schemas.openxmlformats.org/officeDocument/2006/relationships/slideLayout" Target="../slideLayouts/slideLayout13.xml"/><Relationship Id="rId3"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13.xml"/><Relationship Id="rId3"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image" Target="../media/image39.wmf"/><Relationship Id="rId2" Type="http://schemas.openxmlformats.org/officeDocument/2006/relationships/image" Target="../media/image40.png"/><Relationship Id="rId3" Type="http://schemas.openxmlformats.org/officeDocument/2006/relationships/slideLayout" Target="../slideLayouts/slideLayout13.xml"/><Relationship Id="rId4" Type="http://schemas.openxmlformats.org/officeDocument/2006/relationships/notesSlide" Target="../notesSlides/notesSlide42.xml"/>
</Relationships>
</file>

<file path=ppt/slides/_rels/slide43.xml.rels><?xml version="1.0" encoding="UTF-8"?>
<Relationships xmlns="http://schemas.openxmlformats.org/package/2006/relationships"><Relationship Id="rId1" Type="http://schemas.openxmlformats.org/officeDocument/2006/relationships/image" Target="../media/image41.wmf"/><Relationship Id="rId2" Type="http://schemas.openxmlformats.org/officeDocument/2006/relationships/image" Target="../media/image42.png"/><Relationship Id="rId3" Type="http://schemas.openxmlformats.org/officeDocument/2006/relationships/slideLayout" Target="../slideLayouts/slideLayout13.xml"/><Relationship Id="rId4" Type="http://schemas.openxmlformats.org/officeDocument/2006/relationships/notesSlide" Target="../notesSlides/notesSlide43.xml"/>
</Relationships>
</file>

<file path=ppt/slides/_rels/slide44.xml.rels><?xml version="1.0" encoding="UTF-8"?>
<Relationships xmlns="http://schemas.openxmlformats.org/package/2006/relationships"><Relationship Id="rId1" Type="http://schemas.openxmlformats.org/officeDocument/2006/relationships/image" Target="../media/image43.wmf"/><Relationship Id="rId2" Type="http://schemas.openxmlformats.org/officeDocument/2006/relationships/image" Target="../media/image44.png"/><Relationship Id="rId3" Type="http://schemas.openxmlformats.org/officeDocument/2006/relationships/slideLayout" Target="../slideLayouts/slideLayout13.xml"/><Relationship Id="rId4" Type="http://schemas.openxmlformats.org/officeDocument/2006/relationships/notesSlide" Target="../notesSlides/notesSlide44.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
</Relationships>
</file>

<file path=ppt/slides/_rels/slide46.xml.rels><?xml version="1.0" encoding="UTF-8"?>
<Relationships xmlns="http://schemas.openxmlformats.org/package/2006/relationships"><Relationship Id="rId1" Type="http://schemas.openxmlformats.org/officeDocument/2006/relationships/image" Target="../media/image45.wmf"/><Relationship Id="rId2" Type="http://schemas.openxmlformats.org/officeDocument/2006/relationships/image" Target="../media/image46.png"/><Relationship Id="rId3" Type="http://schemas.openxmlformats.org/officeDocument/2006/relationships/slideLayout" Target="../slideLayouts/slideLayout13.xml"/><Relationship Id="rId4" Type="http://schemas.openxmlformats.org/officeDocument/2006/relationships/notesSlide" Target="../notesSlides/notesSlide46.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47.xml"/>
</Relationships>
</file>

<file path=ppt/slides/_rels/slide48.xml.rels><?xml version="1.0" encoding="UTF-8"?>
<Relationships xmlns="http://schemas.openxmlformats.org/package/2006/relationships"><Relationship Id="rId1" Type="http://schemas.openxmlformats.org/officeDocument/2006/relationships/image" Target="../media/image47.png"/><Relationship Id="rId2" Type="http://schemas.openxmlformats.org/officeDocument/2006/relationships/slideLayout" Target="../slideLayouts/slideLayout13.xml"/><Relationship Id="rId3" Type="http://schemas.openxmlformats.org/officeDocument/2006/relationships/notesSlide" Target="../notesSlides/notesSlide48.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image" Target="../media/image48.wmf"/><Relationship Id="rId2" Type="http://schemas.openxmlformats.org/officeDocument/2006/relationships/slideLayout" Target="../slideLayouts/slideLayout13.xml"/><Relationship Id="rId3" Type="http://schemas.openxmlformats.org/officeDocument/2006/relationships/notesSlide" Target="../notesSlides/notesSlide50.xml"/>
</Relationships>
</file>

<file path=ppt/slides/_rels/slide51.xml.rels><?xml version="1.0" encoding="UTF-8"?>
<Relationships xmlns="http://schemas.openxmlformats.org/package/2006/relationships"><Relationship Id="rId1" Type="http://schemas.openxmlformats.org/officeDocument/2006/relationships/image" Target="../media/image49.png"/><Relationship Id="rId2" Type="http://schemas.openxmlformats.org/officeDocument/2006/relationships/slideLayout" Target="../slideLayouts/slideLayout13.xml"/><Relationship Id="rId3" Type="http://schemas.openxmlformats.org/officeDocument/2006/relationships/notesSlide" Target="../notesSlides/notesSlide51.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5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4.xml"/>
</Relationships>
</file>

<file path=ppt/slides/_rels/slide55.xml.rels><?xml version="1.0" encoding="UTF-8"?>
<Relationships xmlns="http://schemas.openxmlformats.org/package/2006/relationships"><Relationship Id="rId1" Type="http://schemas.openxmlformats.org/officeDocument/2006/relationships/image" Target="../media/image50.png"/><Relationship Id="rId2" Type="http://schemas.openxmlformats.org/officeDocument/2006/relationships/slideLayout" Target="../slideLayouts/slideLayout1.xml"/><Relationship Id="rId3" Type="http://schemas.openxmlformats.org/officeDocument/2006/relationships/notesSlide" Target="../notesSlides/notesSlide55.xml"/>
</Relationships>
</file>

<file path=ppt/slides/_rels/slide56.xml.rels><?xml version="1.0" encoding="UTF-8"?>
<Relationships xmlns="http://schemas.openxmlformats.org/package/2006/relationships"><Relationship Id="rId1" Type="http://schemas.openxmlformats.org/officeDocument/2006/relationships/image" Target="../media/image51.wmf"/><Relationship Id="rId2" Type="http://schemas.openxmlformats.org/officeDocument/2006/relationships/slideLayout" Target="../slideLayouts/slideLayout13.xml"/><Relationship Id="rId3" Type="http://schemas.openxmlformats.org/officeDocument/2006/relationships/notesSlide" Target="../notesSlides/notesSlide56.xml"/>
</Relationships>
</file>

<file path=ppt/slides/_rels/slide57.xml.rels><?xml version="1.0" encoding="UTF-8"?>
<Relationships xmlns="http://schemas.openxmlformats.org/package/2006/relationships"><Relationship Id="rId1" Type="http://schemas.openxmlformats.org/officeDocument/2006/relationships/image" Target="../media/image52.wmf"/><Relationship Id="rId2" Type="http://schemas.openxmlformats.org/officeDocument/2006/relationships/slideLayout" Target="../slideLayouts/slideLayout13.xml"/><Relationship Id="rId3" Type="http://schemas.openxmlformats.org/officeDocument/2006/relationships/notesSlide" Target="../notesSlides/notesSlide57.xml"/>
</Relationships>
</file>

<file path=ppt/slides/_rels/slide58.xml.rels><?xml version="1.0" encoding="UTF-8"?>
<Relationships xmlns="http://schemas.openxmlformats.org/package/2006/relationships"><Relationship Id="rId1" Type="http://schemas.openxmlformats.org/officeDocument/2006/relationships/image" Target="../media/image53.png"/><Relationship Id="rId2" Type="http://schemas.openxmlformats.org/officeDocument/2006/relationships/slideLayout" Target="../slideLayouts/slideLayout13.xml"/><Relationship Id="rId3" Type="http://schemas.openxmlformats.org/officeDocument/2006/relationships/notesSlide" Target="../notesSlides/notesSlide58.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5.wmf"/><Relationship Id="rId2" Type="http://schemas.openxmlformats.org/officeDocument/2006/relationships/image" Target="../media/image6.wmf"/><Relationship Id="rId3" Type="http://schemas.openxmlformats.org/officeDocument/2006/relationships/slideLayout" Target="../slideLayouts/slideLayout13.xml"/><Relationship Id="rId4"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7.wmf"/><Relationship Id="rId2" Type="http://schemas.openxmlformats.org/officeDocument/2006/relationships/image" Target="../media/image8.wmf"/><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457200" y="1066680"/>
            <a:ext cx="11277360" cy="146952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US" sz="7200" spc="-1" strike="noStrike">
                <a:solidFill>
                  <a:srgbClr val="203864"/>
                </a:solidFill>
                <a:latin typeface="Calibri Light"/>
              </a:rPr>
              <a:t>Advanced Data Analysis I </a:t>
            </a:r>
            <a:br/>
            <a:r>
              <a:rPr b="1" lang="en-US" sz="4400" spc="-1" strike="noStrike">
                <a:solidFill>
                  <a:srgbClr val="1f497d"/>
                </a:solidFill>
                <a:latin typeface="Calibri Light"/>
              </a:rPr>
              <a:t>Panel Data Part 2</a:t>
            </a:r>
            <a:endParaRPr b="0" lang="en-US" sz="4400" spc="-1" strike="noStrike">
              <a:latin typeface="Arial"/>
            </a:endParaRPr>
          </a:p>
        </p:txBody>
      </p:sp>
      <p:sp>
        <p:nvSpPr>
          <p:cNvPr id="171" name="CustomShape 2"/>
          <p:cNvSpPr/>
          <p:nvPr/>
        </p:nvSpPr>
        <p:spPr>
          <a:xfrm>
            <a:off x="1523880" y="3657600"/>
            <a:ext cx="9143640" cy="2295360"/>
          </a:xfrm>
          <a:prstGeom prst="rect">
            <a:avLst/>
          </a:prstGeom>
          <a:noFill/>
          <a:ln>
            <a:noFill/>
          </a:ln>
        </p:spPr>
        <p:style>
          <a:lnRef idx="0"/>
          <a:fillRef idx="0"/>
          <a:effectRef idx="0"/>
          <a:fontRef idx="minor"/>
        </p:style>
        <p:txBody>
          <a:bodyPr>
            <a:noAutofit/>
          </a:bodyPr>
          <a:p>
            <a:pPr algn="ctr">
              <a:lnSpc>
                <a:spcPct val="90000"/>
              </a:lnSpc>
              <a:spcBef>
                <a:spcPts val="1001"/>
              </a:spcBef>
            </a:pPr>
            <a:r>
              <a:rPr b="1" lang="en-US" sz="2800" spc="-1" strike="noStrike" u="sng">
                <a:solidFill>
                  <a:srgbClr val="000000"/>
                </a:solidFill>
                <a:uFillTx/>
                <a:latin typeface="Calibri"/>
              </a:rPr>
              <a:t>PA 541 Week 14</a:t>
            </a:r>
            <a:endParaRPr b="0" lang="en-US" sz="2800" spc="-1" strike="noStrike">
              <a:latin typeface="Arial"/>
            </a:endParaRPr>
          </a:p>
          <a:p>
            <a:pPr algn="ctr">
              <a:lnSpc>
                <a:spcPct val="90000"/>
              </a:lnSpc>
              <a:spcBef>
                <a:spcPts val="1001"/>
              </a:spcBef>
            </a:pPr>
            <a:endParaRPr b="0" lang="en-US" sz="2800" spc="-1" strike="noStrike">
              <a:latin typeface="Arial"/>
            </a:endParaRPr>
          </a:p>
          <a:p>
            <a:pPr algn="ctr">
              <a:lnSpc>
                <a:spcPct val="90000"/>
              </a:lnSpc>
              <a:spcBef>
                <a:spcPts val="1001"/>
              </a:spcBef>
            </a:pPr>
            <a:r>
              <a:rPr b="0" lang="en-US" sz="2800" spc="-1" strike="noStrike">
                <a:solidFill>
                  <a:srgbClr val="000000"/>
                </a:solidFill>
                <a:latin typeface="Calibri"/>
              </a:rPr>
              <a:t>Michael D. Siciliano</a:t>
            </a:r>
            <a:endParaRPr b="0" lang="en-US" sz="2800" spc="-1" strike="noStrike">
              <a:latin typeface="Arial"/>
            </a:endParaRPr>
          </a:p>
          <a:p>
            <a:pPr algn="ctr">
              <a:lnSpc>
                <a:spcPct val="90000"/>
              </a:lnSpc>
              <a:spcBef>
                <a:spcPts val="1001"/>
              </a:spcBef>
            </a:pPr>
            <a:r>
              <a:rPr b="0" lang="en-US" sz="2800" spc="-1" strike="noStrike">
                <a:solidFill>
                  <a:srgbClr val="000000"/>
                </a:solidFill>
                <a:latin typeface="Calibri"/>
              </a:rPr>
              <a:t>Department of Public Administration</a:t>
            </a:r>
            <a:endParaRPr b="0" lang="en-US" sz="2800" spc="-1" strike="noStrike">
              <a:latin typeface="Arial"/>
            </a:endParaRPr>
          </a:p>
          <a:p>
            <a:pPr algn="ctr">
              <a:lnSpc>
                <a:spcPct val="90000"/>
              </a:lnSpc>
              <a:spcBef>
                <a:spcPts val="1001"/>
              </a:spcBef>
            </a:pPr>
            <a:r>
              <a:rPr b="0" lang="en-US" sz="2800" spc="-1" strike="noStrike">
                <a:solidFill>
                  <a:srgbClr val="000000"/>
                </a:solidFill>
                <a:latin typeface="Calibri"/>
              </a:rPr>
              <a:t>College of Urban Planning and Public Affairs</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1" name="Picture 3" descr=""/>
          <p:cNvPicPr/>
          <p:nvPr/>
        </p:nvPicPr>
        <p:blipFill>
          <a:blip r:embed="rId1"/>
          <a:stretch/>
        </p:blipFill>
        <p:spPr>
          <a:xfrm>
            <a:off x="3048120" y="0"/>
            <a:ext cx="7624080" cy="909720"/>
          </a:xfrm>
          <a:prstGeom prst="rect">
            <a:avLst/>
          </a:prstGeom>
          <a:ln>
            <a:noFill/>
          </a:ln>
        </p:spPr>
      </p:pic>
      <p:pic>
        <p:nvPicPr>
          <p:cNvPr id="192" name="Picture 1" descr=""/>
          <p:cNvPicPr/>
          <p:nvPr/>
        </p:nvPicPr>
        <p:blipFill>
          <a:blip r:embed="rId2"/>
          <a:stretch/>
        </p:blipFill>
        <p:spPr>
          <a:xfrm>
            <a:off x="2666880" y="1143000"/>
            <a:ext cx="6780240" cy="5562360"/>
          </a:xfrm>
          <a:prstGeom prst="rect">
            <a:avLst/>
          </a:prstGeom>
          <a:ln>
            <a:noFill/>
          </a:ln>
        </p:spPr>
      </p:pic>
      <p:sp>
        <p:nvSpPr>
          <p:cNvPr id="193" name="CustomShape 1"/>
          <p:cNvSpPr/>
          <p:nvPr/>
        </p:nvSpPr>
        <p:spPr>
          <a:xfrm>
            <a:off x="0" y="6562800"/>
            <a:ext cx="1904760" cy="2577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100" spc="-1" strike="noStrike">
                <a:solidFill>
                  <a:srgbClr val="808080"/>
                </a:solidFill>
                <a:latin typeface="Calibri"/>
              </a:rPr>
              <a:t>Image from Bailey (2016)</a:t>
            </a:r>
            <a:endParaRPr b="0" lang="en-US" sz="11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TextShape 1"/>
          <p:cNvSpPr txBox="1"/>
          <p:nvPr/>
        </p:nvSpPr>
        <p:spPr>
          <a:xfrm>
            <a:off x="1143000" y="228600"/>
            <a:ext cx="10515240" cy="205704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In a pooled model a common source of endogeneity is that the specific units (here cities) have different baseline levels of crime and these levels are correlated with our independent variables.  Thus, cities with higher crime also tend to have more police.  This creates a positive correlation in the pooled model.</a:t>
            </a:r>
            <a:endParaRPr b="0" lang="en-US" sz="2800" spc="-1" strike="noStrike">
              <a:solidFill>
                <a:srgbClr val="000000"/>
              </a:solidFill>
              <a:latin typeface="Calibri"/>
            </a:endParaRPr>
          </a:p>
        </p:txBody>
      </p:sp>
      <p:pic>
        <p:nvPicPr>
          <p:cNvPr id="195" name="Picture 5" descr=""/>
          <p:cNvPicPr/>
          <p:nvPr/>
        </p:nvPicPr>
        <p:blipFill>
          <a:blip r:embed="rId1"/>
          <a:stretch/>
        </p:blipFill>
        <p:spPr>
          <a:xfrm>
            <a:off x="1143000" y="2462400"/>
            <a:ext cx="9114120" cy="436464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TextShape 1"/>
          <p:cNvSpPr txBox="1"/>
          <p:nvPr/>
        </p:nvSpPr>
        <p:spPr>
          <a:xfrm>
            <a:off x="67320" y="129240"/>
            <a:ext cx="10515240" cy="1325160"/>
          </a:xfrm>
          <a:prstGeom prst="rect">
            <a:avLst/>
          </a:prstGeom>
          <a:noFill/>
          <a:ln>
            <a:noFill/>
          </a:ln>
        </p:spPr>
        <p:txBody>
          <a:bodyPr anchor="ctr">
            <a:noAutofit/>
          </a:bodyPr>
          <a:p>
            <a:pPr>
              <a:lnSpc>
                <a:spcPct val="90000"/>
              </a:lnSpc>
            </a:pPr>
            <a:r>
              <a:rPr b="1" lang="en-US" sz="4400" spc="-1" strike="noStrike">
                <a:solidFill>
                  <a:srgbClr val="44546a"/>
                </a:solidFill>
                <a:latin typeface="Calibri Light"/>
              </a:rPr>
              <a:t>Example: Test scores</a:t>
            </a:r>
            <a:endParaRPr b="0" lang="en-US" sz="4400" spc="-1" strike="noStrike">
              <a:solidFill>
                <a:srgbClr val="000000"/>
              </a:solidFill>
              <a:latin typeface="Calibri"/>
            </a:endParaRPr>
          </a:p>
        </p:txBody>
      </p:sp>
      <p:sp>
        <p:nvSpPr>
          <p:cNvPr id="197" name="TextShape 2"/>
          <p:cNvSpPr txBox="1"/>
          <p:nvPr/>
        </p:nvSpPr>
        <p:spPr>
          <a:xfrm>
            <a:off x="5562720" y="2752200"/>
            <a:ext cx="6400440" cy="3526920"/>
          </a:xfrm>
          <a:prstGeom prst="rect">
            <a:avLst/>
          </a:prstGeom>
          <a:noFill/>
          <a:ln>
            <a:noFill/>
          </a:ln>
        </p:spPr>
        <p:txBody>
          <a:bodyPr>
            <a:normAutofit/>
          </a:bodyPr>
          <a:p>
            <a:pPr marL="457200" indent="-456840">
              <a:lnSpc>
                <a:spcPct val="90000"/>
              </a:lnSpc>
              <a:spcBef>
                <a:spcPts val="1001"/>
              </a:spcBef>
              <a:buClr>
                <a:srgbClr val="000000"/>
              </a:buClr>
              <a:buFont typeface="Calibri Light"/>
              <a:buAutoNum type="arabicParenR"/>
            </a:pPr>
            <a:r>
              <a:rPr b="0" lang="en-US" sz="2800" spc="-1" strike="noStrike">
                <a:solidFill>
                  <a:srgbClr val="000000"/>
                </a:solidFill>
                <a:latin typeface="Calibri"/>
              </a:rPr>
              <a:t>What is in the error term?</a:t>
            </a:r>
            <a:br/>
            <a:r>
              <a:rPr b="0" lang="en-US" sz="2800" spc="-1" strike="noStrike">
                <a:solidFill>
                  <a:srgbClr val="000000"/>
                </a:solidFill>
                <a:latin typeface="Calibri"/>
              </a:rPr>
              <a:t> </a:t>
            </a:r>
            <a:endParaRPr b="0" lang="en-US" sz="2800" spc="-1" strike="noStrike">
              <a:solidFill>
                <a:srgbClr val="000000"/>
              </a:solidFill>
              <a:latin typeface="Calibri"/>
            </a:endParaRPr>
          </a:p>
          <a:p>
            <a:pPr marL="457200" indent="-456840">
              <a:lnSpc>
                <a:spcPct val="90000"/>
              </a:lnSpc>
              <a:spcBef>
                <a:spcPts val="1001"/>
              </a:spcBef>
              <a:buClr>
                <a:srgbClr val="000000"/>
              </a:buClr>
              <a:buFont typeface="Calibri Light"/>
              <a:buAutoNum type="arabicParenR"/>
            </a:pPr>
            <a:r>
              <a:rPr b="0" lang="en-US" sz="2800" spc="-1" strike="noStrike">
                <a:solidFill>
                  <a:srgbClr val="000000"/>
                </a:solidFill>
                <a:latin typeface="Calibri"/>
              </a:rPr>
              <a:t>Are there any stable unit-specific elements in the error term?</a:t>
            </a:r>
            <a:br/>
            <a:r>
              <a:rPr b="0" lang="en-US" sz="2800" spc="-1" strike="noStrike">
                <a:solidFill>
                  <a:srgbClr val="000000"/>
                </a:solidFill>
                <a:latin typeface="Calibri"/>
              </a:rPr>
              <a:t> </a:t>
            </a:r>
            <a:endParaRPr b="0" lang="en-US" sz="2800" spc="-1" strike="noStrike">
              <a:solidFill>
                <a:srgbClr val="000000"/>
              </a:solidFill>
              <a:latin typeface="Calibri"/>
            </a:endParaRPr>
          </a:p>
          <a:p>
            <a:pPr marL="457200" indent="-456840">
              <a:lnSpc>
                <a:spcPct val="90000"/>
              </a:lnSpc>
              <a:spcBef>
                <a:spcPts val="1001"/>
              </a:spcBef>
              <a:buClr>
                <a:srgbClr val="000000"/>
              </a:buClr>
              <a:buFont typeface="Calibri Light"/>
              <a:buAutoNum type="arabicParenR"/>
            </a:pPr>
            <a:r>
              <a:rPr b="0" lang="en-US" sz="2800" spc="-1" strike="noStrike">
                <a:solidFill>
                  <a:srgbClr val="000000"/>
                </a:solidFill>
                <a:latin typeface="Calibri"/>
              </a:rPr>
              <a:t>Are the stable unit-specific element in the error term correlated with the independent variable?</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pic>
        <p:nvPicPr>
          <p:cNvPr id="198" name="Picture 6" descr=""/>
          <p:cNvPicPr/>
          <p:nvPr/>
        </p:nvPicPr>
        <p:blipFill>
          <a:blip r:embed="rId1"/>
          <a:stretch/>
        </p:blipFill>
        <p:spPr>
          <a:xfrm>
            <a:off x="2362320" y="1407240"/>
            <a:ext cx="8507160" cy="777600"/>
          </a:xfrm>
          <a:prstGeom prst="rect">
            <a:avLst/>
          </a:prstGeom>
          <a:ln>
            <a:noFill/>
          </a:ln>
        </p:spPr>
      </p:pic>
      <p:pic>
        <p:nvPicPr>
          <p:cNvPr id="199" name="Picture 5" descr="Screen Shot 2013-11-24 at 4.16.53 PM.png"/>
          <p:cNvPicPr/>
          <p:nvPr/>
        </p:nvPicPr>
        <p:blipFill>
          <a:blip r:embed="rId2"/>
          <a:stretch/>
        </p:blipFill>
        <p:spPr>
          <a:xfrm>
            <a:off x="380880" y="2630880"/>
            <a:ext cx="4943520" cy="3769560"/>
          </a:xfrm>
          <a:prstGeom prst="rect">
            <a:avLst/>
          </a:prstGeom>
          <a:ln>
            <a:noFill/>
          </a:ln>
        </p:spPr>
      </p:pic>
      <p:sp>
        <p:nvSpPr>
          <p:cNvPr id="200" name="CustomShape 3"/>
          <p:cNvSpPr/>
          <p:nvPr/>
        </p:nvSpPr>
        <p:spPr>
          <a:xfrm>
            <a:off x="4343400" y="6158520"/>
            <a:ext cx="1904760" cy="2728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200" spc="-1" strike="noStrike">
                <a:solidFill>
                  <a:srgbClr val="808080"/>
                </a:solidFill>
                <a:latin typeface="Calibri"/>
              </a:rPr>
              <a:t>Bailey (2016)</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TextShape 1"/>
          <p:cNvSpPr txBox="1"/>
          <p:nvPr/>
        </p:nvSpPr>
        <p:spPr>
          <a:xfrm>
            <a:off x="533520" y="9000"/>
            <a:ext cx="10515240" cy="1325160"/>
          </a:xfrm>
          <a:prstGeom prst="rect">
            <a:avLst/>
          </a:prstGeom>
          <a:noFill/>
          <a:ln>
            <a:noFill/>
          </a:ln>
        </p:spPr>
        <p:txBody>
          <a:bodyPr anchor="ctr">
            <a:normAutofit/>
          </a:bodyPr>
          <a:p>
            <a:pPr>
              <a:lnSpc>
                <a:spcPct val="90000"/>
              </a:lnSpc>
            </a:pPr>
            <a:r>
              <a:rPr b="1" lang="en-US" sz="4400" spc="-1" strike="noStrike">
                <a:solidFill>
                  <a:srgbClr val="44546a"/>
                </a:solidFill>
                <a:latin typeface="Calibri Light"/>
              </a:rPr>
              <a:t>Pooled Cross Section versus Panel Data</a:t>
            </a:r>
            <a:endParaRPr b="0" lang="en-US" sz="4400" spc="-1" strike="noStrike">
              <a:solidFill>
                <a:srgbClr val="000000"/>
              </a:solidFill>
              <a:latin typeface="Calibri"/>
            </a:endParaRPr>
          </a:p>
        </p:txBody>
      </p:sp>
      <p:sp>
        <p:nvSpPr>
          <p:cNvPr id="202" name="TextShape 2"/>
          <p:cNvSpPr txBox="1"/>
          <p:nvPr/>
        </p:nvSpPr>
        <p:spPr>
          <a:xfrm>
            <a:off x="816840" y="1219320"/>
            <a:ext cx="10689120" cy="5486040"/>
          </a:xfrm>
          <a:prstGeom prst="rect">
            <a:avLst/>
          </a:prstGeom>
          <a:noFill/>
          <a:ln>
            <a:noFill/>
          </a:ln>
        </p:spPr>
        <p:txBody>
          <a:bodyPr>
            <a:normAutofit/>
          </a:bodyPr>
          <a:p>
            <a:pPr marL="228600" indent="-228240">
              <a:lnSpc>
                <a:spcPct val="90000"/>
              </a:lnSpc>
              <a:spcBef>
                <a:spcPts val="1001"/>
              </a:spcBef>
              <a:buClr>
                <a:srgbClr val="ff0000"/>
              </a:buClr>
              <a:buFont typeface="Arial"/>
              <a:buChar char="•"/>
            </a:pPr>
            <a:r>
              <a:rPr b="1" lang="en-US" sz="2800" spc="-1" strike="noStrike">
                <a:solidFill>
                  <a:srgbClr val="ff0000"/>
                </a:solidFill>
                <a:latin typeface="Calibri"/>
              </a:rPr>
              <a:t>Pooled Cross Section Data</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Random samples taken at different time points…thus pulling produces one large random sample with a time element. </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Time dummy variables can be used to capture structural change over time and can be interacted with other variables.</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Observations across different time periods provide an opportunity to evaluate the effect of policies or programs.</a:t>
            </a:r>
            <a:endParaRPr b="0" lang="en-US" sz="2400" spc="-1" strike="noStrike">
              <a:solidFill>
                <a:srgbClr val="000000"/>
              </a:solidFill>
              <a:latin typeface="Calibri"/>
            </a:endParaRPr>
          </a:p>
          <a:p>
            <a:endParaRPr b="0" lang="en-US" sz="2400" spc="-1" strike="noStrike">
              <a:solidFill>
                <a:srgbClr val="000000"/>
              </a:solidFill>
              <a:latin typeface="Calibri"/>
            </a:endParaRPr>
          </a:p>
          <a:p>
            <a:pPr marL="228600" indent="-228240">
              <a:lnSpc>
                <a:spcPct val="90000"/>
              </a:lnSpc>
              <a:spcBef>
                <a:spcPts val="1001"/>
              </a:spcBef>
              <a:buClr>
                <a:srgbClr val="ff0000"/>
              </a:buClr>
              <a:buFont typeface="Arial"/>
              <a:buChar char="•"/>
            </a:pPr>
            <a:r>
              <a:rPr b="1" lang="en-US" sz="2800" spc="-1" strike="noStrike">
                <a:solidFill>
                  <a:srgbClr val="ff0000"/>
                </a:solidFill>
                <a:latin typeface="Calibri"/>
              </a:rPr>
              <a:t>Panel Data</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Unlike pooled cross-sectional data, panel data contains cross sections of the same individuals/units at different points in time.</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This structure allows us to analyze more complicated models that we may believe more accurately reflect the real world.</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The main benefit, as we will see, is our ability to account for unobserved heterogeneity.</a:t>
            </a:r>
            <a:endParaRPr b="0" lang="en-US" sz="2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TextShape 1"/>
          <p:cNvSpPr txBox="1"/>
          <p:nvPr/>
        </p:nvSpPr>
        <p:spPr>
          <a:xfrm>
            <a:off x="356400" y="0"/>
            <a:ext cx="10515240" cy="1325160"/>
          </a:xfrm>
          <a:prstGeom prst="rect">
            <a:avLst/>
          </a:prstGeom>
          <a:noFill/>
          <a:ln>
            <a:noFill/>
          </a:ln>
        </p:spPr>
        <p:txBody>
          <a:bodyPr anchor="ctr">
            <a:noAutofit/>
          </a:bodyPr>
          <a:p>
            <a:pPr>
              <a:lnSpc>
                <a:spcPct val="90000"/>
              </a:lnSpc>
            </a:pPr>
            <a:r>
              <a:rPr b="1" lang="en-US" sz="4400" spc="-1" strike="noStrike">
                <a:solidFill>
                  <a:srgbClr val="44546a"/>
                </a:solidFill>
                <a:latin typeface="Calibri Light"/>
              </a:rPr>
              <a:t>Structure of Panel Data</a:t>
            </a:r>
            <a:endParaRPr b="0" lang="en-US" sz="4400" spc="-1" strike="noStrike">
              <a:solidFill>
                <a:srgbClr val="000000"/>
              </a:solidFill>
              <a:latin typeface="Calibri"/>
            </a:endParaRPr>
          </a:p>
        </p:txBody>
      </p:sp>
      <p:pic>
        <p:nvPicPr>
          <p:cNvPr id="204" name="Picture 1" descr=""/>
          <p:cNvPicPr/>
          <p:nvPr/>
        </p:nvPicPr>
        <p:blipFill>
          <a:blip r:embed="rId1"/>
          <a:srcRect l="19023" t="13470" r="13633" b="47182"/>
          <a:stretch/>
        </p:blipFill>
        <p:spPr>
          <a:xfrm>
            <a:off x="1295280" y="1233000"/>
            <a:ext cx="9262080" cy="4329360"/>
          </a:xfrm>
          <a:prstGeom prst="rect">
            <a:avLst/>
          </a:prstGeom>
          <a:ln w="9360">
            <a:noFill/>
          </a:ln>
        </p:spPr>
      </p:pic>
      <p:sp>
        <p:nvSpPr>
          <p:cNvPr id="205" name="CustomShape 2"/>
          <p:cNvSpPr/>
          <p:nvPr/>
        </p:nvSpPr>
        <p:spPr>
          <a:xfrm>
            <a:off x="847800" y="5715000"/>
            <a:ext cx="10496160" cy="11876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400" spc="-1" strike="noStrike">
                <a:solidFill>
                  <a:srgbClr val="000000"/>
                </a:solidFill>
                <a:latin typeface="Calibri"/>
              </a:rPr>
              <a:t>For a quick tutorial on how to do this in R using the new pivot_wider and pivot_longer functions go to: </a:t>
            </a:r>
            <a:r>
              <a:rPr b="0" lang="en-US" sz="2400" spc="-1" strike="noStrike" u="sng">
                <a:solidFill>
                  <a:srgbClr val="0563c1"/>
                </a:solidFill>
                <a:uFillTx/>
                <a:latin typeface="Calibri"/>
                <a:hlinkClick r:id="rId2"/>
              </a:rPr>
              <a:t>https://tidyr.tidyverse.org/articles/pivot.html</a:t>
            </a:r>
            <a:endParaRPr b="0" lang="en-US" sz="2400" spc="-1" strike="noStrike">
              <a:latin typeface="Arial"/>
            </a:endParaRPr>
          </a:p>
          <a:p>
            <a:pPr>
              <a:lnSpc>
                <a:spcPct val="100000"/>
              </a:lnSpc>
            </a:pPr>
            <a:r>
              <a:rPr b="0" lang="en-US" sz="2400" spc="-1" strike="noStrike">
                <a:solidFill>
                  <a:srgbClr val="000000"/>
                </a:solidFill>
                <a:latin typeface="Calibri"/>
              </a:rPr>
              <a:t>I also have examples in the script we can look at.</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TextShape 1"/>
          <p:cNvSpPr txBox="1"/>
          <p:nvPr/>
        </p:nvSpPr>
        <p:spPr>
          <a:xfrm>
            <a:off x="457200" y="152280"/>
            <a:ext cx="10515240" cy="1325160"/>
          </a:xfrm>
          <a:prstGeom prst="rect">
            <a:avLst/>
          </a:prstGeom>
          <a:noFill/>
          <a:ln>
            <a:noFill/>
          </a:ln>
        </p:spPr>
        <p:txBody>
          <a:bodyPr anchor="ctr">
            <a:noAutofit/>
          </a:bodyPr>
          <a:p>
            <a:pPr>
              <a:lnSpc>
                <a:spcPct val="90000"/>
              </a:lnSpc>
            </a:pPr>
            <a:r>
              <a:rPr b="1" lang="en-US" sz="4400" spc="-1" strike="noStrike">
                <a:solidFill>
                  <a:srgbClr val="44546a"/>
                </a:solidFill>
                <a:latin typeface="Calibri Light"/>
              </a:rPr>
              <a:t>Types of Panel Data Methods</a:t>
            </a:r>
            <a:endParaRPr b="0" lang="en-US" sz="4400" spc="-1" strike="noStrike">
              <a:solidFill>
                <a:srgbClr val="000000"/>
              </a:solidFill>
              <a:latin typeface="Calibri"/>
            </a:endParaRPr>
          </a:p>
        </p:txBody>
      </p:sp>
      <p:sp>
        <p:nvSpPr>
          <p:cNvPr id="207" name="TextShape 2"/>
          <p:cNvSpPr txBox="1"/>
          <p:nvPr/>
        </p:nvSpPr>
        <p:spPr>
          <a:xfrm>
            <a:off x="838080" y="1825560"/>
            <a:ext cx="10515240" cy="487944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Fixed effects estimation</a:t>
            </a:r>
            <a:endParaRPr b="0" lang="en-US" sz="2800" spc="-1" strike="noStrike">
              <a:solidFill>
                <a:srgbClr val="000000"/>
              </a:solidFill>
              <a:latin typeface="Calibri"/>
            </a:endParaRPr>
          </a:p>
          <a:p>
            <a:pPr lvl="1" marL="971640" indent="-514080">
              <a:lnSpc>
                <a:spcPct val="90000"/>
              </a:lnSpc>
              <a:spcBef>
                <a:spcPts val="499"/>
              </a:spcBef>
              <a:buClr>
                <a:srgbClr val="ff0000"/>
              </a:buClr>
              <a:buFont typeface="Calibri Light"/>
              <a:buAutoNum type="arabicPeriod"/>
            </a:pPr>
            <a:r>
              <a:rPr b="1" lang="en-US" sz="2400" spc="-1" strike="noStrike">
                <a:solidFill>
                  <a:srgbClr val="ff0000"/>
                </a:solidFill>
                <a:latin typeface="Calibri"/>
              </a:rPr>
              <a:t>First Difference methods </a:t>
            </a:r>
            <a:endParaRPr b="0" lang="en-US" sz="2400" spc="-1" strike="noStrike">
              <a:solidFill>
                <a:srgbClr val="000000"/>
              </a:solidFill>
              <a:latin typeface="Calibri"/>
            </a:endParaRPr>
          </a:p>
          <a:p>
            <a:pPr lvl="1" marL="971640" indent="-514080">
              <a:lnSpc>
                <a:spcPct val="90000"/>
              </a:lnSpc>
              <a:spcBef>
                <a:spcPts val="499"/>
              </a:spcBef>
              <a:buClr>
                <a:srgbClr val="00b050"/>
              </a:buClr>
              <a:buFont typeface="Calibri Light"/>
              <a:buAutoNum type="arabicPeriod"/>
            </a:pPr>
            <a:r>
              <a:rPr b="1" lang="en-US" sz="2400" spc="-1" strike="noStrike">
                <a:solidFill>
                  <a:srgbClr val="00b050"/>
                </a:solidFill>
                <a:latin typeface="Calibri"/>
              </a:rPr>
              <a:t>Fixed effects estimation </a:t>
            </a:r>
            <a:r>
              <a:rPr b="0" lang="en-US" sz="2400" spc="-1" strike="noStrike">
                <a:solidFill>
                  <a:srgbClr val="000000"/>
                </a:solidFill>
                <a:latin typeface="Calibri"/>
              </a:rPr>
              <a:t>or within transformation</a:t>
            </a:r>
            <a:endParaRPr b="0" lang="en-US" sz="2400" spc="-1" strike="noStrike">
              <a:solidFill>
                <a:srgbClr val="000000"/>
              </a:solidFill>
              <a:latin typeface="Calibri"/>
            </a:endParaRPr>
          </a:p>
          <a:p>
            <a:pPr lvl="1" marL="971640" indent="-514080">
              <a:lnSpc>
                <a:spcPct val="90000"/>
              </a:lnSpc>
              <a:spcBef>
                <a:spcPts val="499"/>
              </a:spcBef>
              <a:buClr>
                <a:srgbClr val="0070c0"/>
              </a:buClr>
              <a:buFont typeface="Calibri Light"/>
              <a:buAutoNum type="arabicPeriod"/>
            </a:pPr>
            <a:r>
              <a:rPr b="1" lang="en-US" sz="2400" spc="-1" strike="noStrike">
                <a:solidFill>
                  <a:srgbClr val="0070c0"/>
                </a:solidFill>
                <a:latin typeface="Calibri"/>
              </a:rPr>
              <a:t>Dummy variable fixed effects model</a:t>
            </a: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Longitudinal Multilevel Models/Random effects estimation are not covered in this course. </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TextShape 1"/>
          <p:cNvSpPr txBox="1"/>
          <p:nvPr/>
        </p:nvSpPr>
        <p:spPr>
          <a:xfrm>
            <a:off x="831960" y="1709640"/>
            <a:ext cx="10515240" cy="2852280"/>
          </a:xfrm>
          <a:prstGeom prst="rect">
            <a:avLst/>
          </a:prstGeom>
          <a:noFill/>
          <a:ln>
            <a:noFill/>
          </a:ln>
        </p:spPr>
        <p:txBody>
          <a:bodyPr anchor="b">
            <a:normAutofit/>
          </a:bodyPr>
          <a:p>
            <a:pPr>
              <a:lnSpc>
                <a:spcPct val="90000"/>
              </a:lnSpc>
            </a:pPr>
            <a:r>
              <a:rPr b="1" lang="en-US" sz="6600" spc="-1" strike="noStrike">
                <a:solidFill>
                  <a:srgbClr val="843c0b"/>
                </a:solidFill>
                <a:latin typeface="Calibri Light"/>
              </a:rPr>
              <a:t>1. Panel Data and First Differencing</a:t>
            </a:r>
            <a:endParaRPr b="0" lang="en-US" sz="6600" spc="-1" strike="noStrike">
              <a:solidFill>
                <a:srgbClr val="000000"/>
              </a:solidFill>
              <a:latin typeface="Calibri"/>
            </a:endParaRPr>
          </a:p>
        </p:txBody>
      </p:sp>
      <p:sp>
        <p:nvSpPr>
          <p:cNvPr id="209" name="TextShape 2"/>
          <p:cNvSpPr txBox="1"/>
          <p:nvPr/>
        </p:nvSpPr>
        <p:spPr>
          <a:xfrm>
            <a:off x="831960" y="4589640"/>
            <a:ext cx="10515240" cy="1499760"/>
          </a:xfrm>
          <a:prstGeom prst="rect">
            <a:avLst/>
          </a:prstGeom>
          <a:noFill/>
          <a:ln>
            <a:noFill/>
          </a:ln>
        </p:spPr>
        <p:txBody>
          <a:bodyPr>
            <a:noAutofit/>
          </a:bodyPr>
          <a:p>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TextShape 1"/>
          <p:cNvSpPr txBox="1"/>
          <p:nvPr/>
        </p:nvSpPr>
        <p:spPr>
          <a:xfrm>
            <a:off x="838080" y="365040"/>
            <a:ext cx="10515240" cy="1325160"/>
          </a:xfrm>
          <a:prstGeom prst="rect">
            <a:avLst/>
          </a:prstGeom>
          <a:noFill/>
          <a:ln>
            <a:noFill/>
          </a:ln>
        </p:spPr>
        <p:txBody>
          <a:bodyPr anchor="ctr">
            <a:normAutofit/>
          </a:bodyPr>
          <a:p>
            <a:pPr>
              <a:lnSpc>
                <a:spcPct val="90000"/>
              </a:lnSpc>
            </a:pPr>
            <a:r>
              <a:rPr b="1" lang="en-US" sz="4400" spc="-1" strike="noStrike">
                <a:solidFill>
                  <a:srgbClr val="44546a"/>
                </a:solidFill>
                <a:latin typeface="Calibri Light"/>
              </a:rPr>
              <a:t>Two period panel data analysis - Unobserved effects model</a:t>
            </a:r>
            <a:endParaRPr b="0" lang="en-US" sz="4400" spc="-1" strike="noStrike">
              <a:solidFill>
                <a:srgbClr val="000000"/>
              </a:solidFill>
              <a:latin typeface="Calibri"/>
            </a:endParaRPr>
          </a:p>
        </p:txBody>
      </p:sp>
      <p:sp>
        <p:nvSpPr>
          <p:cNvPr id="211"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What is the effect of unemployment on crime?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We have a dataset with two years of data, 1982 and 1987, that contains crime rate and unemployment rate information for 46 cities.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First, let’s look at the effect of unemployment on crime from the 1987 cross section.</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TextShape 1"/>
          <p:cNvSpPr txBox="1"/>
          <p:nvPr/>
        </p:nvSpPr>
        <p:spPr>
          <a:xfrm>
            <a:off x="609480" y="5105520"/>
            <a:ext cx="11581920" cy="1752120"/>
          </a:xfrm>
          <a:prstGeom prst="rect">
            <a:avLst/>
          </a:prstGeom>
          <a:noFill/>
          <a:ln>
            <a:noFill/>
          </a:ln>
        </p:spPr>
        <p:txBody>
          <a:bodyPr>
            <a:normAutofit fontScale="84000"/>
          </a:bodyPr>
          <a:p>
            <a:pPr marL="228600" indent="-228240">
              <a:lnSpc>
                <a:spcPct val="90000"/>
              </a:lnSpc>
              <a:spcBef>
                <a:spcPts val="1001"/>
              </a:spcBef>
            </a:pPr>
            <a:r>
              <a:rPr b="0" lang="en-US" sz="2800" spc="-1" strike="noStrike">
                <a:solidFill>
                  <a:srgbClr val="000000"/>
                </a:solidFill>
                <a:latin typeface="Calibri"/>
              </a:rPr>
              <a:t>If we interpret this causally, it implies an increase in unemployment rate lowers the crime rate.  The coefficient is not statistically significant…we have, at best, found no link between crime and unemployment.</a:t>
            </a:r>
            <a:endParaRPr b="0" lang="en-US" sz="2800" spc="-1" strike="noStrike">
              <a:solidFill>
                <a:srgbClr val="000000"/>
              </a:solidFill>
              <a:latin typeface="Calibri"/>
            </a:endParaRPr>
          </a:p>
          <a:p>
            <a:pPr marL="228600" indent="-228240">
              <a:lnSpc>
                <a:spcPct val="90000"/>
              </a:lnSpc>
              <a:spcBef>
                <a:spcPts val="1001"/>
              </a:spcBef>
            </a:pPr>
            <a:endParaRPr b="0" lang="en-US" sz="2800" spc="-1" strike="noStrike">
              <a:solidFill>
                <a:srgbClr val="000000"/>
              </a:solidFill>
              <a:latin typeface="Calibri"/>
            </a:endParaRPr>
          </a:p>
          <a:p>
            <a:pPr marL="228600" indent="-228240">
              <a:lnSpc>
                <a:spcPct val="90000"/>
              </a:lnSpc>
              <a:spcBef>
                <a:spcPts val="1001"/>
              </a:spcBef>
            </a:pPr>
            <a:r>
              <a:rPr b="0" lang="en-US" sz="2800" spc="-1" strike="noStrike">
                <a:solidFill>
                  <a:srgbClr val="000000"/>
                </a:solidFill>
                <a:latin typeface="Calibri"/>
              </a:rPr>
              <a:t>Note this is just 1987 data.</a:t>
            </a:r>
            <a:endParaRPr b="0" lang="en-US" sz="2800" spc="-1" strike="noStrike">
              <a:solidFill>
                <a:srgbClr val="000000"/>
              </a:solidFill>
              <a:latin typeface="Calibri"/>
            </a:endParaRPr>
          </a:p>
        </p:txBody>
      </p:sp>
      <p:pic>
        <p:nvPicPr>
          <p:cNvPr id="213" name="Picture 2" descr=""/>
          <p:cNvPicPr/>
          <p:nvPr/>
        </p:nvPicPr>
        <p:blipFill>
          <a:blip r:embed="rId1"/>
          <a:stretch/>
        </p:blipFill>
        <p:spPr>
          <a:xfrm>
            <a:off x="1440" y="2075040"/>
            <a:ext cx="12189960" cy="2707560"/>
          </a:xfrm>
          <a:prstGeom prst="rect">
            <a:avLst/>
          </a:prstGeom>
          <a:ln>
            <a:noFill/>
          </a:ln>
        </p:spPr>
      </p:pic>
      <p:pic>
        <p:nvPicPr>
          <p:cNvPr id="214" name="Picture 3" descr=""/>
          <p:cNvPicPr/>
          <p:nvPr/>
        </p:nvPicPr>
        <p:blipFill>
          <a:blip r:embed="rId2"/>
          <a:stretch/>
        </p:blipFill>
        <p:spPr>
          <a:xfrm>
            <a:off x="0" y="9360"/>
            <a:ext cx="12191760" cy="181116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5" name="Picture 2" descr=""/>
          <p:cNvPicPr/>
          <p:nvPr/>
        </p:nvPicPr>
        <p:blipFill>
          <a:blip r:embed="rId1"/>
          <a:stretch/>
        </p:blipFill>
        <p:spPr>
          <a:xfrm>
            <a:off x="-28440" y="85680"/>
            <a:ext cx="12191760" cy="1757160"/>
          </a:xfrm>
          <a:prstGeom prst="rect">
            <a:avLst/>
          </a:prstGeom>
          <a:ln>
            <a:noFill/>
          </a:ln>
        </p:spPr>
      </p:pic>
      <p:pic>
        <p:nvPicPr>
          <p:cNvPr id="216" name="Picture 4" descr=""/>
          <p:cNvPicPr/>
          <p:nvPr/>
        </p:nvPicPr>
        <p:blipFill>
          <a:blip r:embed="rId2"/>
          <a:stretch/>
        </p:blipFill>
        <p:spPr>
          <a:xfrm>
            <a:off x="1905120" y="1902600"/>
            <a:ext cx="8986320" cy="492624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extShape 1"/>
          <p:cNvSpPr txBox="1"/>
          <p:nvPr/>
        </p:nvSpPr>
        <p:spPr>
          <a:xfrm>
            <a:off x="838080" y="365040"/>
            <a:ext cx="10515240" cy="1325160"/>
          </a:xfrm>
          <a:prstGeom prst="rect">
            <a:avLst/>
          </a:prstGeom>
          <a:noFill/>
          <a:ln>
            <a:noFill/>
          </a:ln>
        </p:spPr>
        <p:txBody>
          <a:bodyPr anchor="ctr">
            <a:normAutofit/>
          </a:bodyPr>
          <a:p>
            <a:pPr>
              <a:lnSpc>
                <a:spcPct val="90000"/>
              </a:lnSpc>
            </a:pPr>
            <a:r>
              <a:rPr b="1" lang="en-US" sz="4800" spc="-1" strike="noStrike">
                <a:solidFill>
                  <a:srgbClr val="44546a"/>
                </a:solidFill>
                <a:latin typeface="Calibri Light"/>
              </a:rPr>
              <a:t>Overview</a:t>
            </a:r>
            <a:endParaRPr b="0" lang="en-US" sz="4800" spc="-1" strike="noStrike">
              <a:solidFill>
                <a:srgbClr val="000000"/>
              </a:solidFill>
              <a:latin typeface="Calibri"/>
            </a:endParaRPr>
          </a:p>
        </p:txBody>
      </p:sp>
      <p:sp>
        <p:nvSpPr>
          <p:cNvPr id="173"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slides and script will discuss: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Panel data (sometimes called longitudinal data or time-series-cross-section) </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First Differencing Methods (FD) </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Fixed Effects Transformation (FE) or the “within” method.</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Dummy Variable Fixed Effects Regression</a:t>
            </a: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p:txBody>
      </p:sp>
      <p:sp>
        <p:nvSpPr>
          <p:cNvPr id="174" name="CustomShape 3"/>
          <p:cNvSpPr/>
          <p:nvPr/>
        </p:nvSpPr>
        <p:spPr>
          <a:xfrm>
            <a:off x="43920" y="6591240"/>
            <a:ext cx="555912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Calibri"/>
              </a:rPr>
              <a:t>Example Datasets used in lecture are from Wooldridge chapters 13 and 14.</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TextShape 1"/>
          <p:cNvSpPr txBox="1"/>
          <p:nvPr/>
        </p:nvSpPr>
        <p:spPr>
          <a:xfrm>
            <a:off x="816840" y="990720"/>
            <a:ext cx="10870920" cy="37335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An alternative way to use panel data is to view the unobserved factors affecting the dependent variable as consisting of two types: those that are constant and those that vary over time.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Letting </a:t>
            </a:r>
            <a:r>
              <a:rPr b="0" i="1" lang="en-US" sz="2800" spc="-1" strike="noStrike">
                <a:solidFill>
                  <a:srgbClr val="000000"/>
                </a:solidFill>
                <a:latin typeface="Calibri"/>
              </a:rPr>
              <a:t>i</a:t>
            </a:r>
            <a:r>
              <a:rPr b="0" lang="en-US" sz="2800" spc="-1" strike="noStrike">
                <a:solidFill>
                  <a:srgbClr val="000000"/>
                </a:solidFill>
                <a:latin typeface="Calibri"/>
              </a:rPr>
              <a:t> denote the cross-sectional unit and </a:t>
            </a:r>
            <a:r>
              <a:rPr b="0" i="1" lang="en-US" sz="2800" spc="-1" strike="noStrike">
                <a:solidFill>
                  <a:srgbClr val="000000"/>
                </a:solidFill>
                <a:latin typeface="Calibri"/>
              </a:rPr>
              <a:t>t</a:t>
            </a:r>
            <a:r>
              <a:rPr b="0" lang="en-US" sz="2800" spc="-1" strike="noStrike">
                <a:solidFill>
                  <a:srgbClr val="000000"/>
                </a:solidFill>
                <a:latin typeface="Calibri"/>
              </a:rPr>
              <a:t> the time period, we can write:</a:t>
            </a:r>
            <a:endParaRPr b="0" lang="en-US" sz="2800" spc="-1" strike="noStrike">
              <a:solidFill>
                <a:srgbClr val="000000"/>
              </a:solidFill>
              <a:latin typeface="Calibri"/>
            </a:endParaRPr>
          </a:p>
        </p:txBody>
      </p:sp>
      <p:sp>
        <p:nvSpPr>
          <p:cNvPr id="218" name="CustomShape 2"/>
          <p:cNvSpPr/>
          <p:nvPr/>
        </p:nvSpPr>
        <p:spPr>
          <a:xfrm>
            <a:off x="1523880" y="-184680"/>
            <a:ext cx="184320" cy="369000"/>
          </a:xfrm>
          <a:prstGeom prst="rect">
            <a:avLst/>
          </a:prstGeom>
          <a:noFill/>
          <a:ln w="9360">
            <a:noFill/>
          </a:ln>
        </p:spPr>
        <p:style>
          <a:lnRef idx="0"/>
          <a:fillRef idx="0"/>
          <a:effectRef idx="0"/>
          <a:fontRef idx="minor"/>
        </p:style>
      </p:sp>
      <p:pic>
        <p:nvPicPr>
          <p:cNvPr id="219" name="Picture 1" descr=""/>
          <p:cNvPicPr/>
          <p:nvPr/>
        </p:nvPicPr>
        <p:blipFill>
          <a:blip r:embed="rId1"/>
          <a:stretch/>
        </p:blipFill>
        <p:spPr>
          <a:xfrm>
            <a:off x="2587320" y="4114800"/>
            <a:ext cx="7329960" cy="495000"/>
          </a:xfrm>
          <a:prstGeom prst="rect">
            <a:avLst/>
          </a:prstGeom>
          <a:ln>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TextShape 1"/>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In the notation, </a:t>
            </a:r>
            <a:r>
              <a:rPr b="0" i="1" lang="en-US" sz="2800" spc="-1" strike="noStrike">
                <a:solidFill>
                  <a:srgbClr val="000000"/>
                </a:solidFill>
                <a:latin typeface="Calibri"/>
              </a:rPr>
              <a:t>i</a:t>
            </a:r>
            <a:r>
              <a:rPr b="0" lang="en-US" sz="2800" spc="-1" strike="noStrike">
                <a:solidFill>
                  <a:srgbClr val="000000"/>
                </a:solidFill>
                <a:latin typeface="Calibri"/>
              </a:rPr>
              <a:t> denotes the person, firm, city, etc… and </a:t>
            </a:r>
            <a:r>
              <a:rPr b="0" i="1" lang="en-US" sz="2800" spc="-1" strike="noStrike">
                <a:solidFill>
                  <a:srgbClr val="000000"/>
                </a:solidFill>
                <a:latin typeface="Calibri"/>
              </a:rPr>
              <a:t>t</a:t>
            </a:r>
            <a:r>
              <a:rPr b="0" lang="en-US" sz="2800" spc="-1" strike="noStrike">
                <a:solidFill>
                  <a:srgbClr val="000000"/>
                </a:solidFill>
                <a:latin typeface="Calibri"/>
              </a:rPr>
              <a:t> denotes the time period.</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variable d2</a:t>
            </a:r>
            <a:r>
              <a:rPr b="0" lang="en-US" sz="2800" spc="-1" strike="noStrike" baseline="-25000">
                <a:solidFill>
                  <a:srgbClr val="000000"/>
                </a:solidFill>
                <a:latin typeface="Calibri"/>
              </a:rPr>
              <a:t>t</a:t>
            </a:r>
            <a:r>
              <a:rPr b="0" lang="en-US" sz="2800" spc="-1" strike="noStrike">
                <a:solidFill>
                  <a:srgbClr val="000000"/>
                </a:solidFill>
                <a:latin typeface="Calibri"/>
              </a:rPr>
              <a:t> is a dummy variable which equals zero when </a:t>
            </a:r>
            <a:r>
              <a:rPr b="0" i="1" lang="en-US" sz="2800" spc="-1" strike="noStrike">
                <a:solidFill>
                  <a:srgbClr val="000000"/>
                </a:solidFill>
                <a:latin typeface="Calibri"/>
              </a:rPr>
              <a:t>t</a:t>
            </a:r>
            <a:r>
              <a:rPr b="0" lang="en-US" sz="2800" spc="-1" strike="noStrike">
                <a:solidFill>
                  <a:srgbClr val="000000"/>
                </a:solidFill>
                <a:latin typeface="Calibri"/>
              </a:rPr>
              <a:t>=1 and one when </a:t>
            </a:r>
            <a:r>
              <a:rPr b="0" i="1" lang="en-US" sz="2800" spc="-1" strike="noStrike">
                <a:solidFill>
                  <a:srgbClr val="000000"/>
                </a:solidFill>
                <a:latin typeface="Calibri"/>
              </a:rPr>
              <a:t>t</a:t>
            </a:r>
            <a:r>
              <a:rPr b="0" lang="en-US" sz="2800" spc="-1" strike="noStrike">
                <a:solidFill>
                  <a:srgbClr val="000000"/>
                </a:solidFill>
                <a:latin typeface="Calibri"/>
              </a:rPr>
              <a:t> = 2; it does not change across </a:t>
            </a:r>
            <a:r>
              <a:rPr b="0" i="1" lang="en-US" sz="2800" spc="-1" strike="noStrike">
                <a:solidFill>
                  <a:srgbClr val="000000"/>
                </a:solidFill>
                <a:latin typeface="Calibri"/>
              </a:rPr>
              <a:t>i</a:t>
            </a:r>
            <a:r>
              <a:rPr b="0" lang="en-US" sz="2800" spc="-1" strike="noStrike">
                <a:solidFill>
                  <a:srgbClr val="000000"/>
                </a:solidFill>
                <a:latin typeface="Calibri"/>
              </a:rPr>
              <a:t>, which is why it has no </a:t>
            </a:r>
            <a:r>
              <a:rPr b="0" i="1" lang="en-US" sz="2800" spc="-1" strike="noStrike">
                <a:solidFill>
                  <a:srgbClr val="000000"/>
                </a:solidFill>
                <a:latin typeface="Calibri"/>
              </a:rPr>
              <a:t>i</a:t>
            </a:r>
            <a:r>
              <a:rPr b="0" lang="en-US" sz="2800" spc="-1" strike="noStrike">
                <a:solidFill>
                  <a:srgbClr val="000000"/>
                </a:solidFill>
                <a:latin typeface="Calibri"/>
              </a:rPr>
              <a:t> subscript.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As you can see the intercept is allowed to vary overtime.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variable </a:t>
            </a:r>
            <a:r>
              <a:rPr b="0" i="1" lang="en-US" sz="2800" spc="-1" strike="noStrike">
                <a:solidFill>
                  <a:srgbClr val="000000"/>
                </a:solidFill>
                <a:latin typeface="Calibri"/>
              </a:rPr>
              <a:t>a</a:t>
            </a:r>
            <a:r>
              <a:rPr b="0" lang="en-US" sz="2800" spc="-1" strike="noStrike" baseline="-25000">
                <a:solidFill>
                  <a:srgbClr val="000000"/>
                </a:solidFill>
                <a:latin typeface="Calibri"/>
              </a:rPr>
              <a:t>i</a:t>
            </a:r>
            <a:r>
              <a:rPr b="0" lang="en-US" sz="2800" spc="-1" strike="noStrike">
                <a:solidFill>
                  <a:srgbClr val="000000"/>
                </a:solidFill>
                <a:latin typeface="Calibri"/>
              </a:rPr>
              <a:t> captures all unobserved time constant factors that affect </a:t>
            </a:r>
            <a:r>
              <a:rPr b="0" i="1" lang="en-US" sz="2800" spc="-1" strike="noStrike">
                <a:solidFill>
                  <a:srgbClr val="000000"/>
                </a:solidFill>
                <a:latin typeface="Calibri"/>
              </a:rPr>
              <a:t>y</a:t>
            </a:r>
            <a:r>
              <a:rPr b="0" lang="en-US" sz="2800" spc="-1" strike="noStrike" baseline="-25000">
                <a:solidFill>
                  <a:srgbClr val="000000"/>
                </a:solidFill>
                <a:latin typeface="Calibri"/>
              </a:rPr>
              <a:t>it</a:t>
            </a:r>
            <a:r>
              <a:rPr b="0" lang="en-US" sz="2800" spc="-1" strike="noStrike">
                <a:solidFill>
                  <a:srgbClr val="000000"/>
                </a:solidFill>
                <a:latin typeface="Calibri"/>
              </a:rPr>
              <a:t>. This is referred to as an </a:t>
            </a:r>
            <a:r>
              <a:rPr b="0" lang="en-US" sz="2800" spc="-1" strike="noStrike">
                <a:solidFill>
                  <a:srgbClr val="ff0000"/>
                </a:solidFill>
                <a:latin typeface="Calibri"/>
              </a:rPr>
              <a:t>unobserved effect </a:t>
            </a:r>
            <a:r>
              <a:rPr b="0" lang="en-US" sz="2800" spc="-1" strike="noStrike">
                <a:solidFill>
                  <a:srgbClr val="000000"/>
                </a:solidFill>
                <a:latin typeface="Calibri"/>
              </a:rPr>
              <a:t>or </a:t>
            </a:r>
            <a:r>
              <a:rPr b="0" lang="en-US" sz="2800" spc="-1" strike="noStrike">
                <a:solidFill>
                  <a:srgbClr val="ff0000"/>
                </a:solidFill>
                <a:latin typeface="Calibri"/>
              </a:rPr>
              <a:t>fixed effect</a:t>
            </a:r>
            <a:r>
              <a:rPr b="0" lang="en-US" sz="2800" spc="-1" strike="noStrike">
                <a:solidFill>
                  <a:srgbClr val="000000"/>
                </a:solidFill>
                <a:latin typeface="Calibri"/>
              </a:rPr>
              <a:t>.  You might also see </a:t>
            </a:r>
            <a:r>
              <a:rPr b="0" i="1" lang="en-US" sz="2800" spc="-1" strike="noStrike">
                <a:solidFill>
                  <a:srgbClr val="000000"/>
                </a:solidFill>
                <a:latin typeface="Calibri"/>
              </a:rPr>
              <a:t>a</a:t>
            </a:r>
            <a:r>
              <a:rPr b="0" lang="en-US" sz="2800" spc="-1" strike="noStrike" baseline="-25000">
                <a:solidFill>
                  <a:srgbClr val="000000"/>
                </a:solidFill>
                <a:latin typeface="Calibri"/>
              </a:rPr>
              <a:t>i </a:t>
            </a:r>
            <a:r>
              <a:rPr b="0" lang="en-US" sz="2800" spc="-1" strike="noStrike">
                <a:solidFill>
                  <a:srgbClr val="000000"/>
                </a:solidFill>
                <a:latin typeface="Calibri"/>
              </a:rPr>
              <a:t>referred to as unobserved heterogeneity.</a:t>
            </a:r>
            <a:endParaRPr b="0" lang="en-US" sz="2800" spc="-1" strike="noStrike">
              <a:solidFill>
                <a:srgbClr val="000000"/>
              </a:solidFill>
              <a:latin typeface="Calibri"/>
            </a:endParaRPr>
          </a:p>
        </p:txBody>
      </p:sp>
      <p:pic>
        <p:nvPicPr>
          <p:cNvPr id="221" name="Picture 1" descr=""/>
          <p:cNvPicPr/>
          <p:nvPr/>
        </p:nvPicPr>
        <p:blipFill>
          <a:blip r:embed="rId1"/>
          <a:stretch/>
        </p:blipFill>
        <p:spPr>
          <a:xfrm>
            <a:off x="2438280" y="685800"/>
            <a:ext cx="7329960" cy="495000"/>
          </a:xfrm>
          <a:prstGeom prst="rect">
            <a:avLst/>
          </a:prstGeom>
          <a:ln>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TextShape 1"/>
          <p:cNvSpPr txBox="1"/>
          <p:nvPr/>
        </p:nvSpPr>
        <p:spPr>
          <a:xfrm>
            <a:off x="571320" y="421920"/>
            <a:ext cx="8229240" cy="585720"/>
          </a:xfrm>
          <a:prstGeom prst="rect">
            <a:avLst/>
          </a:prstGeom>
          <a:noFill/>
          <a:ln>
            <a:noFill/>
          </a:ln>
        </p:spPr>
        <p:txBody>
          <a:bodyPr anchor="ctr">
            <a:noAutofit/>
          </a:bodyPr>
          <a:p>
            <a:pPr>
              <a:lnSpc>
                <a:spcPct val="90000"/>
              </a:lnSpc>
            </a:pPr>
            <a:r>
              <a:rPr b="1" lang="en-US" sz="4400" spc="-1" strike="noStrike">
                <a:solidFill>
                  <a:srgbClr val="44546a"/>
                </a:solidFill>
                <a:latin typeface="Calibri Light"/>
              </a:rPr>
              <a:t>An unobserved effects model</a:t>
            </a:r>
            <a:endParaRPr b="0" lang="en-US" sz="4400" spc="-1" strike="noStrike">
              <a:solidFill>
                <a:srgbClr val="000000"/>
              </a:solidFill>
              <a:latin typeface="Calibri"/>
            </a:endParaRPr>
          </a:p>
        </p:txBody>
      </p:sp>
      <p:sp>
        <p:nvSpPr>
          <p:cNvPr id="223" name="TextShape 2"/>
          <p:cNvSpPr txBox="1"/>
          <p:nvPr/>
        </p:nvSpPr>
        <p:spPr>
          <a:xfrm>
            <a:off x="571320" y="2057400"/>
            <a:ext cx="11048760" cy="358092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In this model,</a:t>
            </a:r>
            <a:r>
              <a:rPr b="0" i="1" lang="en-US" sz="2800" spc="-1" strike="noStrike">
                <a:solidFill>
                  <a:srgbClr val="000000"/>
                </a:solidFill>
                <a:latin typeface="Calibri"/>
              </a:rPr>
              <a:t> a</a:t>
            </a:r>
            <a:r>
              <a:rPr b="0" lang="en-US" sz="2800" spc="-1" strike="noStrike" baseline="-25000">
                <a:solidFill>
                  <a:srgbClr val="000000"/>
                </a:solidFill>
                <a:latin typeface="Calibri"/>
              </a:rPr>
              <a:t>i</a:t>
            </a:r>
            <a:r>
              <a:rPr b="0" lang="en-US" sz="2800" spc="-1" strike="noStrike">
                <a:solidFill>
                  <a:srgbClr val="000000"/>
                </a:solidFill>
                <a:latin typeface="Calibri"/>
              </a:rPr>
              <a:t> captures all factors affecting city crime rates that do not change overtime. We can think of it as the unobserved city effect; something about the city that is a fixed difference from other cities (location, transit, education level, demographics…while some of these may change, they may be roughly constant over the observed time period).</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How should we estimate the effect of unemployment given our two years of panel data?</a:t>
            </a:r>
            <a:endParaRPr b="0" lang="en-US" sz="2800" spc="-1" strike="noStrike">
              <a:solidFill>
                <a:srgbClr val="000000"/>
              </a:solidFill>
              <a:latin typeface="Calibri"/>
            </a:endParaRPr>
          </a:p>
        </p:txBody>
      </p:sp>
      <p:sp>
        <p:nvSpPr>
          <p:cNvPr id="224" name="CustomShape 3"/>
          <p:cNvSpPr/>
          <p:nvPr/>
        </p:nvSpPr>
        <p:spPr>
          <a:xfrm>
            <a:off x="1523880" y="-184680"/>
            <a:ext cx="184320" cy="369000"/>
          </a:xfrm>
          <a:prstGeom prst="rect">
            <a:avLst/>
          </a:prstGeom>
          <a:noFill/>
          <a:ln w="9360">
            <a:noFill/>
          </a:ln>
        </p:spPr>
        <p:style>
          <a:lnRef idx="0"/>
          <a:fillRef idx="0"/>
          <a:effectRef idx="0"/>
          <a:fontRef idx="minor"/>
        </p:style>
      </p:sp>
      <p:pic>
        <p:nvPicPr>
          <p:cNvPr id="225" name="Picture 1" descr=""/>
          <p:cNvPicPr/>
          <p:nvPr/>
        </p:nvPicPr>
        <p:blipFill>
          <a:blip r:embed="rId1"/>
          <a:stretch/>
        </p:blipFill>
        <p:spPr>
          <a:xfrm>
            <a:off x="1734480" y="1254240"/>
            <a:ext cx="8722440" cy="556920"/>
          </a:xfrm>
          <a:prstGeom prst="rect">
            <a:avLst/>
          </a:prstGeom>
          <a:ln>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TextShape 1"/>
          <p:cNvSpPr txBox="1"/>
          <p:nvPr/>
        </p:nvSpPr>
        <p:spPr>
          <a:xfrm>
            <a:off x="571320" y="1981080"/>
            <a:ext cx="11048760" cy="358092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One approach, as we just saw, is to just pool the data together and use OLS.  </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In order to produce a consistent estimator we must assume the unobserved effect, </a:t>
            </a:r>
            <a:r>
              <a:rPr b="0" i="1" lang="en-US" sz="2400" spc="-1" strike="noStrike">
                <a:solidFill>
                  <a:srgbClr val="000000"/>
                </a:solidFill>
                <a:latin typeface="Calibri"/>
              </a:rPr>
              <a:t>a</a:t>
            </a:r>
            <a:r>
              <a:rPr b="0" lang="en-US" sz="2400" spc="-1" strike="noStrike" baseline="-25000">
                <a:solidFill>
                  <a:srgbClr val="000000"/>
                </a:solidFill>
                <a:latin typeface="Calibri"/>
              </a:rPr>
              <a:t>i</a:t>
            </a:r>
            <a:r>
              <a:rPr b="0" lang="en-US" sz="2400" spc="-1" strike="noStrike">
                <a:solidFill>
                  <a:srgbClr val="000000"/>
                </a:solidFill>
                <a:latin typeface="Calibri"/>
              </a:rPr>
              <a:t> is uncorrelated with </a:t>
            </a:r>
            <a:r>
              <a:rPr b="0" i="1" lang="en-US" sz="2400" spc="-1" strike="noStrike">
                <a:solidFill>
                  <a:srgbClr val="000000"/>
                </a:solidFill>
                <a:latin typeface="Calibri"/>
              </a:rPr>
              <a:t>x</a:t>
            </a:r>
            <a:r>
              <a:rPr b="0" lang="en-US" sz="2400" spc="-1" strike="noStrike" baseline="-25000">
                <a:solidFill>
                  <a:srgbClr val="000000"/>
                </a:solidFill>
                <a:latin typeface="Calibri"/>
              </a:rPr>
              <a:t>it</a:t>
            </a:r>
            <a:r>
              <a:rPr b="0" lang="en-US" sz="2400" spc="-1" strike="noStrike">
                <a:solidFill>
                  <a:srgbClr val="000000"/>
                </a:solidFill>
                <a:latin typeface="Calibri"/>
              </a:rPr>
              <a:t>.   Note that since </a:t>
            </a:r>
            <a:r>
              <a:rPr b="0" i="1" lang="en-US" sz="2400" spc="-1" strike="noStrike">
                <a:solidFill>
                  <a:srgbClr val="000000"/>
                </a:solidFill>
                <a:latin typeface="Calibri"/>
              </a:rPr>
              <a:t>a</a:t>
            </a:r>
            <a:r>
              <a:rPr b="0" lang="en-US" sz="2400" spc="-1" strike="noStrike" baseline="-25000">
                <a:solidFill>
                  <a:srgbClr val="000000"/>
                </a:solidFill>
                <a:latin typeface="Calibri"/>
              </a:rPr>
              <a:t>i </a:t>
            </a:r>
            <a:r>
              <a:rPr b="0" lang="en-US" sz="2400" spc="-1" strike="noStrike">
                <a:solidFill>
                  <a:srgbClr val="000000"/>
                </a:solidFill>
                <a:latin typeface="Calibri"/>
              </a:rPr>
              <a:t>is not measured, it becomes part of the error term – this is often referred to as a composite error.</a:t>
            </a:r>
            <a:endParaRPr b="0" lang="en-US" sz="2400" spc="-1" strike="noStrike">
              <a:solidFill>
                <a:srgbClr val="000000"/>
              </a:solidFill>
              <a:latin typeface="Calibri"/>
            </a:endParaRPr>
          </a:p>
        </p:txBody>
      </p:sp>
      <p:sp>
        <p:nvSpPr>
          <p:cNvPr id="227" name="CustomShape 2"/>
          <p:cNvSpPr/>
          <p:nvPr/>
        </p:nvSpPr>
        <p:spPr>
          <a:xfrm>
            <a:off x="1523880" y="-184680"/>
            <a:ext cx="184320" cy="369000"/>
          </a:xfrm>
          <a:prstGeom prst="rect">
            <a:avLst/>
          </a:prstGeom>
          <a:noFill/>
          <a:ln w="9360">
            <a:noFill/>
          </a:ln>
        </p:spPr>
        <p:style>
          <a:lnRef idx="0"/>
          <a:fillRef idx="0"/>
          <a:effectRef idx="0"/>
          <a:fontRef idx="minor"/>
        </p:style>
      </p:sp>
      <p:pic>
        <p:nvPicPr>
          <p:cNvPr id="228" name="Picture 1" descr=""/>
          <p:cNvPicPr/>
          <p:nvPr/>
        </p:nvPicPr>
        <p:blipFill>
          <a:blip r:embed="rId1"/>
          <a:stretch/>
        </p:blipFill>
        <p:spPr>
          <a:xfrm>
            <a:off x="1734480" y="1029240"/>
            <a:ext cx="8722440" cy="556920"/>
          </a:xfrm>
          <a:prstGeom prst="rect">
            <a:avLst/>
          </a:prstGeom>
          <a:ln>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TextShape 1"/>
          <p:cNvSpPr txBox="1"/>
          <p:nvPr/>
        </p:nvSpPr>
        <p:spPr>
          <a:xfrm>
            <a:off x="838080" y="838080"/>
            <a:ext cx="10515240" cy="533844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As long as </a:t>
            </a:r>
            <a:r>
              <a:rPr b="0" i="1" lang="en-US" sz="2800" spc="-1" strike="noStrike">
                <a:solidFill>
                  <a:srgbClr val="000000"/>
                </a:solidFill>
                <a:latin typeface="Calibri"/>
              </a:rPr>
              <a:t>a</a:t>
            </a:r>
            <a:r>
              <a:rPr b="0" lang="en-US" sz="2800" spc="-1" strike="noStrike" baseline="-25000">
                <a:solidFill>
                  <a:srgbClr val="000000"/>
                </a:solidFill>
                <a:latin typeface="Calibri"/>
              </a:rPr>
              <a:t>i</a:t>
            </a:r>
            <a:r>
              <a:rPr b="0" lang="en-US" sz="2800" spc="-1" strike="noStrike">
                <a:solidFill>
                  <a:srgbClr val="000000"/>
                </a:solidFill>
                <a:latin typeface="Calibri"/>
              </a:rPr>
              <a:t> is correlated with our regressor, we have </a:t>
            </a:r>
            <a:r>
              <a:rPr b="1" lang="en-US" sz="2800" spc="-1" strike="noStrike">
                <a:solidFill>
                  <a:srgbClr val="44546a"/>
                </a:solidFill>
                <a:latin typeface="Calibri"/>
              </a:rPr>
              <a:t>unobserved heterogeneity</a:t>
            </a:r>
            <a:r>
              <a:rPr b="0" lang="en-US" sz="2800" spc="-1" strike="noStrike">
                <a:solidFill>
                  <a:srgbClr val="000000"/>
                </a:solidFill>
                <a:latin typeface="Calibri"/>
              </a:rPr>
              <a:t> in our model.</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In our crime example, we believe that the unmeasured city factors that influence the crime rate are correlated with the unemployment rate.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availability of observations of the same individuals as multiple time points allows us to overcome this heterogeneity bias.  This is a key reason for collecting and analyzing panel data.</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Because </a:t>
            </a:r>
            <a:r>
              <a:rPr b="0" i="1" lang="en-US" sz="2800" spc="-1" strike="noStrike">
                <a:solidFill>
                  <a:srgbClr val="000000"/>
                </a:solidFill>
                <a:latin typeface="Calibri"/>
              </a:rPr>
              <a:t>a</a:t>
            </a:r>
            <a:r>
              <a:rPr b="0" lang="en-US" sz="2800" spc="-1" strike="noStrike" baseline="-25000">
                <a:solidFill>
                  <a:srgbClr val="000000"/>
                </a:solidFill>
                <a:latin typeface="Calibri"/>
              </a:rPr>
              <a:t>i </a:t>
            </a:r>
            <a:r>
              <a:rPr b="0" lang="en-US" sz="2800" spc="-1" strike="noStrike">
                <a:solidFill>
                  <a:srgbClr val="000000"/>
                </a:solidFill>
                <a:latin typeface="Calibri"/>
              </a:rPr>
              <a:t>is constant overtime, we can difference the data across the two years.</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TextShape 1"/>
          <p:cNvSpPr txBox="1"/>
          <p:nvPr/>
        </p:nvSpPr>
        <p:spPr>
          <a:xfrm>
            <a:off x="609480" y="5688000"/>
            <a:ext cx="11353320" cy="1066320"/>
          </a:xfrm>
          <a:prstGeom prst="rect">
            <a:avLst/>
          </a:prstGeom>
          <a:noFill/>
          <a:ln>
            <a:noFill/>
          </a:ln>
        </p:spPr>
        <p:txBody>
          <a:bodyPr>
            <a:normAutofit fontScale="78000"/>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This is the first differenced equation.  It is just a cross-sectional equation, but each variable is differenced overtime.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Note, that </a:t>
            </a:r>
            <a:r>
              <a:rPr b="0" i="1" lang="en-US" sz="2800" spc="-1" strike="noStrike">
                <a:solidFill>
                  <a:srgbClr val="000000"/>
                </a:solidFill>
                <a:latin typeface="Calibri"/>
              </a:rPr>
              <a:t>a</a:t>
            </a:r>
            <a:r>
              <a:rPr b="0" lang="en-US" sz="2800" spc="-1" strike="noStrike" baseline="-25000">
                <a:solidFill>
                  <a:srgbClr val="000000"/>
                </a:solidFill>
                <a:latin typeface="Calibri"/>
              </a:rPr>
              <a:t>i</a:t>
            </a:r>
            <a:r>
              <a:rPr b="0" lang="en-US" sz="2800" spc="-1" strike="noStrike">
                <a:solidFill>
                  <a:srgbClr val="000000"/>
                </a:solidFill>
                <a:latin typeface="Calibri"/>
              </a:rPr>
              <a:t> is no longer in the equation.  </a:t>
            </a:r>
            <a:endParaRPr b="0" lang="en-US" sz="2800" spc="-1" strike="noStrike">
              <a:solidFill>
                <a:srgbClr val="000000"/>
              </a:solidFill>
              <a:latin typeface="Calibri"/>
            </a:endParaRPr>
          </a:p>
        </p:txBody>
      </p:sp>
      <p:sp>
        <p:nvSpPr>
          <p:cNvPr id="231" name="CustomShape 2"/>
          <p:cNvSpPr/>
          <p:nvPr/>
        </p:nvSpPr>
        <p:spPr>
          <a:xfrm>
            <a:off x="1523880" y="-184680"/>
            <a:ext cx="184320" cy="369000"/>
          </a:xfrm>
          <a:prstGeom prst="rect">
            <a:avLst/>
          </a:prstGeom>
          <a:noFill/>
          <a:ln w="9360">
            <a:noFill/>
          </a:ln>
        </p:spPr>
        <p:style>
          <a:lnRef idx="0"/>
          <a:fillRef idx="0"/>
          <a:effectRef idx="0"/>
          <a:fontRef idx="minor"/>
        </p:style>
      </p:sp>
      <p:pic>
        <p:nvPicPr>
          <p:cNvPr id="232" name="Picture 1" descr=""/>
          <p:cNvPicPr/>
          <p:nvPr/>
        </p:nvPicPr>
        <p:blipFill>
          <a:blip r:embed="rId1"/>
          <a:stretch/>
        </p:blipFill>
        <p:spPr>
          <a:xfrm>
            <a:off x="838080" y="2367000"/>
            <a:ext cx="4800240" cy="344880"/>
          </a:xfrm>
          <a:prstGeom prst="rect">
            <a:avLst/>
          </a:prstGeom>
          <a:ln>
            <a:noFill/>
          </a:ln>
        </p:spPr>
      </p:pic>
      <p:sp>
        <p:nvSpPr>
          <p:cNvPr id="233" name="CustomShape 3"/>
          <p:cNvSpPr/>
          <p:nvPr/>
        </p:nvSpPr>
        <p:spPr>
          <a:xfrm>
            <a:off x="1523880" y="-184680"/>
            <a:ext cx="184320" cy="369000"/>
          </a:xfrm>
          <a:prstGeom prst="rect">
            <a:avLst/>
          </a:prstGeom>
          <a:noFill/>
          <a:ln w="9360">
            <a:noFill/>
          </a:ln>
        </p:spPr>
        <p:style>
          <a:lnRef idx="0"/>
          <a:fillRef idx="0"/>
          <a:effectRef idx="0"/>
          <a:fontRef idx="minor"/>
        </p:style>
      </p:sp>
      <p:pic>
        <p:nvPicPr>
          <p:cNvPr id="234" name="Picture 3" descr=""/>
          <p:cNvPicPr/>
          <p:nvPr/>
        </p:nvPicPr>
        <p:blipFill>
          <a:blip r:embed="rId2"/>
          <a:stretch/>
        </p:blipFill>
        <p:spPr>
          <a:xfrm>
            <a:off x="838080" y="2900160"/>
            <a:ext cx="4038120" cy="353880"/>
          </a:xfrm>
          <a:prstGeom prst="rect">
            <a:avLst/>
          </a:prstGeom>
          <a:ln>
            <a:noFill/>
          </a:ln>
        </p:spPr>
      </p:pic>
      <p:sp>
        <p:nvSpPr>
          <p:cNvPr id="235" name="CustomShape 4"/>
          <p:cNvSpPr/>
          <p:nvPr/>
        </p:nvSpPr>
        <p:spPr>
          <a:xfrm>
            <a:off x="863280" y="3357360"/>
            <a:ext cx="519048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2000" spc="-1" strike="noStrike">
                <a:solidFill>
                  <a:srgbClr val="000000"/>
                </a:solidFill>
                <a:latin typeface="Calibri"/>
              </a:rPr>
              <a:t>If we subtract the second equation from the first</a:t>
            </a:r>
            <a:endParaRPr b="0" lang="en-US" sz="2000" spc="-1" strike="noStrike">
              <a:latin typeface="Arial"/>
            </a:endParaRPr>
          </a:p>
        </p:txBody>
      </p:sp>
      <p:sp>
        <p:nvSpPr>
          <p:cNvPr id="236" name="CustomShape 5"/>
          <p:cNvSpPr/>
          <p:nvPr/>
        </p:nvSpPr>
        <p:spPr>
          <a:xfrm>
            <a:off x="1523880" y="-184680"/>
            <a:ext cx="184320" cy="369000"/>
          </a:xfrm>
          <a:prstGeom prst="rect">
            <a:avLst/>
          </a:prstGeom>
          <a:noFill/>
          <a:ln w="9360">
            <a:noFill/>
          </a:ln>
        </p:spPr>
        <p:style>
          <a:lnRef idx="0"/>
          <a:fillRef idx="0"/>
          <a:effectRef idx="0"/>
          <a:fontRef idx="minor"/>
        </p:style>
      </p:sp>
      <p:pic>
        <p:nvPicPr>
          <p:cNvPr id="237" name="Picture 5" descr=""/>
          <p:cNvPicPr/>
          <p:nvPr/>
        </p:nvPicPr>
        <p:blipFill>
          <a:blip r:embed="rId3"/>
          <a:stretch/>
        </p:blipFill>
        <p:spPr>
          <a:xfrm>
            <a:off x="762120" y="3890880"/>
            <a:ext cx="4937400" cy="342720"/>
          </a:xfrm>
          <a:prstGeom prst="rect">
            <a:avLst/>
          </a:prstGeom>
          <a:ln>
            <a:noFill/>
          </a:ln>
        </p:spPr>
      </p:pic>
      <p:sp>
        <p:nvSpPr>
          <p:cNvPr id="238" name="CustomShape 6"/>
          <p:cNvSpPr/>
          <p:nvPr/>
        </p:nvSpPr>
        <p:spPr>
          <a:xfrm>
            <a:off x="854640" y="4271760"/>
            <a:ext cx="287388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2000" spc="-1" strike="noStrike">
                <a:solidFill>
                  <a:srgbClr val="000000"/>
                </a:solidFill>
                <a:latin typeface="Calibri"/>
              </a:rPr>
              <a:t>Which can be rewritten as</a:t>
            </a:r>
            <a:endParaRPr b="0" lang="en-US" sz="2000" spc="-1" strike="noStrike">
              <a:latin typeface="Arial"/>
            </a:endParaRPr>
          </a:p>
        </p:txBody>
      </p:sp>
      <p:sp>
        <p:nvSpPr>
          <p:cNvPr id="239" name="CustomShape 7"/>
          <p:cNvSpPr/>
          <p:nvPr/>
        </p:nvSpPr>
        <p:spPr>
          <a:xfrm>
            <a:off x="1523880" y="-184680"/>
            <a:ext cx="184320" cy="369000"/>
          </a:xfrm>
          <a:prstGeom prst="rect">
            <a:avLst/>
          </a:prstGeom>
          <a:noFill/>
          <a:ln w="9360">
            <a:noFill/>
          </a:ln>
        </p:spPr>
        <p:style>
          <a:lnRef idx="0"/>
          <a:fillRef idx="0"/>
          <a:effectRef idx="0"/>
          <a:fontRef idx="minor"/>
        </p:style>
      </p:sp>
      <p:pic>
        <p:nvPicPr>
          <p:cNvPr id="240" name="Picture 7" descr=""/>
          <p:cNvPicPr/>
          <p:nvPr/>
        </p:nvPicPr>
        <p:blipFill>
          <a:blip r:embed="rId4"/>
          <a:stretch/>
        </p:blipFill>
        <p:spPr>
          <a:xfrm>
            <a:off x="838080" y="4805280"/>
            <a:ext cx="3047760" cy="388080"/>
          </a:xfrm>
          <a:prstGeom prst="rect">
            <a:avLst/>
          </a:prstGeom>
          <a:ln>
            <a:noFill/>
          </a:ln>
        </p:spPr>
      </p:pic>
      <p:sp>
        <p:nvSpPr>
          <p:cNvPr id="241" name="CustomShape 8"/>
          <p:cNvSpPr/>
          <p:nvPr/>
        </p:nvSpPr>
        <p:spPr>
          <a:xfrm>
            <a:off x="797040" y="1846080"/>
            <a:ext cx="816372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2000" spc="-1" strike="noStrike">
                <a:solidFill>
                  <a:srgbClr val="000000"/>
                </a:solidFill>
                <a:latin typeface="Calibri"/>
              </a:rPr>
              <a:t>If we look at the equation for each time period (i.e. when t=2 and when t =1):</a:t>
            </a:r>
            <a:endParaRPr b="0" lang="en-US" sz="2000" spc="-1" strike="noStrike">
              <a:latin typeface="Arial"/>
            </a:endParaRPr>
          </a:p>
        </p:txBody>
      </p:sp>
      <p:sp>
        <p:nvSpPr>
          <p:cNvPr id="242" name="CustomShape 9"/>
          <p:cNvSpPr/>
          <p:nvPr/>
        </p:nvSpPr>
        <p:spPr>
          <a:xfrm>
            <a:off x="1523880" y="-184680"/>
            <a:ext cx="184320" cy="369000"/>
          </a:xfrm>
          <a:prstGeom prst="rect">
            <a:avLst/>
          </a:prstGeom>
          <a:noFill/>
          <a:ln w="9360">
            <a:noFill/>
          </a:ln>
        </p:spPr>
        <p:style>
          <a:lnRef idx="0"/>
          <a:fillRef idx="0"/>
          <a:effectRef idx="0"/>
          <a:fontRef idx="minor"/>
        </p:style>
      </p:sp>
      <p:pic>
        <p:nvPicPr>
          <p:cNvPr id="243" name="Picture 1" descr=""/>
          <p:cNvPicPr/>
          <p:nvPr/>
        </p:nvPicPr>
        <p:blipFill>
          <a:blip r:embed="rId5"/>
          <a:stretch/>
        </p:blipFill>
        <p:spPr>
          <a:xfrm>
            <a:off x="762120" y="1376280"/>
            <a:ext cx="5074560" cy="342720"/>
          </a:xfrm>
          <a:prstGeom prst="rect">
            <a:avLst/>
          </a:prstGeom>
          <a:ln>
            <a:noFill/>
          </a:ln>
        </p:spPr>
      </p:pic>
      <p:sp>
        <p:nvSpPr>
          <p:cNvPr id="244" name="CustomShape 10"/>
          <p:cNvSpPr/>
          <p:nvPr/>
        </p:nvSpPr>
        <p:spPr>
          <a:xfrm>
            <a:off x="702720" y="621000"/>
            <a:ext cx="587952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2400" spc="-1" strike="noStrike">
                <a:solidFill>
                  <a:srgbClr val="44546a"/>
                </a:solidFill>
                <a:latin typeface="Calibri"/>
              </a:rPr>
              <a:t>Analyzing our data with pooled OLS we have</a:t>
            </a:r>
            <a:r>
              <a:rPr b="0" lang="en-US" sz="2400" spc="-1" strike="noStrike">
                <a:solidFill>
                  <a:srgbClr val="44546a"/>
                </a:solidFill>
                <a:latin typeface="Calibri"/>
              </a:rPr>
              <a:t>:</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TextShape 1"/>
          <p:cNvSpPr txBox="1"/>
          <p:nvPr/>
        </p:nvSpPr>
        <p:spPr>
          <a:xfrm>
            <a:off x="753120" y="351000"/>
            <a:ext cx="10515240" cy="1325160"/>
          </a:xfrm>
          <a:prstGeom prst="rect">
            <a:avLst/>
          </a:prstGeom>
          <a:noFill/>
          <a:ln>
            <a:noFill/>
          </a:ln>
        </p:spPr>
        <p:txBody>
          <a:bodyPr anchor="ctr">
            <a:noAutofit/>
          </a:bodyPr>
          <a:p>
            <a:pPr>
              <a:lnSpc>
                <a:spcPct val="90000"/>
              </a:lnSpc>
            </a:pPr>
            <a:r>
              <a:rPr b="1" lang="en-US" sz="4400" spc="-1" strike="noStrike">
                <a:solidFill>
                  <a:srgbClr val="44546a"/>
                </a:solidFill>
                <a:latin typeface="Calibri Light"/>
              </a:rPr>
              <a:t>First differenced results</a:t>
            </a:r>
            <a:endParaRPr b="0" lang="en-US" sz="4400" spc="-1" strike="noStrike">
              <a:solidFill>
                <a:srgbClr val="000000"/>
              </a:solidFill>
              <a:latin typeface="Calibri"/>
            </a:endParaRPr>
          </a:p>
        </p:txBody>
      </p:sp>
      <p:sp>
        <p:nvSpPr>
          <p:cNvPr id="246" name="TextShape 2"/>
          <p:cNvSpPr txBox="1"/>
          <p:nvPr/>
        </p:nvSpPr>
        <p:spPr>
          <a:xfrm>
            <a:off x="816840" y="3757680"/>
            <a:ext cx="10765080" cy="236808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We now find a positive and statistically significant effect on unemployment.</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What does the intercept tell us?</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TextShape 1"/>
          <p:cNvSpPr txBox="1"/>
          <p:nvPr/>
        </p:nvSpPr>
        <p:spPr>
          <a:xfrm>
            <a:off x="838080" y="365040"/>
            <a:ext cx="10515240" cy="1325160"/>
          </a:xfrm>
          <a:prstGeom prst="rect">
            <a:avLst/>
          </a:prstGeom>
          <a:noFill/>
          <a:ln>
            <a:noFill/>
          </a:ln>
        </p:spPr>
        <p:txBody>
          <a:bodyPr anchor="ctr">
            <a:normAutofit/>
          </a:bodyPr>
          <a:p>
            <a:pPr>
              <a:lnSpc>
                <a:spcPct val="90000"/>
              </a:lnSpc>
            </a:pPr>
            <a:r>
              <a:rPr b="1" lang="en-US" sz="4400" spc="-1" strike="noStrike">
                <a:solidFill>
                  <a:srgbClr val="44546a"/>
                </a:solidFill>
                <a:latin typeface="Calibri Light"/>
              </a:rPr>
              <a:t>The costs of differencing our data</a:t>
            </a:r>
            <a:endParaRPr b="0" lang="en-US" sz="4400" spc="-1" strike="noStrike">
              <a:solidFill>
                <a:srgbClr val="000000"/>
              </a:solidFill>
              <a:latin typeface="Calibri"/>
            </a:endParaRPr>
          </a:p>
        </p:txBody>
      </p:sp>
      <p:sp>
        <p:nvSpPr>
          <p:cNvPr id="248"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Though the first differences approach allows us to control for unobserved effects, it can also:</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Reduce the variation in the explanatory variables as we are only looking at changes within each unit of observation.  Variables such as education which change very infrequently (if at all) for adult full-time workers are difficult to estimate with such a model since there is little variation in ∆x</a:t>
            </a:r>
            <a:r>
              <a:rPr b="0" lang="en-US" sz="2400" spc="-1" strike="noStrike" baseline="-25000">
                <a:solidFill>
                  <a:srgbClr val="000000"/>
                </a:solidFill>
                <a:latin typeface="Calibri"/>
              </a:rPr>
              <a:t>i</a:t>
            </a:r>
            <a:r>
              <a:rPr b="0" lang="en-US" sz="2400" spc="-1" strike="noStrike">
                <a:solidFill>
                  <a:srgbClr val="000000"/>
                </a:solidFill>
                <a:latin typeface="Calibri"/>
              </a:rPr>
              <a:t>.</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Any predictors, such as race or gender, which do not change overtime are dropped from the model as the difference score for each person is 0 and thus there is no variation at all.</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TextShape 1"/>
          <p:cNvSpPr txBox="1"/>
          <p:nvPr/>
        </p:nvSpPr>
        <p:spPr>
          <a:xfrm>
            <a:off x="831960" y="1709640"/>
            <a:ext cx="10515240" cy="2852280"/>
          </a:xfrm>
          <a:prstGeom prst="rect">
            <a:avLst/>
          </a:prstGeom>
          <a:noFill/>
          <a:ln>
            <a:noFill/>
          </a:ln>
        </p:spPr>
        <p:txBody>
          <a:bodyPr anchor="b">
            <a:normAutofit/>
          </a:bodyPr>
          <a:p>
            <a:pPr>
              <a:lnSpc>
                <a:spcPct val="90000"/>
              </a:lnSpc>
            </a:pPr>
            <a:r>
              <a:rPr b="1" lang="en-US" sz="6600" spc="-1" strike="noStrike">
                <a:solidFill>
                  <a:srgbClr val="843c0b"/>
                </a:solidFill>
                <a:latin typeface="Calibri Light"/>
              </a:rPr>
              <a:t>2. Panel data and Fixed effects estimation</a:t>
            </a:r>
            <a:endParaRPr b="0" lang="en-US" sz="6600" spc="-1" strike="noStrike">
              <a:solidFill>
                <a:srgbClr val="000000"/>
              </a:solidFill>
              <a:latin typeface="Calibri"/>
            </a:endParaRPr>
          </a:p>
        </p:txBody>
      </p:sp>
      <p:sp>
        <p:nvSpPr>
          <p:cNvPr id="250" name="TextShape 2"/>
          <p:cNvSpPr txBox="1"/>
          <p:nvPr/>
        </p:nvSpPr>
        <p:spPr>
          <a:xfrm>
            <a:off x="831960" y="4589640"/>
            <a:ext cx="10515240" cy="1499760"/>
          </a:xfrm>
          <a:prstGeom prst="rect">
            <a:avLst/>
          </a:prstGeom>
          <a:noFill/>
          <a:ln>
            <a:noFill/>
          </a:ln>
        </p:spPr>
        <p:txBody>
          <a:bodyPr>
            <a:noAutofit/>
          </a:bodyPr>
          <a:p>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TextShape 1"/>
          <p:cNvSpPr txBox="1"/>
          <p:nvPr/>
        </p:nvSpPr>
        <p:spPr>
          <a:xfrm>
            <a:off x="838080" y="365040"/>
            <a:ext cx="10515240" cy="1325160"/>
          </a:xfrm>
          <a:prstGeom prst="rect">
            <a:avLst/>
          </a:prstGeom>
          <a:noFill/>
          <a:ln>
            <a:noFill/>
          </a:ln>
        </p:spPr>
        <p:txBody>
          <a:bodyPr anchor="ctr">
            <a:noAutofit/>
          </a:bodyPr>
          <a:p>
            <a:pPr>
              <a:lnSpc>
                <a:spcPct val="90000"/>
              </a:lnSpc>
            </a:pPr>
            <a:r>
              <a:rPr b="1" lang="en-US" sz="4400" spc="-1" strike="noStrike">
                <a:solidFill>
                  <a:srgbClr val="44546a"/>
                </a:solidFill>
                <a:latin typeface="Calibri Light"/>
              </a:rPr>
              <a:t>Fixed effects estimation</a:t>
            </a:r>
            <a:endParaRPr b="0" lang="en-US" sz="4400" spc="-1" strike="noStrike">
              <a:solidFill>
                <a:srgbClr val="000000"/>
              </a:solidFill>
              <a:latin typeface="Calibri"/>
            </a:endParaRPr>
          </a:p>
        </p:txBody>
      </p:sp>
      <p:sp>
        <p:nvSpPr>
          <p:cNvPr id="252" name="TextShape 2"/>
          <p:cNvSpPr txBox="1"/>
          <p:nvPr/>
        </p:nvSpPr>
        <p:spPr>
          <a:xfrm>
            <a:off x="816840" y="1905120"/>
            <a:ext cx="10612800" cy="391608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We saw that first-differencing yields unbiased parameter estimates by eliminating the time-constant fixed effect, </a:t>
            </a:r>
            <a:r>
              <a:rPr b="0" i="1" lang="en-US" sz="2800" spc="-1" strike="noStrike">
                <a:solidFill>
                  <a:srgbClr val="000000"/>
                </a:solidFill>
                <a:latin typeface="Calibri"/>
              </a:rPr>
              <a:t>a</a:t>
            </a:r>
            <a:r>
              <a:rPr b="0" lang="en-US" sz="2800" spc="-1" strike="noStrike" baseline="-25000">
                <a:solidFill>
                  <a:srgbClr val="000000"/>
                </a:solidFill>
                <a:latin typeface="Calibri"/>
              </a:rPr>
              <a:t>i.</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However, there is an alternative method known as the fixed effects transformation that can be used to estimate the model (and this tends to be much more commonly seen in published research).</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In this method we time demean the data on y</a:t>
            </a:r>
            <a:r>
              <a:rPr b="0" lang="en-US" sz="2800" spc="-1" strike="noStrike" baseline="-25000">
                <a:solidFill>
                  <a:srgbClr val="000000"/>
                </a:solidFill>
                <a:latin typeface="Calibri"/>
              </a:rPr>
              <a:t>it</a:t>
            </a:r>
            <a:r>
              <a:rPr b="0" lang="en-US" sz="2800" spc="-1" strike="noStrike">
                <a:solidFill>
                  <a:srgbClr val="000000"/>
                </a:solidFill>
                <a:latin typeface="Calibri"/>
              </a:rPr>
              <a:t>, x</a:t>
            </a:r>
            <a:r>
              <a:rPr b="0" lang="en-US" sz="2800" spc="-1" strike="noStrike" baseline="-25000">
                <a:solidFill>
                  <a:srgbClr val="000000"/>
                </a:solidFill>
                <a:latin typeface="Calibri"/>
              </a:rPr>
              <a:t>it</a:t>
            </a:r>
            <a:r>
              <a:rPr b="0" lang="en-US" sz="2800" spc="-1" strike="noStrike">
                <a:solidFill>
                  <a:srgbClr val="000000"/>
                </a:solidFill>
                <a:latin typeface="Calibri"/>
              </a:rPr>
              <a:t>, and the error term.</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This approach is also referred to as the within effect estimator.</a:t>
            </a: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TextShape 1"/>
          <p:cNvSpPr txBox="1"/>
          <p:nvPr/>
        </p:nvSpPr>
        <p:spPr>
          <a:xfrm>
            <a:off x="609480" y="274680"/>
            <a:ext cx="10972440" cy="1142640"/>
          </a:xfrm>
          <a:prstGeom prst="rect">
            <a:avLst/>
          </a:prstGeom>
          <a:noFill/>
          <a:ln>
            <a:noFill/>
          </a:ln>
        </p:spPr>
        <p:txBody>
          <a:bodyPr anchor="ctr">
            <a:normAutofit fontScale="90000"/>
          </a:bodyPr>
          <a:p>
            <a:pPr>
              <a:lnSpc>
                <a:spcPct val="100000"/>
              </a:lnSpc>
            </a:pPr>
            <a:r>
              <a:rPr b="1" lang="en-US" sz="4400" spc="-1" strike="noStrike">
                <a:solidFill>
                  <a:srgbClr val="1f497d"/>
                </a:solidFill>
                <a:latin typeface="Calibri"/>
              </a:rPr>
              <a:t>In Class Exercise  </a:t>
            </a:r>
            <a:r>
              <a:rPr b="0" lang="en-US" sz="4400" spc="-1" strike="noStrike">
                <a:solidFill>
                  <a:srgbClr val="1f497d"/>
                </a:solidFill>
                <a:latin typeface="Calibri"/>
              </a:rPr>
              <a:t>– Pooled Cross-Sectional Analysis</a:t>
            </a:r>
            <a:endParaRPr b="0" lang="en-US" sz="4400" spc="-1" strike="noStrike">
              <a:solidFill>
                <a:srgbClr val="000000"/>
              </a:solidFill>
              <a:latin typeface="Calibri"/>
            </a:endParaRPr>
          </a:p>
        </p:txBody>
      </p:sp>
      <p:sp>
        <p:nvSpPr>
          <p:cNvPr id="176" name="TextShape 2"/>
          <p:cNvSpPr txBox="1"/>
          <p:nvPr/>
        </p:nvSpPr>
        <p:spPr>
          <a:xfrm>
            <a:off x="838080" y="1456200"/>
            <a:ext cx="10591560" cy="5105160"/>
          </a:xfrm>
          <a:prstGeom prst="rect">
            <a:avLst/>
          </a:prstGeom>
          <a:noFill/>
          <a:ln>
            <a:noFill/>
          </a:ln>
        </p:spPr>
        <p:txBody>
          <a:bodyPr>
            <a:normAutofit/>
          </a:bodyPr>
          <a:p>
            <a:pPr marL="343080" indent="-342720">
              <a:lnSpc>
                <a:spcPct val="100000"/>
              </a:lnSpc>
              <a:spcBef>
                <a:spcPts val="400"/>
              </a:spcBef>
              <a:buClr>
                <a:srgbClr val="000000"/>
              </a:buClr>
              <a:buFont typeface="Arial"/>
              <a:buChar char="•"/>
            </a:pPr>
            <a:r>
              <a:rPr b="0" lang="en-US" sz="2000" spc="-1" strike="noStrike">
                <a:solidFill>
                  <a:srgbClr val="000000"/>
                </a:solidFill>
                <a:latin typeface="Calibri"/>
              </a:rPr>
              <a:t>Using the cps_inclass dataset, build a single regression model to assess:</a:t>
            </a:r>
            <a:endParaRPr b="0" lang="en-US" sz="2000" spc="-1" strike="noStrike">
              <a:solidFill>
                <a:srgbClr val="000000"/>
              </a:solidFill>
              <a:latin typeface="Calibri"/>
            </a:endParaRPr>
          </a:p>
          <a:p>
            <a:pPr lvl="1" marL="743040" indent="-285480">
              <a:lnSpc>
                <a:spcPct val="100000"/>
              </a:lnSpc>
              <a:spcBef>
                <a:spcPts val="320"/>
              </a:spcBef>
              <a:buClr>
                <a:srgbClr val="000000"/>
              </a:buClr>
              <a:buFont typeface="Arial"/>
              <a:buChar char="–"/>
            </a:pPr>
            <a:r>
              <a:rPr b="0" lang="en-US" sz="1600" spc="-1" strike="noStrike">
                <a:solidFill>
                  <a:srgbClr val="000000"/>
                </a:solidFill>
                <a:latin typeface="Calibri"/>
              </a:rPr>
              <a:t>Whether the gender gap in wages has increased or decreased between 1978 and 1985</a:t>
            </a:r>
            <a:endParaRPr b="0" lang="en-US" sz="1600" spc="-1" strike="noStrike">
              <a:solidFill>
                <a:srgbClr val="000000"/>
              </a:solidFill>
              <a:latin typeface="Calibri"/>
            </a:endParaRPr>
          </a:p>
          <a:p>
            <a:pPr lvl="1" marL="743040" indent="-285480">
              <a:lnSpc>
                <a:spcPct val="100000"/>
              </a:lnSpc>
              <a:spcBef>
                <a:spcPts val="320"/>
              </a:spcBef>
              <a:buClr>
                <a:srgbClr val="000000"/>
              </a:buClr>
              <a:buFont typeface="Arial"/>
              <a:buChar char="–"/>
            </a:pPr>
            <a:r>
              <a:rPr b="0" lang="en-US" sz="1600" spc="-1" strike="noStrike">
                <a:solidFill>
                  <a:srgbClr val="000000"/>
                </a:solidFill>
                <a:latin typeface="Calibri"/>
              </a:rPr>
              <a:t>Whether the return to education has changed between 1978 and 1985.  </a:t>
            </a:r>
            <a:endParaRPr b="0" lang="en-US" sz="1600" spc="-1" strike="noStrike">
              <a:solidFill>
                <a:srgbClr val="000000"/>
              </a:solidFill>
              <a:latin typeface="Calibri"/>
            </a:endParaRPr>
          </a:p>
          <a:p>
            <a:pPr lvl="1" marL="743040" indent="-285480">
              <a:lnSpc>
                <a:spcPct val="100000"/>
              </a:lnSpc>
              <a:spcBef>
                <a:spcPts val="320"/>
              </a:spcBef>
              <a:buClr>
                <a:srgbClr val="000000"/>
              </a:buClr>
              <a:buFont typeface="Arial"/>
              <a:buChar char="–"/>
            </a:pPr>
            <a:r>
              <a:rPr b="0" lang="en-US" sz="1600" spc="-1" strike="noStrike">
                <a:solidFill>
                  <a:srgbClr val="000000"/>
                </a:solidFill>
                <a:latin typeface="Calibri"/>
              </a:rPr>
              <a:t>Include in your model the other following variables: y85 + exper + expersq + union</a:t>
            </a:r>
            <a:endParaRPr b="0" lang="en-US" sz="1600" spc="-1" strike="noStrike">
              <a:solidFill>
                <a:srgbClr val="000000"/>
              </a:solidFill>
              <a:latin typeface="Calibri"/>
            </a:endParaRPr>
          </a:p>
          <a:p>
            <a:endParaRPr b="0" lang="en-US" sz="1600" spc="-1" strike="noStrike">
              <a:solidFill>
                <a:srgbClr val="000000"/>
              </a:solidFill>
              <a:latin typeface="Calibri"/>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Calibri"/>
              </a:rPr>
              <a:t>The variables in the cps dataset are as follow:</a:t>
            </a:r>
            <a:endParaRPr b="0" lang="en-US" sz="2000" spc="-1" strike="noStrike">
              <a:solidFill>
                <a:srgbClr val="000000"/>
              </a:solidFill>
              <a:latin typeface="Calibri"/>
            </a:endParaRPr>
          </a:p>
          <a:p>
            <a:pPr lvl="1" marL="743040" indent="-285480">
              <a:lnSpc>
                <a:spcPct val="100000"/>
              </a:lnSpc>
              <a:spcBef>
                <a:spcPts val="320"/>
              </a:spcBef>
              <a:buClr>
                <a:srgbClr val="000000"/>
              </a:buClr>
              <a:buFont typeface="Arial"/>
              <a:buChar char="–"/>
            </a:pPr>
            <a:r>
              <a:rPr b="0" lang="en-US" sz="1600" spc="-1" strike="noStrike">
                <a:solidFill>
                  <a:srgbClr val="000000"/>
                </a:solidFill>
                <a:latin typeface="Calibri"/>
              </a:rPr>
              <a:t>1. educ                     years of schooling</a:t>
            </a:r>
            <a:endParaRPr b="0" lang="en-US" sz="1600" spc="-1" strike="noStrike">
              <a:solidFill>
                <a:srgbClr val="000000"/>
              </a:solidFill>
              <a:latin typeface="Calibri"/>
            </a:endParaRPr>
          </a:p>
          <a:p>
            <a:pPr lvl="1" marL="743040" indent="-285480">
              <a:lnSpc>
                <a:spcPct val="100000"/>
              </a:lnSpc>
              <a:spcBef>
                <a:spcPts val="320"/>
              </a:spcBef>
              <a:buClr>
                <a:srgbClr val="000000"/>
              </a:buClr>
              <a:buFont typeface="Arial"/>
              <a:buChar char="–"/>
            </a:pPr>
            <a:r>
              <a:rPr b="0" lang="en-US" sz="1600" spc="-1" strike="noStrike">
                <a:solidFill>
                  <a:srgbClr val="000000"/>
                </a:solidFill>
                <a:latin typeface="Calibri"/>
              </a:rPr>
              <a:t>2. south                    =1 if live in south</a:t>
            </a:r>
            <a:endParaRPr b="0" lang="en-US" sz="1600" spc="-1" strike="noStrike">
              <a:solidFill>
                <a:srgbClr val="000000"/>
              </a:solidFill>
              <a:latin typeface="Calibri"/>
            </a:endParaRPr>
          </a:p>
          <a:p>
            <a:pPr lvl="1" marL="743040" indent="-285480">
              <a:lnSpc>
                <a:spcPct val="100000"/>
              </a:lnSpc>
              <a:spcBef>
                <a:spcPts val="320"/>
              </a:spcBef>
              <a:buClr>
                <a:srgbClr val="000000"/>
              </a:buClr>
              <a:buFont typeface="Arial"/>
              <a:buChar char="–"/>
            </a:pPr>
            <a:r>
              <a:rPr b="0" lang="en-US" sz="1600" spc="-1" strike="noStrike">
                <a:solidFill>
                  <a:srgbClr val="000000"/>
                </a:solidFill>
                <a:latin typeface="Calibri"/>
              </a:rPr>
              <a:t>3. nonwhite             =1 if nonwhite</a:t>
            </a:r>
            <a:endParaRPr b="0" lang="en-US" sz="1600" spc="-1" strike="noStrike">
              <a:solidFill>
                <a:srgbClr val="000000"/>
              </a:solidFill>
              <a:latin typeface="Calibri"/>
            </a:endParaRPr>
          </a:p>
          <a:p>
            <a:pPr lvl="1" marL="743040" indent="-285480">
              <a:lnSpc>
                <a:spcPct val="100000"/>
              </a:lnSpc>
              <a:spcBef>
                <a:spcPts val="320"/>
              </a:spcBef>
              <a:buClr>
                <a:srgbClr val="000000"/>
              </a:buClr>
              <a:buFont typeface="Arial"/>
              <a:buChar char="–"/>
            </a:pPr>
            <a:r>
              <a:rPr b="0" lang="en-US" sz="1600" spc="-1" strike="noStrike">
                <a:solidFill>
                  <a:srgbClr val="000000"/>
                </a:solidFill>
                <a:latin typeface="Calibri"/>
              </a:rPr>
              <a:t>4. female                  =1 if female</a:t>
            </a:r>
            <a:endParaRPr b="0" lang="en-US" sz="1600" spc="-1" strike="noStrike">
              <a:solidFill>
                <a:srgbClr val="000000"/>
              </a:solidFill>
              <a:latin typeface="Calibri"/>
            </a:endParaRPr>
          </a:p>
          <a:p>
            <a:pPr lvl="1" marL="743040" indent="-285480">
              <a:lnSpc>
                <a:spcPct val="100000"/>
              </a:lnSpc>
              <a:spcBef>
                <a:spcPts val="320"/>
              </a:spcBef>
              <a:buClr>
                <a:srgbClr val="000000"/>
              </a:buClr>
              <a:buFont typeface="Arial"/>
              <a:buChar char="–"/>
            </a:pPr>
            <a:r>
              <a:rPr b="0" lang="en-US" sz="1600" spc="-1" strike="noStrike">
                <a:solidFill>
                  <a:srgbClr val="000000"/>
                </a:solidFill>
                <a:latin typeface="Calibri"/>
              </a:rPr>
              <a:t>5. married                =1 if married</a:t>
            </a:r>
            <a:endParaRPr b="0" lang="en-US" sz="1600" spc="-1" strike="noStrike">
              <a:solidFill>
                <a:srgbClr val="000000"/>
              </a:solidFill>
              <a:latin typeface="Calibri"/>
            </a:endParaRPr>
          </a:p>
          <a:p>
            <a:pPr lvl="1" marL="743040" indent="-285480">
              <a:lnSpc>
                <a:spcPct val="100000"/>
              </a:lnSpc>
              <a:spcBef>
                <a:spcPts val="320"/>
              </a:spcBef>
              <a:buClr>
                <a:srgbClr val="000000"/>
              </a:buClr>
              <a:buFont typeface="Arial"/>
              <a:buChar char="–"/>
            </a:pPr>
            <a:r>
              <a:rPr b="0" lang="en-US" sz="1600" spc="-1" strike="noStrike">
                <a:solidFill>
                  <a:srgbClr val="000000"/>
                </a:solidFill>
                <a:latin typeface="Calibri"/>
              </a:rPr>
              <a:t>6. exper                    age - educ - 6</a:t>
            </a:r>
            <a:endParaRPr b="0" lang="en-US" sz="1600" spc="-1" strike="noStrike">
              <a:solidFill>
                <a:srgbClr val="000000"/>
              </a:solidFill>
              <a:latin typeface="Calibri"/>
            </a:endParaRPr>
          </a:p>
          <a:p>
            <a:pPr lvl="1" marL="743040" indent="-285480">
              <a:lnSpc>
                <a:spcPct val="100000"/>
              </a:lnSpc>
              <a:spcBef>
                <a:spcPts val="320"/>
              </a:spcBef>
              <a:buClr>
                <a:srgbClr val="000000"/>
              </a:buClr>
              <a:buFont typeface="Arial"/>
              <a:buChar char="–"/>
            </a:pPr>
            <a:r>
              <a:rPr b="0" lang="en-US" sz="1600" spc="-1" strike="noStrike">
                <a:solidFill>
                  <a:srgbClr val="000000"/>
                </a:solidFill>
                <a:latin typeface="Calibri"/>
              </a:rPr>
              <a:t>7. expersq                exper^2</a:t>
            </a:r>
            <a:endParaRPr b="0" lang="en-US" sz="1600" spc="-1" strike="noStrike">
              <a:solidFill>
                <a:srgbClr val="000000"/>
              </a:solidFill>
              <a:latin typeface="Calibri"/>
            </a:endParaRPr>
          </a:p>
          <a:p>
            <a:pPr lvl="1" marL="743040" indent="-285480">
              <a:lnSpc>
                <a:spcPct val="100000"/>
              </a:lnSpc>
              <a:spcBef>
                <a:spcPts val="320"/>
              </a:spcBef>
              <a:buClr>
                <a:srgbClr val="000000"/>
              </a:buClr>
              <a:buFont typeface="Arial"/>
              <a:buChar char="–"/>
            </a:pPr>
            <a:r>
              <a:rPr b="0" lang="en-US" sz="1600" spc="-1" strike="noStrike">
                <a:solidFill>
                  <a:srgbClr val="000000"/>
                </a:solidFill>
                <a:latin typeface="Calibri"/>
              </a:rPr>
              <a:t>8. union                    =1 if belong to union</a:t>
            </a:r>
            <a:endParaRPr b="0" lang="en-US" sz="1600" spc="-1" strike="noStrike">
              <a:solidFill>
                <a:srgbClr val="000000"/>
              </a:solidFill>
              <a:latin typeface="Calibri"/>
            </a:endParaRPr>
          </a:p>
          <a:p>
            <a:pPr lvl="1" marL="743040" indent="-285480">
              <a:lnSpc>
                <a:spcPct val="100000"/>
              </a:lnSpc>
              <a:spcBef>
                <a:spcPts val="320"/>
              </a:spcBef>
              <a:buClr>
                <a:srgbClr val="000000"/>
              </a:buClr>
              <a:buFont typeface="Arial"/>
              <a:buChar char="–"/>
            </a:pPr>
            <a:r>
              <a:rPr b="0" lang="en-US" sz="1600" spc="-1" strike="noStrike">
                <a:solidFill>
                  <a:srgbClr val="000000"/>
                </a:solidFill>
                <a:latin typeface="Calibri"/>
              </a:rPr>
              <a:t>9. lwage                    log hourly wage</a:t>
            </a:r>
            <a:endParaRPr b="0" lang="en-US" sz="1600" spc="-1" strike="noStrike">
              <a:solidFill>
                <a:srgbClr val="000000"/>
              </a:solidFill>
              <a:latin typeface="Calibri"/>
            </a:endParaRPr>
          </a:p>
          <a:p>
            <a:pPr lvl="1" marL="743040" indent="-285480">
              <a:lnSpc>
                <a:spcPct val="100000"/>
              </a:lnSpc>
              <a:spcBef>
                <a:spcPts val="320"/>
              </a:spcBef>
              <a:buClr>
                <a:srgbClr val="000000"/>
              </a:buClr>
              <a:buFont typeface="Arial"/>
              <a:buChar char="–"/>
            </a:pPr>
            <a:r>
              <a:rPr b="0" lang="en-US" sz="1600" spc="-1" strike="noStrike">
                <a:solidFill>
                  <a:srgbClr val="000000"/>
                </a:solidFill>
                <a:latin typeface="Calibri"/>
              </a:rPr>
              <a:t>10. age                      in years</a:t>
            </a:r>
            <a:endParaRPr b="0" lang="en-US" sz="1600" spc="-1" strike="noStrike">
              <a:solidFill>
                <a:srgbClr val="000000"/>
              </a:solidFill>
              <a:latin typeface="Calibri"/>
            </a:endParaRPr>
          </a:p>
          <a:p>
            <a:pPr lvl="1" marL="743040" indent="-285480">
              <a:lnSpc>
                <a:spcPct val="100000"/>
              </a:lnSpc>
              <a:spcBef>
                <a:spcPts val="320"/>
              </a:spcBef>
              <a:buClr>
                <a:srgbClr val="000000"/>
              </a:buClr>
              <a:buFont typeface="Arial"/>
              <a:buChar char="–"/>
            </a:pPr>
            <a:r>
              <a:rPr b="0" lang="en-US" sz="1600" spc="-1" strike="noStrike">
                <a:solidFill>
                  <a:srgbClr val="000000"/>
                </a:solidFill>
                <a:latin typeface="Calibri"/>
              </a:rPr>
              <a:t>11. year                     78 or 85</a:t>
            </a:r>
            <a:endParaRPr b="0" lang="en-US" sz="1600" spc="-1" strike="noStrike">
              <a:solidFill>
                <a:srgbClr val="000000"/>
              </a:solidFill>
              <a:latin typeface="Calibri"/>
            </a:endParaRPr>
          </a:p>
          <a:p>
            <a:pPr lvl="1" marL="743040" indent="-285480">
              <a:lnSpc>
                <a:spcPct val="100000"/>
              </a:lnSpc>
              <a:spcBef>
                <a:spcPts val="320"/>
              </a:spcBef>
              <a:buClr>
                <a:srgbClr val="000000"/>
              </a:buClr>
              <a:buFont typeface="Arial"/>
              <a:buChar char="–"/>
            </a:pPr>
            <a:r>
              <a:rPr b="0" lang="en-US" sz="1600" spc="-1" strike="noStrike">
                <a:solidFill>
                  <a:srgbClr val="000000"/>
                </a:solidFill>
                <a:latin typeface="Calibri"/>
              </a:rPr>
              <a:t>12. y85                      =1 if year == 85</a:t>
            </a:r>
            <a:endParaRPr b="0" lang="en-US" sz="1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TextShape 1"/>
          <p:cNvSpPr txBox="1"/>
          <p:nvPr/>
        </p:nvSpPr>
        <p:spPr>
          <a:xfrm>
            <a:off x="762120" y="322560"/>
            <a:ext cx="8229240" cy="837720"/>
          </a:xfrm>
          <a:prstGeom prst="rect">
            <a:avLst/>
          </a:prstGeom>
          <a:noFill/>
          <a:ln>
            <a:noFill/>
          </a:ln>
        </p:spPr>
        <p:txBody>
          <a:bodyPr anchor="ctr">
            <a:noAutofit/>
          </a:bodyPr>
          <a:p>
            <a:pPr>
              <a:lnSpc>
                <a:spcPct val="90000"/>
              </a:lnSpc>
            </a:pPr>
            <a:r>
              <a:rPr b="1" lang="en-US" sz="4400" spc="-1" strike="noStrike">
                <a:solidFill>
                  <a:srgbClr val="44546a"/>
                </a:solidFill>
                <a:latin typeface="Calibri Light"/>
              </a:rPr>
              <a:t>Fixed effects estimation</a:t>
            </a:r>
            <a:endParaRPr b="0" lang="en-US" sz="4400" spc="-1" strike="noStrike">
              <a:solidFill>
                <a:srgbClr val="000000"/>
              </a:solidFill>
              <a:latin typeface="Calibri"/>
            </a:endParaRPr>
          </a:p>
        </p:txBody>
      </p:sp>
      <p:sp>
        <p:nvSpPr>
          <p:cNvPr id="254" name="TextShape 2"/>
          <p:cNvSpPr txBox="1"/>
          <p:nvPr/>
        </p:nvSpPr>
        <p:spPr>
          <a:xfrm>
            <a:off x="762120" y="1523880"/>
            <a:ext cx="10591560" cy="45255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For the fixed effects transformation we begin with a single explanatory variable for each observational unit </a:t>
            </a:r>
            <a:r>
              <a:rPr b="0" i="1" lang="en-US" sz="2800" spc="-1" strike="noStrike">
                <a:solidFill>
                  <a:srgbClr val="000000"/>
                </a:solidFill>
                <a:latin typeface="Calibri"/>
              </a:rPr>
              <a:t>i</a:t>
            </a:r>
            <a:r>
              <a:rPr b="0" lang="en-US" sz="2800" spc="-1" strike="noStrike">
                <a:solidFill>
                  <a:srgbClr val="000000"/>
                </a:solidFill>
                <a:latin typeface="Calibri"/>
              </a:rPr>
              <a:t>:</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For each </a:t>
            </a:r>
            <a:r>
              <a:rPr b="0" i="1" lang="en-US" sz="2800" spc="-1" strike="noStrike">
                <a:solidFill>
                  <a:srgbClr val="000000"/>
                </a:solidFill>
                <a:latin typeface="Calibri"/>
              </a:rPr>
              <a:t>i</a:t>
            </a:r>
            <a:r>
              <a:rPr b="0" lang="en-US" sz="2800" spc="-1" strike="noStrike">
                <a:solidFill>
                  <a:srgbClr val="000000"/>
                </a:solidFill>
                <a:latin typeface="Calibri"/>
              </a:rPr>
              <a:t> we average this equation over time:</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Then subtract the second equation from the first:</a:t>
            </a:r>
            <a:endParaRPr b="0" lang="en-US" sz="2800" spc="-1" strike="noStrike">
              <a:solidFill>
                <a:srgbClr val="000000"/>
              </a:solidFill>
              <a:latin typeface="Calibri"/>
            </a:endParaRPr>
          </a:p>
        </p:txBody>
      </p:sp>
      <p:sp>
        <p:nvSpPr>
          <p:cNvPr id="255" name="CustomShape 3"/>
          <p:cNvSpPr/>
          <p:nvPr/>
        </p:nvSpPr>
        <p:spPr>
          <a:xfrm>
            <a:off x="1523880" y="-184680"/>
            <a:ext cx="184320" cy="369000"/>
          </a:xfrm>
          <a:prstGeom prst="rect">
            <a:avLst/>
          </a:prstGeom>
          <a:noFill/>
          <a:ln w="9360">
            <a:noFill/>
          </a:ln>
        </p:spPr>
        <p:style>
          <a:lnRef idx="0"/>
          <a:fillRef idx="0"/>
          <a:effectRef idx="0"/>
          <a:fontRef idx="minor"/>
        </p:style>
      </p:sp>
      <p:pic>
        <p:nvPicPr>
          <p:cNvPr id="256" name="Picture 1" descr=""/>
          <p:cNvPicPr/>
          <p:nvPr/>
        </p:nvPicPr>
        <p:blipFill>
          <a:blip r:embed="rId1"/>
          <a:stretch/>
        </p:blipFill>
        <p:spPr>
          <a:xfrm>
            <a:off x="2304000" y="2445840"/>
            <a:ext cx="4965840" cy="418680"/>
          </a:xfrm>
          <a:prstGeom prst="rect">
            <a:avLst/>
          </a:prstGeom>
          <a:ln>
            <a:noFill/>
          </a:ln>
        </p:spPr>
      </p:pic>
      <p:sp>
        <p:nvSpPr>
          <p:cNvPr id="257" name="CustomShape 4"/>
          <p:cNvSpPr/>
          <p:nvPr/>
        </p:nvSpPr>
        <p:spPr>
          <a:xfrm>
            <a:off x="1523880" y="-184680"/>
            <a:ext cx="184320" cy="369000"/>
          </a:xfrm>
          <a:prstGeom prst="rect">
            <a:avLst/>
          </a:prstGeom>
          <a:noFill/>
          <a:ln w="9360">
            <a:noFill/>
          </a:ln>
        </p:spPr>
        <p:style>
          <a:lnRef idx="0"/>
          <a:fillRef idx="0"/>
          <a:effectRef idx="0"/>
          <a:fontRef idx="minor"/>
        </p:style>
      </p:sp>
      <p:pic>
        <p:nvPicPr>
          <p:cNvPr id="258" name="Picture 3" descr=""/>
          <p:cNvPicPr/>
          <p:nvPr/>
        </p:nvPicPr>
        <p:blipFill>
          <a:blip r:embed="rId2"/>
          <a:stretch/>
        </p:blipFill>
        <p:spPr>
          <a:xfrm>
            <a:off x="2340000" y="3551040"/>
            <a:ext cx="2361960" cy="395640"/>
          </a:xfrm>
          <a:prstGeom prst="rect">
            <a:avLst/>
          </a:prstGeom>
          <a:ln>
            <a:noFill/>
          </a:ln>
        </p:spPr>
      </p:pic>
      <p:sp>
        <p:nvSpPr>
          <p:cNvPr id="259" name="CustomShape 5"/>
          <p:cNvSpPr/>
          <p:nvPr/>
        </p:nvSpPr>
        <p:spPr>
          <a:xfrm>
            <a:off x="1523880" y="-184680"/>
            <a:ext cx="184320" cy="369000"/>
          </a:xfrm>
          <a:prstGeom prst="rect">
            <a:avLst/>
          </a:prstGeom>
          <a:noFill/>
          <a:ln w="9360">
            <a:noFill/>
          </a:ln>
        </p:spPr>
        <p:style>
          <a:lnRef idx="0"/>
          <a:fillRef idx="0"/>
          <a:effectRef idx="0"/>
          <a:fontRef idx="minor"/>
        </p:style>
      </p:sp>
      <p:pic>
        <p:nvPicPr>
          <p:cNvPr id="260" name="Picture 5" descr=""/>
          <p:cNvPicPr/>
          <p:nvPr/>
        </p:nvPicPr>
        <p:blipFill>
          <a:blip r:embed="rId3"/>
          <a:stretch/>
        </p:blipFill>
        <p:spPr>
          <a:xfrm>
            <a:off x="2340000" y="4673880"/>
            <a:ext cx="6474600" cy="418680"/>
          </a:xfrm>
          <a:prstGeom prst="rect">
            <a:avLst/>
          </a:prstGeom>
          <a:ln>
            <a:noFill/>
          </a:ln>
        </p:spPr>
      </p:pic>
      <p:sp>
        <p:nvSpPr>
          <p:cNvPr id="261" name="CustomShape 6"/>
          <p:cNvSpPr/>
          <p:nvPr/>
        </p:nvSpPr>
        <p:spPr>
          <a:xfrm>
            <a:off x="1523880" y="-184680"/>
            <a:ext cx="184320" cy="369000"/>
          </a:xfrm>
          <a:prstGeom prst="rect">
            <a:avLst/>
          </a:prstGeom>
          <a:noFill/>
          <a:ln w="9360">
            <a:noFill/>
          </a:ln>
        </p:spPr>
        <p:style>
          <a:lnRef idx="0"/>
          <a:fillRef idx="0"/>
          <a:effectRef idx="0"/>
          <a:fontRef idx="minor"/>
        </p:style>
      </p:sp>
      <p:sp>
        <p:nvSpPr>
          <p:cNvPr id="262" name="CustomShape 7"/>
          <p:cNvSpPr/>
          <p:nvPr/>
        </p:nvSpPr>
        <p:spPr>
          <a:xfrm>
            <a:off x="8393400" y="5029200"/>
            <a:ext cx="49644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2000" spc="-1" strike="noStrike">
                <a:solidFill>
                  <a:srgbClr val="000000"/>
                </a:solidFill>
                <a:latin typeface="Calibri"/>
              </a:rPr>
              <a:t>Or </a:t>
            </a:r>
            <a:endParaRPr b="0" lang="en-US" sz="2000" spc="-1" strike="noStrike">
              <a:latin typeface="Arial"/>
            </a:endParaRPr>
          </a:p>
        </p:txBody>
      </p:sp>
      <p:sp>
        <p:nvSpPr>
          <p:cNvPr id="263" name="CustomShape 8"/>
          <p:cNvSpPr/>
          <p:nvPr/>
        </p:nvSpPr>
        <p:spPr>
          <a:xfrm>
            <a:off x="1523880" y="-184680"/>
            <a:ext cx="184320" cy="369000"/>
          </a:xfrm>
          <a:prstGeom prst="rect">
            <a:avLst/>
          </a:prstGeom>
          <a:noFill/>
          <a:ln w="9360">
            <a:noFill/>
          </a:ln>
        </p:spPr>
        <p:style>
          <a:lnRef idx="0"/>
          <a:fillRef idx="0"/>
          <a:effectRef idx="0"/>
          <a:fontRef idx="minor"/>
        </p:style>
      </p:sp>
      <p:pic>
        <p:nvPicPr>
          <p:cNvPr id="264" name="Picture 9" descr=""/>
          <p:cNvPicPr/>
          <p:nvPr/>
        </p:nvPicPr>
        <p:blipFill>
          <a:blip r:embed="rId4"/>
          <a:stretch/>
        </p:blipFill>
        <p:spPr>
          <a:xfrm>
            <a:off x="2340000" y="5383800"/>
            <a:ext cx="4708800" cy="456840"/>
          </a:xfrm>
          <a:prstGeom prst="rect">
            <a:avLst/>
          </a:prstGeom>
          <a:ln>
            <a:noFill/>
          </a:ln>
        </p:spPr>
      </p:pic>
      <p:sp>
        <p:nvSpPr>
          <p:cNvPr id="265" name="CustomShape 9"/>
          <p:cNvSpPr/>
          <p:nvPr/>
        </p:nvSpPr>
        <p:spPr>
          <a:xfrm>
            <a:off x="8991720" y="2276280"/>
            <a:ext cx="2666520" cy="1498680"/>
          </a:xfrm>
          <a:prstGeom prst="rect">
            <a:avLst/>
          </a:prstGeom>
          <a:solidFill>
            <a:schemeClr val="accent2">
              <a:lumMod val="60000"/>
              <a:lumOff val="40000"/>
            </a:schemeClr>
          </a:solid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Calibri"/>
              </a:rPr>
              <a:t>Note, since we can think of a</a:t>
            </a:r>
            <a:r>
              <a:rPr b="1" lang="en-US" sz="1800" spc="-1" strike="noStrike" baseline="-25000">
                <a:solidFill>
                  <a:srgbClr val="000000"/>
                </a:solidFill>
                <a:latin typeface="Calibri"/>
              </a:rPr>
              <a:t>i</a:t>
            </a:r>
            <a:r>
              <a:rPr b="1" lang="en-US" sz="1800" spc="-1" strike="noStrike">
                <a:solidFill>
                  <a:srgbClr val="000000"/>
                </a:solidFill>
                <a:latin typeface="Calibri"/>
              </a:rPr>
              <a:t> as individual intercept terms, we do not need to have an overall intercept term.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TextShape 1"/>
          <p:cNvSpPr txBox="1"/>
          <p:nvPr/>
        </p:nvSpPr>
        <p:spPr>
          <a:xfrm>
            <a:off x="685800" y="184680"/>
            <a:ext cx="8229240" cy="1142640"/>
          </a:xfrm>
          <a:prstGeom prst="rect">
            <a:avLst/>
          </a:prstGeom>
          <a:noFill/>
          <a:ln>
            <a:noFill/>
          </a:ln>
        </p:spPr>
        <p:txBody>
          <a:bodyPr anchor="ctr">
            <a:noAutofit/>
          </a:bodyPr>
          <a:p>
            <a:pPr>
              <a:lnSpc>
                <a:spcPct val="90000"/>
              </a:lnSpc>
            </a:pPr>
            <a:r>
              <a:rPr b="1" lang="en-US" sz="4400" spc="-1" strike="noStrike">
                <a:solidFill>
                  <a:srgbClr val="44546a"/>
                </a:solidFill>
                <a:latin typeface="Calibri Light"/>
              </a:rPr>
              <a:t>Fixed effects transformation</a:t>
            </a:r>
            <a:endParaRPr b="0" lang="en-US" sz="4400" spc="-1" strike="noStrike">
              <a:solidFill>
                <a:srgbClr val="000000"/>
              </a:solidFill>
              <a:latin typeface="Calibri"/>
            </a:endParaRPr>
          </a:p>
        </p:txBody>
      </p:sp>
      <p:sp>
        <p:nvSpPr>
          <p:cNvPr id="267" name="TextShape 2"/>
          <p:cNvSpPr txBox="1"/>
          <p:nvPr/>
        </p:nvSpPr>
        <p:spPr>
          <a:xfrm>
            <a:off x="685800" y="2133720"/>
            <a:ext cx="11048760" cy="449532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Here we have time demeaned data.  Notice, as with first differencing, the </a:t>
            </a:r>
            <a:r>
              <a:rPr b="0" i="1" lang="en-US" sz="2800" spc="-1" strike="noStrike">
                <a:solidFill>
                  <a:srgbClr val="000000"/>
                </a:solidFill>
                <a:latin typeface="Calibri"/>
              </a:rPr>
              <a:t>a</a:t>
            </a:r>
            <a:r>
              <a:rPr b="0" lang="en-US" sz="2800" spc="-1" strike="noStrike" baseline="-25000">
                <a:solidFill>
                  <a:srgbClr val="000000"/>
                </a:solidFill>
                <a:latin typeface="Calibri"/>
              </a:rPr>
              <a:t>i</a:t>
            </a:r>
            <a:r>
              <a:rPr b="0" lang="en-US" sz="2800" spc="-1" strike="noStrike">
                <a:solidFill>
                  <a:srgbClr val="000000"/>
                </a:solidFill>
                <a:latin typeface="Calibri"/>
              </a:rPr>
              <a:t> is removed.</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 general time-demeaned equation for each i will be:</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This estimator is also known as the </a:t>
            </a:r>
            <a:r>
              <a:rPr b="1" i="1" lang="en-US" sz="2800" spc="-1" strike="noStrike">
                <a:solidFill>
                  <a:srgbClr val="000000"/>
                </a:solidFill>
                <a:latin typeface="Calibri"/>
              </a:rPr>
              <a:t>within</a:t>
            </a:r>
            <a:r>
              <a:rPr b="0" lang="en-US" sz="2800" spc="-1" strike="noStrike">
                <a:solidFill>
                  <a:srgbClr val="000000"/>
                </a:solidFill>
                <a:latin typeface="Calibri"/>
              </a:rPr>
              <a:t> estimator, because all of the variation in the dependent and independent variables are </a:t>
            </a:r>
            <a:r>
              <a:rPr b="1" i="1" lang="en-US" sz="2800" spc="-1" strike="noStrike">
                <a:solidFill>
                  <a:srgbClr val="000000"/>
                </a:solidFill>
                <a:latin typeface="Calibri"/>
              </a:rPr>
              <a:t>within</a:t>
            </a:r>
            <a:r>
              <a:rPr b="0" lang="en-US" sz="2800" spc="-1" strike="noStrike">
                <a:solidFill>
                  <a:srgbClr val="000000"/>
                </a:solidFill>
                <a:latin typeface="Calibri"/>
              </a:rPr>
              <a:t> each cross-sectional unit.</a:t>
            </a:r>
            <a:endParaRPr b="0" lang="en-US" sz="2800" spc="-1" strike="noStrike">
              <a:solidFill>
                <a:srgbClr val="000000"/>
              </a:solidFill>
              <a:latin typeface="Calibri"/>
            </a:endParaRPr>
          </a:p>
        </p:txBody>
      </p:sp>
      <p:sp>
        <p:nvSpPr>
          <p:cNvPr id="268" name="CustomShape 3"/>
          <p:cNvSpPr/>
          <p:nvPr/>
        </p:nvSpPr>
        <p:spPr>
          <a:xfrm>
            <a:off x="1523880" y="-184680"/>
            <a:ext cx="184320" cy="369000"/>
          </a:xfrm>
          <a:prstGeom prst="rect">
            <a:avLst/>
          </a:prstGeom>
          <a:noFill/>
          <a:ln w="9360">
            <a:noFill/>
          </a:ln>
        </p:spPr>
        <p:style>
          <a:lnRef idx="0"/>
          <a:fillRef idx="0"/>
          <a:effectRef idx="0"/>
          <a:fontRef idx="minor"/>
        </p:style>
      </p:sp>
      <p:sp>
        <p:nvSpPr>
          <p:cNvPr id="269" name="CustomShape 4"/>
          <p:cNvSpPr/>
          <p:nvPr/>
        </p:nvSpPr>
        <p:spPr>
          <a:xfrm>
            <a:off x="1523880" y="-184680"/>
            <a:ext cx="184320" cy="369000"/>
          </a:xfrm>
          <a:prstGeom prst="rect">
            <a:avLst/>
          </a:prstGeom>
          <a:noFill/>
          <a:ln w="9360">
            <a:noFill/>
          </a:ln>
        </p:spPr>
        <p:style>
          <a:lnRef idx="0"/>
          <a:fillRef idx="0"/>
          <a:effectRef idx="0"/>
          <a:fontRef idx="minor"/>
        </p:style>
      </p:sp>
      <p:pic>
        <p:nvPicPr>
          <p:cNvPr id="270" name="Picture 3" descr=""/>
          <p:cNvPicPr/>
          <p:nvPr/>
        </p:nvPicPr>
        <p:blipFill>
          <a:blip r:embed="rId1"/>
          <a:stretch/>
        </p:blipFill>
        <p:spPr>
          <a:xfrm>
            <a:off x="3505320" y="1676520"/>
            <a:ext cx="5101200" cy="495000"/>
          </a:xfrm>
          <a:prstGeom prst="rect">
            <a:avLst/>
          </a:prstGeom>
          <a:ln>
            <a:noFill/>
          </a:ln>
        </p:spPr>
      </p:pic>
      <p:sp>
        <p:nvSpPr>
          <p:cNvPr id="271" name="CustomShape 5"/>
          <p:cNvSpPr/>
          <p:nvPr/>
        </p:nvSpPr>
        <p:spPr>
          <a:xfrm>
            <a:off x="1523880" y="-184680"/>
            <a:ext cx="184320" cy="369000"/>
          </a:xfrm>
          <a:prstGeom prst="rect">
            <a:avLst/>
          </a:prstGeom>
          <a:noFill/>
          <a:ln w="9360">
            <a:noFill/>
          </a:ln>
        </p:spPr>
        <p:style>
          <a:lnRef idx="0"/>
          <a:fillRef idx="0"/>
          <a:effectRef idx="0"/>
          <a:fontRef idx="minor"/>
        </p:style>
      </p:sp>
      <p:pic>
        <p:nvPicPr>
          <p:cNvPr id="272" name="Picture 5" descr=""/>
          <p:cNvPicPr/>
          <p:nvPr/>
        </p:nvPicPr>
        <p:blipFill>
          <a:blip r:embed="rId2"/>
          <a:stretch/>
        </p:blipFill>
        <p:spPr>
          <a:xfrm>
            <a:off x="2312640" y="3772080"/>
            <a:ext cx="7795080" cy="418680"/>
          </a:xfrm>
          <a:prstGeom prst="rect">
            <a:avLst/>
          </a:prstGeom>
          <a:ln>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TextShape 1"/>
          <p:cNvSpPr txBox="1"/>
          <p:nvPr/>
        </p:nvSpPr>
        <p:spPr>
          <a:xfrm>
            <a:off x="838080" y="1981080"/>
            <a:ext cx="10870920" cy="44193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primary assumption remains that the error term is uncorrelated with the regressors.</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As with the first differenced estimator, the coefficients on any regressor that remains constant over time cannot be estimated.</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Applying OLS to this model leads to unbiased parameter estimates – though we need to adjust our degrees of freedom to get correct standard errors.  For this reason, and to allow the software to time demean the data for us, fixed effects regression models are available in most statistical packages.</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pic>
        <p:nvPicPr>
          <p:cNvPr id="274" name="Picture 5" descr=""/>
          <p:cNvPicPr/>
          <p:nvPr/>
        </p:nvPicPr>
        <p:blipFill>
          <a:blip r:embed="rId1"/>
          <a:stretch/>
        </p:blipFill>
        <p:spPr>
          <a:xfrm>
            <a:off x="1219320" y="990720"/>
            <a:ext cx="9212400" cy="495000"/>
          </a:xfrm>
          <a:prstGeom prst="rect">
            <a:avLst/>
          </a:prstGeom>
          <a:ln>
            <a:noFill/>
          </a:ln>
        </p:spPr>
      </p:pic>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TextShape 1"/>
          <p:cNvSpPr txBox="1"/>
          <p:nvPr/>
        </p:nvSpPr>
        <p:spPr>
          <a:xfrm>
            <a:off x="838080" y="365040"/>
            <a:ext cx="10515240" cy="1325160"/>
          </a:xfrm>
          <a:prstGeom prst="rect">
            <a:avLst/>
          </a:prstGeom>
          <a:noFill/>
          <a:ln>
            <a:noFill/>
          </a:ln>
        </p:spPr>
        <p:txBody>
          <a:bodyPr anchor="ctr">
            <a:noAutofit/>
          </a:bodyPr>
          <a:p>
            <a:pPr>
              <a:lnSpc>
                <a:spcPct val="90000"/>
              </a:lnSpc>
            </a:pPr>
            <a:r>
              <a:rPr b="1" lang="en-US" sz="4400" spc="-1" strike="noStrike">
                <a:solidFill>
                  <a:srgbClr val="44546a"/>
                </a:solidFill>
                <a:latin typeface="Calibri Light"/>
              </a:rPr>
              <a:t>Panel data methods in R</a:t>
            </a:r>
            <a:endParaRPr b="0" lang="en-US" sz="4400" spc="-1" strike="noStrike">
              <a:solidFill>
                <a:srgbClr val="000000"/>
              </a:solidFill>
              <a:latin typeface="Calibri"/>
            </a:endParaRPr>
          </a:p>
        </p:txBody>
      </p:sp>
      <p:sp>
        <p:nvSpPr>
          <p:cNvPr id="276" name="TextShape 2"/>
          <p:cNvSpPr txBox="1"/>
          <p:nvPr/>
        </p:nvSpPr>
        <p:spPr>
          <a:xfrm>
            <a:off x="838080" y="1825560"/>
            <a:ext cx="10515240" cy="4350960"/>
          </a:xfrm>
          <a:prstGeom prst="rect">
            <a:avLst/>
          </a:prstGeom>
          <a:noFill/>
          <a:ln>
            <a:noFill/>
          </a:ln>
        </p:spPr>
        <p:txBody>
          <a:bodyPr>
            <a:normAutofit fontScale="83000"/>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Need the plm package.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As with Stata, you need to define the cross-sectional and time elements of our data.  We do this with the pdata.frame() function.</a:t>
            </a:r>
            <a:endParaRPr b="0" lang="en-US" sz="2800" spc="-1" strike="noStrike">
              <a:solidFill>
                <a:srgbClr val="000000"/>
              </a:solidFill>
              <a:latin typeface="Calibri"/>
            </a:endParaRPr>
          </a:p>
          <a:p>
            <a:pPr lvl="1" marL="685800" indent="-228240">
              <a:lnSpc>
                <a:spcPct val="90000"/>
              </a:lnSpc>
              <a:spcBef>
                <a:spcPts val="499"/>
              </a:spcBef>
              <a:buClr>
                <a:srgbClr val="00b050"/>
              </a:buClr>
              <a:buFont typeface="Arial"/>
              <a:buChar char="•"/>
            </a:pPr>
            <a:r>
              <a:rPr b="0" lang="en-US" sz="2400" spc="-1" strike="noStrike">
                <a:solidFill>
                  <a:srgbClr val="00b050"/>
                </a:solidFill>
                <a:latin typeface="Calibri"/>
              </a:rPr>
              <a:t>p.mom = pdata.frame(mom, index=c("id", "year"))</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Here, we are telling R that the dataset ‘mom’ should be stored as a panel data frame and that the group and time variables are called ‘id’ and ‘year’ respectively. </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To model either FE or FD we use the function plm () and indicate model = “within” or model = “fd”.</a:t>
            </a:r>
            <a:endParaRPr b="0" lang="en-US" sz="2800" spc="-1" strike="noStrike">
              <a:solidFill>
                <a:srgbClr val="000000"/>
              </a:solidFill>
              <a:latin typeface="Calibri"/>
            </a:endParaRPr>
          </a:p>
          <a:p>
            <a:pPr lvl="1" marL="685800" indent="-228240">
              <a:lnSpc>
                <a:spcPct val="90000"/>
              </a:lnSpc>
              <a:spcBef>
                <a:spcPts val="499"/>
              </a:spcBef>
              <a:buClr>
                <a:srgbClr val="00b050"/>
              </a:buClr>
              <a:buFont typeface="Arial"/>
              <a:buChar char="•"/>
            </a:pPr>
            <a:r>
              <a:rPr b="0" lang="en-US" sz="2400" spc="-1" strike="noStrike">
                <a:solidFill>
                  <a:srgbClr val="00b050"/>
                </a:solidFill>
                <a:latin typeface="Calibri"/>
              </a:rPr>
              <a:t>mod3 = plm(lnhr ~ lnwg, data=p.mom, model="within")</a:t>
            </a:r>
            <a:endParaRPr b="0" lang="en-US" sz="2400" spc="-1" strike="noStrike">
              <a:solidFill>
                <a:srgbClr val="000000"/>
              </a:solidFill>
              <a:latin typeface="Calibri"/>
            </a:endParaRPr>
          </a:p>
          <a:p>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Let’s look at a dataset and run a fixed effect model.</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TextShape 1"/>
          <p:cNvSpPr txBox="1"/>
          <p:nvPr/>
        </p:nvSpPr>
        <p:spPr>
          <a:xfrm>
            <a:off x="838080" y="365040"/>
            <a:ext cx="10515240" cy="1325160"/>
          </a:xfrm>
          <a:prstGeom prst="rect">
            <a:avLst/>
          </a:prstGeom>
          <a:noFill/>
          <a:ln>
            <a:noFill/>
          </a:ln>
        </p:spPr>
        <p:txBody>
          <a:bodyPr anchor="ctr">
            <a:noAutofit/>
          </a:bodyPr>
          <a:p>
            <a:endParaRPr b="0" lang="en-US" sz="1800" spc="-1" strike="noStrike">
              <a:solidFill>
                <a:srgbClr val="000000"/>
              </a:solidFill>
              <a:latin typeface="Calibri"/>
            </a:endParaRPr>
          </a:p>
        </p:txBody>
      </p:sp>
      <p:pic>
        <p:nvPicPr>
          <p:cNvPr id="278" name="Picture 30" descr=""/>
          <p:cNvPicPr/>
          <p:nvPr/>
        </p:nvPicPr>
        <p:blipFill>
          <a:blip r:embed="rId1"/>
          <a:srcRect l="0" t="0" r="0" b="20291"/>
          <a:stretch/>
        </p:blipFill>
        <p:spPr>
          <a:xfrm>
            <a:off x="1929240" y="114480"/>
            <a:ext cx="8128800" cy="6004800"/>
          </a:xfrm>
          <a:prstGeom prst="rect">
            <a:avLst/>
          </a:prstGeom>
          <a:ln>
            <a:noFill/>
          </a:ln>
        </p:spPr>
      </p:pic>
      <p:sp>
        <p:nvSpPr>
          <p:cNvPr id="279" name="CustomShape 2"/>
          <p:cNvSpPr/>
          <p:nvPr/>
        </p:nvSpPr>
        <p:spPr>
          <a:xfrm>
            <a:off x="3141000" y="6331320"/>
            <a:ext cx="49741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alibri"/>
              </a:rPr>
              <a:t>Crime related data for 90 counties in North Carolina</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TextShape 1"/>
          <p:cNvSpPr txBox="1"/>
          <p:nvPr/>
        </p:nvSpPr>
        <p:spPr>
          <a:xfrm>
            <a:off x="8042400" y="2209680"/>
            <a:ext cx="4091040" cy="2858760"/>
          </a:xfrm>
          <a:prstGeom prst="rect">
            <a:avLst/>
          </a:prstGeom>
          <a:noFill/>
          <a:ln>
            <a:noFill/>
          </a:ln>
        </p:spPr>
        <p:txBody>
          <a:bodyPr anchor="ctr">
            <a:normAutofit fontScale="86000"/>
          </a:bodyPr>
          <a:p>
            <a:pPr>
              <a:lnSpc>
                <a:spcPct val="90000"/>
              </a:lnSpc>
            </a:pPr>
            <a:r>
              <a:rPr b="1" lang="en-US" sz="4400" spc="-1" strike="noStrike">
                <a:solidFill>
                  <a:srgbClr val="44546a"/>
                </a:solidFill>
                <a:latin typeface="Calibri Light"/>
              </a:rPr>
              <a:t>Apply the Fixed Effects Transformation to our North Carolina Crime Data</a:t>
            </a:r>
            <a:endParaRPr b="0" lang="en-US" sz="4400" spc="-1" strike="noStrike">
              <a:solidFill>
                <a:srgbClr val="000000"/>
              </a:solidFill>
              <a:latin typeface="Calibri"/>
            </a:endParaRPr>
          </a:p>
        </p:txBody>
      </p:sp>
      <p:pic>
        <p:nvPicPr>
          <p:cNvPr id="281" name="Picture 2" descr=""/>
          <p:cNvPicPr/>
          <p:nvPr/>
        </p:nvPicPr>
        <p:blipFill>
          <a:blip r:embed="rId1"/>
          <a:stretch/>
        </p:blipFill>
        <p:spPr>
          <a:xfrm>
            <a:off x="23400" y="23400"/>
            <a:ext cx="9120240" cy="6834240"/>
          </a:xfrm>
          <a:prstGeom prst="rect">
            <a:avLst/>
          </a:prstGeom>
          <a:ln>
            <a:noFill/>
          </a:ln>
        </p:spPr>
      </p:pic>
      <p:sp>
        <p:nvSpPr>
          <p:cNvPr id="282" name="CustomShape 2"/>
          <p:cNvSpPr/>
          <p:nvPr/>
        </p:nvSpPr>
        <p:spPr>
          <a:xfrm>
            <a:off x="3962520" y="5715000"/>
            <a:ext cx="3352320" cy="913320"/>
          </a:xfrm>
          <a:prstGeom prst="rect">
            <a:avLst/>
          </a:prstGeom>
          <a:solidFill>
            <a:schemeClr val="accent4">
              <a:lumMod val="40000"/>
              <a:lumOff val="60000"/>
            </a:schemeClr>
          </a:solid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We likely have concerns with our standard errors given the clustering in the data.</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TextShape 1"/>
          <p:cNvSpPr txBox="1"/>
          <p:nvPr/>
        </p:nvSpPr>
        <p:spPr>
          <a:xfrm>
            <a:off x="838080" y="365040"/>
            <a:ext cx="10515240" cy="1325160"/>
          </a:xfrm>
          <a:prstGeom prst="rect">
            <a:avLst/>
          </a:prstGeom>
          <a:noFill/>
          <a:ln>
            <a:noFill/>
          </a:ln>
        </p:spPr>
        <p:txBody>
          <a:bodyPr anchor="ctr">
            <a:normAutofit/>
          </a:bodyPr>
          <a:p>
            <a:pPr>
              <a:lnSpc>
                <a:spcPct val="90000"/>
              </a:lnSpc>
            </a:pPr>
            <a:r>
              <a:rPr b="1" lang="en-US" sz="4400" spc="-1" strike="noStrike">
                <a:solidFill>
                  <a:srgbClr val="ff0000"/>
                </a:solidFill>
                <a:latin typeface="Calibri Light"/>
              </a:rPr>
              <a:t>Cluster-Robust Standard Errors</a:t>
            </a:r>
            <a:endParaRPr b="0" lang="en-US" sz="4400" spc="-1" strike="noStrike">
              <a:solidFill>
                <a:srgbClr val="000000"/>
              </a:solidFill>
              <a:latin typeface="Calibri"/>
            </a:endParaRPr>
          </a:p>
        </p:txBody>
      </p:sp>
      <p:sp>
        <p:nvSpPr>
          <p:cNvPr id="284"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Clustered errors occur for several reasons.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You may have multilevel structures based on a stratified sampling design (e.g., kids in schools).</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Another is panel data; model errors in panel data may be correlated across different time periods for a given individual.</a:t>
            </a:r>
            <a:endParaRPr b="0" lang="en-US" sz="2400" spc="-1" strike="noStrike">
              <a:solidFill>
                <a:srgbClr val="000000"/>
              </a:solidFill>
              <a:latin typeface="Calibri"/>
            </a:endParaRPr>
          </a:p>
          <a:p>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When clustered errors are not controlled for, and we instead rely on the “default” settings, we often obtain misleadingly small standard errors, large t-stats, and low p-values (Cameron and Miller 2013).</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One way to control for this is to estimate the regression model and then post-estimation obtain “cluster-robust” standard errors.  </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TextShape 1"/>
          <p:cNvSpPr txBox="1"/>
          <p:nvPr/>
        </p:nvSpPr>
        <p:spPr>
          <a:xfrm>
            <a:off x="838080" y="365040"/>
            <a:ext cx="10515240" cy="1325160"/>
          </a:xfrm>
          <a:prstGeom prst="rect">
            <a:avLst/>
          </a:prstGeom>
          <a:noFill/>
          <a:ln>
            <a:noFill/>
          </a:ln>
        </p:spPr>
        <p:txBody>
          <a:bodyPr anchor="ctr">
            <a:normAutofit/>
          </a:bodyPr>
          <a:p>
            <a:pPr>
              <a:lnSpc>
                <a:spcPct val="90000"/>
              </a:lnSpc>
            </a:pPr>
            <a:r>
              <a:rPr b="1" lang="en-US" sz="4400" spc="-1" strike="noStrike">
                <a:solidFill>
                  <a:srgbClr val="44546a"/>
                </a:solidFill>
                <a:latin typeface="Calibri Light"/>
              </a:rPr>
              <a:t>Cluster-Robust for OLS models using the lm function in R</a:t>
            </a:r>
            <a:endParaRPr b="0" lang="en-US" sz="4400" spc="-1" strike="noStrike">
              <a:solidFill>
                <a:srgbClr val="000000"/>
              </a:solidFill>
              <a:latin typeface="Calibri"/>
            </a:endParaRPr>
          </a:p>
        </p:txBody>
      </p:sp>
      <p:sp>
        <p:nvSpPr>
          <p:cNvPr id="286"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There is a new package called ‘multiway’ that allows you to control for clustering in your data.</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As mentioned above, you estimate your regression as usual, and then adjust the standard errors afterward.  This is the same approach we used to deal with heteroskedasticity.</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As we will see below, to implement we:</a:t>
            </a:r>
            <a:endParaRPr b="0" lang="en-US" sz="2800" spc="-1" strike="noStrike">
              <a:solidFill>
                <a:srgbClr val="000000"/>
              </a:solidFill>
              <a:latin typeface="Calibri"/>
            </a:endParaRPr>
          </a:p>
          <a:p>
            <a:pPr lvl="1" marL="685800" indent="-228240">
              <a:lnSpc>
                <a:spcPct val="90000"/>
              </a:lnSpc>
              <a:spcBef>
                <a:spcPts val="499"/>
              </a:spcBef>
              <a:buClr>
                <a:srgbClr val="00b050"/>
              </a:buClr>
              <a:buFont typeface="Arial"/>
              <a:buChar char="•"/>
            </a:pPr>
            <a:r>
              <a:rPr b="0" lang="en-US" sz="2400" spc="-1" strike="noStrike">
                <a:solidFill>
                  <a:srgbClr val="00b050"/>
                </a:solidFill>
                <a:latin typeface="Calibri"/>
              </a:rPr>
              <a:t>m1.vcovCL = cluster.vcov(mod1, mom$id)</a:t>
            </a:r>
            <a:endParaRPr b="0" lang="en-US" sz="2400" spc="-1" strike="noStrike">
              <a:solidFill>
                <a:srgbClr val="000000"/>
              </a:solidFill>
              <a:latin typeface="Calibri"/>
            </a:endParaRPr>
          </a:p>
          <a:p>
            <a:pPr lvl="1" marL="685800" indent="-228240">
              <a:lnSpc>
                <a:spcPct val="90000"/>
              </a:lnSpc>
              <a:spcBef>
                <a:spcPts val="499"/>
              </a:spcBef>
              <a:buClr>
                <a:srgbClr val="00b050"/>
              </a:buClr>
              <a:buFont typeface="Arial"/>
              <a:buChar char="•"/>
            </a:pPr>
            <a:r>
              <a:rPr b="0" lang="en-US" sz="2400" spc="-1" strike="noStrike">
                <a:solidFill>
                  <a:srgbClr val="00b050"/>
                </a:solidFill>
                <a:latin typeface="Calibri"/>
              </a:rPr>
              <a:t>coeftest(mod1, m1.vcovCL)</a:t>
            </a: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p:txBody>
      </p:sp>
      <p:sp>
        <p:nvSpPr>
          <p:cNvPr id="287" name="CustomShape 3"/>
          <p:cNvSpPr/>
          <p:nvPr/>
        </p:nvSpPr>
        <p:spPr>
          <a:xfrm>
            <a:off x="8763120" y="4114800"/>
            <a:ext cx="2285640" cy="2010600"/>
          </a:xfrm>
          <a:prstGeom prst="rect">
            <a:avLst/>
          </a:prstGeom>
          <a:solidFill>
            <a:schemeClr val="accent4">
              <a:lumMod val="40000"/>
              <a:lumOff val="60000"/>
            </a:schemeClr>
          </a:solid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a:t>
            </a:r>
            <a:r>
              <a:rPr b="0" lang="en-US" sz="1800" spc="-1" strike="noStrike">
                <a:solidFill>
                  <a:srgbClr val="000000"/>
                </a:solidFill>
                <a:latin typeface="Calibri"/>
              </a:rPr>
              <a:t>id’ is the variable in the dataset ‘mom’ that we want to cluster on.  Mod1 is the model for which we want to adjust the standard errors.</a:t>
            </a:r>
            <a:endParaRPr b="0" lang="en-US" sz="1800" spc="-1" strike="noStrike">
              <a:latin typeface="Arial"/>
            </a:endParaRPr>
          </a:p>
        </p:txBody>
      </p:sp>
      <p:sp>
        <p:nvSpPr>
          <p:cNvPr id="288" name="CustomShape 4"/>
          <p:cNvSpPr/>
          <p:nvPr/>
        </p:nvSpPr>
        <p:spPr>
          <a:xfrm flipH="1" flipV="1">
            <a:off x="7010280" y="4901040"/>
            <a:ext cx="1599840" cy="507960"/>
          </a:xfrm>
          <a:custGeom>
            <a:avLst/>
            <a:gdLst/>
            <a:ahLst/>
            <a:rect l="l" t="t" r="r" b="b"/>
            <a:pathLst>
              <a:path w="21600" h="21600">
                <a:moveTo>
                  <a:pt x="0" y="0"/>
                </a:moveTo>
                <a:lnTo>
                  <a:pt x="21600" y="21600"/>
                </a:lnTo>
              </a:path>
            </a:pathLst>
          </a:custGeom>
          <a:noFill/>
          <a:ln>
            <a:tailEnd len="med" type="triangle" w="me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TextShape 1"/>
          <p:cNvSpPr txBox="1"/>
          <p:nvPr/>
        </p:nvSpPr>
        <p:spPr>
          <a:xfrm>
            <a:off x="838080" y="365040"/>
            <a:ext cx="10515240" cy="1325160"/>
          </a:xfrm>
          <a:prstGeom prst="rect">
            <a:avLst/>
          </a:prstGeom>
          <a:noFill/>
          <a:ln>
            <a:noFill/>
          </a:ln>
        </p:spPr>
        <p:txBody>
          <a:bodyPr anchor="ctr">
            <a:noAutofit/>
          </a:bodyPr>
          <a:p>
            <a:pPr>
              <a:lnSpc>
                <a:spcPct val="90000"/>
              </a:lnSpc>
            </a:pPr>
            <a:r>
              <a:rPr b="1" lang="en-US" sz="4400" spc="-1" strike="noStrike">
                <a:solidFill>
                  <a:srgbClr val="44546a"/>
                </a:solidFill>
                <a:latin typeface="Calibri Light"/>
              </a:rPr>
              <a:t>Cluster-Robust in plm package</a:t>
            </a:r>
            <a:endParaRPr b="0" lang="en-US" sz="4400" spc="-1" strike="noStrike">
              <a:solidFill>
                <a:srgbClr val="000000"/>
              </a:solidFill>
              <a:latin typeface="Calibri"/>
            </a:endParaRPr>
          </a:p>
        </p:txBody>
      </p:sp>
      <p:sp>
        <p:nvSpPr>
          <p:cNvPr id="290" name="TextShape 2"/>
          <p:cNvSpPr txBox="1"/>
          <p:nvPr/>
        </p:nvSpPr>
        <p:spPr>
          <a:xfrm>
            <a:off x="914400" y="1600200"/>
            <a:ext cx="10667520" cy="39621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multiway package accepts lm and glm objects.  Models run with the plm package are of class ‘plm’ and ‘panelmodel’ and cannot be passed to the multiway function.</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This is not a problem as the plm package has its own function to deal with clustering.</a:t>
            </a:r>
            <a:endParaRPr b="0" lang="en-US" sz="2800" spc="-1" strike="noStrike">
              <a:solidFill>
                <a:srgbClr val="000000"/>
              </a:solidFill>
              <a:latin typeface="Calibri"/>
            </a:endParaRPr>
          </a:p>
          <a:p>
            <a:pPr lvl="1" marL="685800" indent="-228240">
              <a:lnSpc>
                <a:spcPct val="90000"/>
              </a:lnSpc>
              <a:spcBef>
                <a:spcPts val="499"/>
              </a:spcBef>
              <a:buClr>
                <a:srgbClr val="00b050"/>
              </a:buClr>
              <a:buFont typeface="Arial"/>
              <a:buChar char="•"/>
            </a:pPr>
            <a:r>
              <a:rPr b="0" lang="en-US" sz="2400" spc="-1" strike="noStrike">
                <a:solidFill>
                  <a:srgbClr val="00b050"/>
                </a:solidFill>
                <a:latin typeface="Calibri"/>
              </a:rPr>
              <a:t>coeftest(mod1b,vcov=vcovHC(mod1b, cluster="group"))</a:t>
            </a:r>
            <a:endParaRPr b="0" lang="en-US" sz="2400" spc="-1" strike="noStrike">
              <a:solidFill>
                <a:srgbClr val="000000"/>
              </a:solidFill>
              <a:latin typeface="Calibri"/>
            </a:endParaRPr>
          </a:p>
        </p:txBody>
      </p:sp>
      <p:sp>
        <p:nvSpPr>
          <p:cNvPr id="291" name="CustomShape 3"/>
          <p:cNvSpPr/>
          <p:nvPr/>
        </p:nvSpPr>
        <p:spPr>
          <a:xfrm>
            <a:off x="816840" y="5181480"/>
            <a:ext cx="10870920" cy="1187640"/>
          </a:xfrm>
          <a:prstGeom prst="rect">
            <a:avLst/>
          </a:prstGeom>
          <a:solidFill>
            <a:schemeClr val="accent4">
              <a:lumMod val="40000"/>
              <a:lumOff val="60000"/>
            </a:schemeClr>
          </a:solidFill>
          <a:ln>
            <a:noFill/>
          </a:ln>
        </p:spPr>
        <p:style>
          <a:lnRef idx="0"/>
          <a:fillRef idx="0"/>
          <a:effectRef idx="0"/>
          <a:fontRef idx="minor"/>
        </p:style>
        <p:txBody>
          <a:bodyPr lIns="90000" rIns="90000" tIns="45000" bIns="45000">
            <a:spAutoFit/>
          </a:bodyPr>
          <a:p>
            <a:pPr>
              <a:lnSpc>
                <a:spcPct val="100000"/>
              </a:lnSpc>
            </a:pPr>
            <a:r>
              <a:rPr b="0" lang="en-US" sz="2400" spc="-1" strike="noStrike">
                <a:solidFill>
                  <a:srgbClr val="000000"/>
                </a:solidFill>
                <a:latin typeface="Calibri"/>
              </a:rPr>
              <a:t>Similar to the multiway package, we are updating the var-cov matrix directly in the coeftest() call and we specify the clustering as “group”.  Recall that in plm we created a pdata.frame that indicated what our grouping variable was (in this case ‘id’).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TextShape 1"/>
          <p:cNvSpPr txBox="1"/>
          <p:nvPr/>
        </p:nvSpPr>
        <p:spPr>
          <a:xfrm>
            <a:off x="838080" y="274680"/>
            <a:ext cx="10515240" cy="1325160"/>
          </a:xfrm>
          <a:prstGeom prst="rect">
            <a:avLst/>
          </a:prstGeom>
          <a:noFill/>
          <a:ln>
            <a:noFill/>
          </a:ln>
        </p:spPr>
        <p:txBody>
          <a:bodyPr anchor="ctr">
            <a:normAutofit/>
          </a:bodyPr>
          <a:p>
            <a:pPr>
              <a:lnSpc>
                <a:spcPct val="90000"/>
              </a:lnSpc>
            </a:pPr>
            <a:r>
              <a:rPr b="1" lang="en-US" sz="4400" spc="-1" strike="noStrike">
                <a:solidFill>
                  <a:srgbClr val="44546a"/>
                </a:solidFill>
                <a:latin typeface="Calibri Light"/>
              </a:rPr>
              <a:t>Let’s use lm and plm to replicate some results</a:t>
            </a:r>
            <a:endParaRPr b="0" lang="en-US" sz="4400" spc="-1" strike="noStrike">
              <a:solidFill>
                <a:srgbClr val="000000"/>
              </a:solidFill>
              <a:latin typeface="Calibri"/>
            </a:endParaRPr>
          </a:p>
        </p:txBody>
      </p:sp>
      <p:sp>
        <p:nvSpPr>
          <p:cNvPr id="293" name="TextShape 2"/>
          <p:cNvSpPr txBox="1"/>
          <p:nvPr/>
        </p:nvSpPr>
        <p:spPr>
          <a:xfrm>
            <a:off x="816840" y="1600200"/>
            <a:ext cx="10765080" cy="480024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Cameron and Trivedi (2005, p. 708-710) run several different models exploring the relationship between hours and wages.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They were interested in the responsiveness of labor supply to changes in wages.  They note that the standard textbook model of labor supply suggests that for people already working the effect of a wage increase on labor supply is ambiguous, with an income effect pushing in the direction of less work offsetting a substitution effect in the direction of more work.</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Cross-section analysis of adult males finds a relatively small positive response.</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However, it is possible that this association is spurious.</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Panel data can help identify the relationship.</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7" name="Picture 4" descr=""/>
          <p:cNvPicPr/>
          <p:nvPr/>
        </p:nvPicPr>
        <p:blipFill>
          <a:blip r:embed="rId1"/>
          <a:stretch/>
        </p:blipFill>
        <p:spPr>
          <a:xfrm>
            <a:off x="0" y="544680"/>
            <a:ext cx="7257600" cy="847440"/>
          </a:xfrm>
          <a:prstGeom prst="rect">
            <a:avLst/>
          </a:prstGeom>
          <a:ln>
            <a:noFill/>
          </a:ln>
        </p:spPr>
      </p:pic>
      <p:pic>
        <p:nvPicPr>
          <p:cNvPr id="178" name="Picture 6" descr=""/>
          <p:cNvPicPr/>
          <p:nvPr/>
        </p:nvPicPr>
        <p:blipFill>
          <a:blip r:embed="rId2"/>
          <a:stretch/>
        </p:blipFill>
        <p:spPr>
          <a:xfrm>
            <a:off x="0" y="2209680"/>
            <a:ext cx="12191760" cy="3643920"/>
          </a:xfrm>
          <a:prstGeom prst="rect">
            <a:avLst/>
          </a:prstGeom>
          <a:ln>
            <a:noFill/>
          </a:ln>
        </p:spPr>
      </p:pic>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TextShape 1"/>
          <p:cNvSpPr txBox="1"/>
          <p:nvPr/>
        </p:nvSpPr>
        <p:spPr>
          <a:xfrm>
            <a:off x="267840" y="2895480"/>
            <a:ext cx="10870920" cy="990360"/>
          </a:xfrm>
          <a:prstGeom prst="rect">
            <a:avLst/>
          </a:prstGeom>
          <a:noFill/>
          <a:ln>
            <a:noFill/>
          </a:ln>
        </p:spPr>
        <p:txBody>
          <a:bodyPr anchor="ctr">
            <a:noAutofit/>
          </a:bodyPr>
          <a:p>
            <a:pPr>
              <a:lnSpc>
                <a:spcPct val="90000"/>
              </a:lnSpc>
            </a:pPr>
            <a:r>
              <a:rPr b="1" lang="en-US" sz="4400" spc="-1" strike="noStrike">
                <a:solidFill>
                  <a:srgbClr val="44546a"/>
                </a:solidFill>
                <a:latin typeface="Calibri Light"/>
              </a:rPr>
              <a:t>The data</a:t>
            </a:r>
            <a:endParaRPr b="0" lang="en-US" sz="4400" spc="-1" strike="noStrike">
              <a:solidFill>
                <a:srgbClr val="000000"/>
              </a:solidFill>
              <a:latin typeface="Calibri"/>
            </a:endParaRPr>
          </a:p>
        </p:txBody>
      </p:sp>
      <p:pic>
        <p:nvPicPr>
          <p:cNvPr id="295" name="Picture 2" descr=""/>
          <p:cNvPicPr/>
          <p:nvPr/>
        </p:nvPicPr>
        <p:blipFill>
          <a:blip r:embed="rId1"/>
          <a:stretch/>
        </p:blipFill>
        <p:spPr>
          <a:xfrm>
            <a:off x="3352680" y="76320"/>
            <a:ext cx="7772040" cy="6644160"/>
          </a:xfrm>
          <a:prstGeom prst="rect">
            <a:avLst/>
          </a:prstGeom>
          <a:ln>
            <a:noFill/>
          </a:ln>
        </p:spPr>
      </p:pic>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TextShape 1"/>
          <p:cNvSpPr txBox="1"/>
          <p:nvPr/>
        </p:nvSpPr>
        <p:spPr>
          <a:xfrm>
            <a:off x="9067680" y="691200"/>
            <a:ext cx="3047760" cy="566280"/>
          </a:xfrm>
          <a:prstGeom prst="rect">
            <a:avLst/>
          </a:prstGeom>
          <a:noFill/>
          <a:ln>
            <a:noFill/>
          </a:ln>
        </p:spPr>
        <p:txBody>
          <a:bodyPr anchor="ctr">
            <a:normAutofit fontScale="91000"/>
          </a:bodyPr>
          <a:p>
            <a:pPr>
              <a:lnSpc>
                <a:spcPct val="90000"/>
              </a:lnSpc>
            </a:pPr>
            <a:r>
              <a:rPr b="1" lang="en-US" sz="4400" spc="-1" strike="noStrike">
                <a:solidFill>
                  <a:srgbClr val="44546a"/>
                </a:solidFill>
                <a:latin typeface="Calibri Light"/>
              </a:rPr>
              <a:t>Their results</a:t>
            </a:r>
            <a:endParaRPr b="0" lang="en-US" sz="4400" spc="-1" strike="noStrike">
              <a:solidFill>
                <a:srgbClr val="000000"/>
              </a:solidFill>
              <a:latin typeface="Calibri"/>
            </a:endParaRPr>
          </a:p>
        </p:txBody>
      </p:sp>
      <p:sp>
        <p:nvSpPr>
          <p:cNvPr id="297" name="TextShape 2"/>
          <p:cNvSpPr txBox="1"/>
          <p:nvPr/>
        </p:nvSpPr>
        <p:spPr>
          <a:xfrm>
            <a:off x="9115200" y="2438280"/>
            <a:ext cx="3110040" cy="2196360"/>
          </a:xfrm>
          <a:prstGeom prst="rect">
            <a:avLst/>
          </a:prstGeom>
          <a:solidFill>
            <a:srgbClr val="f4b183"/>
          </a:solidFill>
          <a:ln>
            <a:noFill/>
          </a:ln>
        </p:spPr>
        <p:txBody>
          <a:bodyPr>
            <a:normAutofit/>
          </a:bodyPr>
          <a:p>
            <a:pPr>
              <a:lnSpc>
                <a:spcPct val="90000"/>
              </a:lnSpc>
              <a:spcBef>
                <a:spcPts val="1001"/>
              </a:spcBef>
            </a:pPr>
            <a:r>
              <a:rPr b="0" lang="en-US" sz="2800" spc="-1" strike="noStrike">
                <a:solidFill>
                  <a:srgbClr val="000000"/>
                </a:solidFill>
                <a:latin typeface="Calibri"/>
              </a:rPr>
              <a:t>We will use lm to replicate the POLS, and plm to replicate POLS, within, and First Diff columns.</a:t>
            </a:r>
            <a:endParaRPr b="0" lang="en-US" sz="2800" spc="-1" strike="noStrike">
              <a:solidFill>
                <a:srgbClr val="000000"/>
              </a:solidFill>
              <a:latin typeface="Calibri"/>
            </a:endParaRPr>
          </a:p>
        </p:txBody>
      </p:sp>
      <p:pic>
        <p:nvPicPr>
          <p:cNvPr id="298" name="Picture 2" descr=""/>
          <p:cNvPicPr/>
          <p:nvPr/>
        </p:nvPicPr>
        <p:blipFill>
          <a:blip r:embed="rId1"/>
          <a:stretch/>
        </p:blipFill>
        <p:spPr>
          <a:xfrm>
            <a:off x="13680" y="76320"/>
            <a:ext cx="9087120" cy="6781320"/>
          </a:xfrm>
          <a:prstGeom prst="rect">
            <a:avLst/>
          </a:prstGeom>
          <a:ln>
            <a:noFill/>
          </a:ln>
        </p:spPr>
      </p:pic>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TextShape 1"/>
          <p:cNvSpPr txBox="1"/>
          <p:nvPr/>
        </p:nvSpPr>
        <p:spPr>
          <a:xfrm>
            <a:off x="700200" y="99360"/>
            <a:ext cx="10515240" cy="1325160"/>
          </a:xfrm>
          <a:prstGeom prst="rect">
            <a:avLst/>
          </a:prstGeom>
          <a:noFill/>
          <a:ln>
            <a:noFill/>
          </a:ln>
        </p:spPr>
        <p:txBody>
          <a:bodyPr anchor="ctr">
            <a:noAutofit/>
          </a:bodyPr>
          <a:p>
            <a:pPr>
              <a:lnSpc>
                <a:spcPct val="90000"/>
              </a:lnSpc>
            </a:pPr>
            <a:r>
              <a:rPr b="1" lang="en-US" sz="4400" spc="-1" strike="noStrike">
                <a:solidFill>
                  <a:srgbClr val="44546a"/>
                </a:solidFill>
                <a:latin typeface="Calibri Light"/>
              </a:rPr>
              <a:t>Pooled OLS</a:t>
            </a:r>
            <a:endParaRPr b="0" lang="en-US" sz="4400" spc="-1" strike="noStrike">
              <a:solidFill>
                <a:srgbClr val="000000"/>
              </a:solidFill>
              <a:latin typeface="Calibri"/>
            </a:endParaRPr>
          </a:p>
        </p:txBody>
      </p:sp>
      <p:sp>
        <p:nvSpPr>
          <p:cNvPr id="300" name="TextShape 2"/>
          <p:cNvSpPr txBox="1"/>
          <p:nvPr/>
        </p:nvSpPr>
        <p:spPr>
          <a:xfrm>
            <a:off x="816840" y="4952880"/>
            <a:ext cx="9472680" cy="1142640"/>
          </a:xfrm>
          <a:prstGeom prst="rect">
            <a:avLst/>
          </a:prstGeom>
          <a:noFill/>
          <a:ln>
            <a:noFill/>
          </a:ln>
        </p:spPr>
        <p:txBody>
          <a:bodyPr>
            <a:normAutofit fontScale="46000"/>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Here we find the same estimate for the coefficient and the default se.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This standard error is likely wrong due to clustering.  We will implement cluster-robust standard errors.  Note these errors are also robust to heteroskedasticity.</a:t>
            </a:r>
            <a:endParaRPr b="0" lang="en-US" sz="2800" spc="-1" strike="noStrike">
              <a:solidFill>
                <a:srgbClr val="000000"/>
              </a:solidFill>
              <a:latin typeface="Calibri"/>
            </a:endParaRPr>
          </a:p>
        </p:txBody>
      </p:sp>
      <p:pic>
        <p:nvPicPr>
          <p:cNvPr id="301" name="Picture 2" descr=""/>
          <p:cNvPicPr/>
          <p:nvPr/>
        </p:nvPicPr>
        <p:blipFill>
          <a:blip r:embed="rId1"/>
          <a:stretch/>
        </p:blipFill>
        <p:spPr>
          <a:xfrm>
            <a:off x="762120" y="1233000"/>
            <a:ext cx="10453320" cy="3580920"/>
          </a:xfrm>
          <a:prstGeom prst="rect">
            <a:avLst/>
          </a:prstGeom>
          <a:ln>
            <a:noFill/>
          </a:ln>
        </p:spPr>
      </p:pic>
      <p:sp>
        <p:nvSpPr>
          <p:cNvPr id="302" name="CustomShape 3"/>
          <p:cNvSpPr/>
          <p:nvPr/>
        </p:nvSpPr>
        <p:spPr>
          <a:xfrm>
            <a:off x="1828800" y="3200400"/>
            <a:ext cx="3276360" cy="249120"/>
          </a:xfrm>
          <a:prstGeom prst="rect">
            <a:avLst/>
          </a:prstGeom>
          <a:solidFill>
            <a:schemeClr val="accent4">
              <a:lumMod val="40000"/>
              <a:lumOff val="60000"/>
              <a:alpha val="29000"/>
            </a:schemeClr>
          </a:solidFill>
          <a:ln/>
        </p:spPr>
        <p:style>
          <a:lnRef idx="2">
            <a:schemeClr val="accent1">
              <a:shade val="50000"/>
            </a:schemeClr>
          </a:lnRef>
          <a:fillRef idx="1">
            <a:schemeClr val="accent1"/>
          </a:fillRef>
          <a:effectRef idx="0">
            <a:schemeClr val="accent1"/>
          </a:effectRef>
          <a:fontRef idx="minor"/>
        </p:style>
      </p:sp>
      <p:pic>
        <p:nvPicPr>
          <p:cNvPr id="303" name="Picture 5" descr=""/>
          <p:cNvPicPr/>
          <p:nvPr/>
        </p:nvPicPr>
        <p:blipFill>
          <a:blip r:embed="rId2"/>
          <a:srcRect l="0" t="7286" r="31558" b="55414"/>
          <a:stretch/>
        </p:blipFill>
        <p:spPr>
          <a:xfrm>
            <a:off x="6678360" y="0"/>
            <a:ext cx="5437080" cy="2209320"/>
          </a:xfrm>
          <a:prstGeom prst="rect">
            <a:avLst/>
          </a:prstGeom>
          <a:ln>
            <a:noFill/>
          </a:ln>
        </p:spPr>
      </p:pic>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TextShape 1"/>
          <p:cNvSpPr txBox="1"/>
          <p:nvPr/>
        </p:nvSpPr>
        <p:spPr>
          <a:xfrm>
            <a:off x="152280" y="2362320"/>
            <a:ext cx="3885840" cy="198072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We can also run pooled OLS model directly in the plm package, and use their vcovHC function to correct the standard errors.</a:t>
            </a:r>
            <a:endParaRPr b="0" lang="en-US" sz="2400" spc="-1" strike="noStrike">
              <a:solidFill>
                <a:srgbClr val="000000"/>
              </a:solidFill>
              <a:latin typeface="Calibri"/>
            </a:endParaRPr>
          </a:p>
        </p:txBody>
      </p:sp>
      <p:pic>
        <p:nvPicPr>
          <p:cNvPr id="305" name="Picture 3" descr=""/>
          <p:cNvPicPr/>
          <p:nvPr/>
        </p:nvPicPr>
        <p:blipFill>
          <a:blip r:embed="rId1"/>
          <a:stretch/>
        </p:blipFill>
        <p:spPr>
          <a:xfrm>
            <a:off x="5285520" y="0"/>
            <a:ext cx="7101000" cy="6827760"/>
          </a:xfrm>
          <a:prstGeom prst="rect">
            <a:avLst/>
          </a:prstGeom>
          <a:ln>
            <a:noFill/>
          </a:ln>
        </p:spPr>
      </p:pic>
      <p:sp>
        <p:nvSpPr>
          <p:cNvPr id="306" name="CustomShape 2"/>
          <p:cNvSpPr/>
          <p:nvPr/>
        </p:nvSpPr>
        <p:spPr>
          <a:xfrm>
            <a:off x="6503760" y="2895480"/>
            <a:ext cx="2594160" cy="228240"/>
          </a:xfrm>
          <a:prstGeom prst="rect">
            <a:avLst/>
          </a:prstGeom>
          <a:solidFill>
            <a:schemeClr val="accent4">
              <a:lumMod val="40000"/>
              <a:lumOff val="60000"/>
              <a:alpha val="29000"/>
            </a:schemeClr>
          </a:solidFill>
          <a:ln/>
        </p:spPr>
        <p:style>
          <a:lnRef idx="2">
            <a:schemeClr val="accent1">
              <a:shade val="50000"/>
            </a:schemeClr>
          </a:lnRef>
          <a:fillRef idx="1">
            <a:schemeClr val="accent1"/>
          </a:fillRef>
          <a:effectRef idx="0">
            <a:schemeClr val="accent1"/>
          </a:effectRef>
          <a:fontRef idx="minor"/>
        </p:style>
      </p:sp>
      <p:sp>
        <p:nvSpPr>
          <p:cNvPr id="307" name="CustomShape 3"/>
          <p:cNvSpPr/>
          <p:nvPr/>
        </p:nvSpPr>
        <p:spPr>
          <a:xfrm>
            <a:off x="6441840" y="6248520"/>
            <a:ext cx="2365560" cy="228240"/>
          </a:xfrm>
          <a:prstGeom prst="rect">
            <a:avLst/>
          </a:prstGeom>
          <a:solidFill>
            <a:schemeClr val="accent4">
              <a:lumMod val="40000"/>
              <a:lumOff val="60000"/>
              <a:alpha val="29000"/>
            </a:schemeClr>
          </a:solidFill>
          <a:ln/>
        </p:spPr>
        <p:style>
          <a:lnRef idx="2">
            <a:schemeClr val="accent1">
              <a:shade val="50000"/>
            </a:schemeClr>
          </a:lnRef>
          <a:fillRef idx="1">
            <a:schemeClr val="accent1"/>
          </a:fillRef>
          <a:effectRef idx="0">
            <a:schemeClr val="accent1"/>
          </a:effectRef>
          <a:fontRef idx="minor"/>
        </p:style>
      </p:sp>
      <p:pic>
        <p:nvPicPr>
          <p:cNvPr id="308" name="Picture 7" descr=""/>
          <p:cNvPicPr/>
          <p:nvPr/>
        </p:nvPicPr>
        <p:blipFill>
          <a:blip r:embed="rId2"/>
          <a:stretch/>
        </p:blipFill>
        <p:spPr>
          <a:xfrm>
            <a:off x="0" y="4800600"/>
            <a:ext cx="5055120" cy="2057040"/>
          </a:xfrm>
          <a:prstGeom prst="rect">
            <a:avLst/>
          </a:prstGeom>
          <a:ln>
            <a:noFill/>
          </a:ln>
        </p:spPr>
      </p:pic>
      <p:sp>
        <p:nvSpPr>
          <p:cNvPr id="309" name="CustomShape 4"/>
          <p:cNvSpPr/>
          <p:nvPr/>
        </p:nvSpPr>
        <p:spPr>
          <a:xfrm>
            <a:off x="4038480" y="3352680"/>
            <a:ext cx="1291320" cy="1447560"/>
          </a:xfrm>
          <a:custGeom>
            <a:avLst/>
            <a:gdLst/>
            <a:ahLst/>
            <a:rect l="l" t="t" r="r" b="b"/>
            <a:pathLst>
              <a:path w="21600" h="21600">
                <a:moveTo>
                  <a:pt x="0" y="0"/>
                </a:moveTo>
                <a:lnTo>
                  <a:pt x="21600" y="21600"/>
                </a:lnTo>
              </a:path>
            </a:pathLst>
          </a:custGeom>
          <a:noFill/>
          <a:ln>
            <a:tailEnd len="med" type="triangle" w="me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10" name="Picture 4" descr=""/>
          <p:cNvPicPr/>
          <p:nvPr/>
        </p:nvPicPr>
        <p:blipFill>
          <a:blip r:embed="rId1"/>
          <a:stretch/>
        </p:blipFill>
        <p:spPr>
          <a:xfrm>
            <a:off x="4189320" y="333720"/>
            <a:ext cx="8177040" cy="6395760"/>
          </a:xfrm>
          <a:prstGeom prst="rect">
            <a:avLst/>
          </a:prstGeom>
          <a:ln>
            <a:noFill/>
          </a:ln>
        </p:spPr>
      </p:pic>
      <p:sp>
        <p:nvSpPr>
          <p:cNvPr id="311" name="TextShape 1"/>
          <p:cNvSpPr txBox="1"/>
          <p:nvPr/>
        </p:nvSpPr>
        <p:spPr>
          <a:xfrm>
            <a:off x="124560" y="333720"/>
            <a:ext cx="8152920" cy="990360"/>
          </a:xfrm>
          <a:prstGeom prst="rect">
            <a:avLst/>
          </a:prstGeom>
          <a:noFill/>
          <a:ln>
            <a:noFill/>
          </a:ln>
        </p:spPr>
        <p:txBody>
          <a:bodyPr anchor="ctr">
            <a:noAutofit/>
          </a:bodyPr>
          <a:p>
            <a:pPr>
              <a:lnSpc>
                <a:spcPct val="90000"/>
              </a:lnSpc>
            </a:pPr>
            <a:r>
              <a:rPr b="1" lang="en-US" sz="4400" spc="-1" strike="noStrike">
                <a:solidFill>
                  <a:srgbClr val="44546a"/>
                </a:solidFill>
                <a:latin typeface="Calibri Light"/>
              </a:rPr>
              <a:t>Within</a:t>
            </a:r>
            <a:endParaRPr b="0" lang="en-US" sz="4400" spc="-1" strike="noStrike">
              <a:solidFill>
                <a:srgbClr val="000000"/>
              </a:solidFill>
              <a:latin typeface="Calibri"/>
            </a:endParaRPr>
          </a:p>
        </p:txBody>
      </p:sp>
      <p:sp>
        <p:nvSpPr>
          <p:cNvPr id="312" name="TextShape 2"/>
          <p:cNvSpPr txBox="1"/>
          <p:nvPr/>
        </p:nvSpPr>
        <p:spPr>
          <a:xfrm>
            <a:off x="76320" y="1981080"/>
            <a:ext cx="3276360" cy="449532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Here we ran a fixed effects model with the default standard errors and then used the vocHC function to produce the cluster-robust standard errors.</a:t>
            </a:r>
            <a:endParaRPr b="0" lang="en-US" sz="2400" spc="-1" strike="noStrike">
              <a:solidFill>
                <a:srgbClr val="000000"/>
              </a:solidFill>
              <a:latin typeface="Calibri"/>
            </a:endParaRPr>
          </a:p>
        </p:txBody>
      </p:sp>
      <p:sp>
        <p:nvSpPr>
          <p:cNvPr id="313" name="CustomShape 3"/>
          <p:cNvSpPr/>
          <p:nvPr/>
        </p:nvSpPr>
        <p:spPr>
          <a:xfrm>
            <a:off x="4809240" y="2638080"/>
            <a:ext cx="2524680" cy="228240"/>
          </a:xfrm>
          <a:prstGeom prst="rect">
            <a:avLst/>
          </a:prstGeom>
          <a:solidFill>
            <a:schemeClr val="accent4">
              <a:lumMod val="40000"/>
              <a:lumOff val="60000"/>
              <a:alpha val="18000"/>
            </a:schemeClr>
          </a:solidFill>
          <a:ln/>
        </p:spPr>
        <p:style>
          <a:lnRef idx="2">
            <a:schemeClr val="accent1">
              <a:shade val="50000"/>
            </a:schemeClr>
          </a:lnRef>
          <a:fillRef idx="1">
            <a:schemeClr val="accent1"/>
          </a:fillRef>
          <a:effectRef idx="0">
            <a:schemeClr val="accent1"/>
          </a:effectRef>
          <a:fontRef idx="minor"/>
        </p:style>
      </p:sp>
      <p:sp>
        <p:nvSpPr>
          <p:cNvPr id="314" name="CustomShape 4"/>
          <p:cNvSpPr/>
          <p:nvPr/>
        </p:nvSpPr>
        <p:spPr>
          <a:xfrm>
            <a:off x="4788000" y="6046200"/>
            <a:ext cx="2601720" cy="228240"/>
          </a:xfrm>
          <a:prstGeom prst="rect">
            <a:avLst/>
          </a:prstGeom>
          <a:solidFill>
            <a:schemeClr val="accent4">
              <a:lumMod val="40000"/>
              <a:lumOff val="60000"/>
              <a:alpha val="18000"/>
            </a:schemeClr>
          </a:solidFill>
          <a:ln/>
        </p:spPr>
        <p:style>
          <a:lnRef idx="2">
            <a:schemeClr val="accent1">
              <a:shade val="50000"/>
            </a:schemeClr>
          </a:lnRef>
          <a:fillRef idx="1">
            <a:schemeClr val="accent1"/>
          </a:fillRef>
          <a:effectRef idx="0">
            <a:schemeClr val="accent1"/>
          </a:effectRef>
          <a:fontRef idx="minor"/>
        </p:style>
      </p:sp>
      <p:pic>
        <p:nvPicPr>
          <p:cNvPr id="315" name="Picture 4" descr=""/>
          <p:cNvPicPr/>
          <p:nvPr/>
        </p:nvPicPr>
        <p:blipFill>
          <a:blip r:embed="rId2"/>
          <a:stretch/>
        </p:blipFill>
        <p:spPr>
          <a:xfrm>
            <a:off x="33480" y="5105520"/>
            <a:ext cx="3909600" cy="1590840"/>
          </a:xfrm>
          <a:prstGeom prst="rect">
            <a:avLst/>
          </a:prstGeom>
          <a:ln>
            <a:noFill/>
          </a:ln>
        </p:spPr>
      </p:pic>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TextShape 1"/>
          <p:cNvSpPr txBox="1"/>
          <p:nvPr/>
        </p:nvSpPr>
        <p:spPr>
          <a:xfrm>
            <a:off x="838080" y="365040"/>
            <a:ext cx="10515240" cy="1325160"/>
          </a:xfrm>
          <a:prstGeom prst="rect">
            <a:avLst/>
          </a:prstGeom>
          <a:noFill/>
          <a:ln>
            <a:noFill/>
          </a:ln>
        </p:spPr>
        <p:txBody>
          <a:bodyPr anchor="ctr">
            <a:noAutofit/>
          </a:bodyPr>
          <a:p>
            <a:endParaRPr b="0" lang="en-US" sz="1800" spc="-1" strike="noStrike">
              <a:solidFill>
                <a:srgbClr val="000000"/>
              </a:solidFill>
              <a:latin typeface="Calibri"/>
            </a:endParaRPr>
          </a:p>
        </p:txBody>
      </p:sp>
      <p:sp>
        <p:nvSpPr>
          <p:cNvPr id="317"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Cameron and Trivedi use Stata to produce their results and Stata by default provides a constant term in their panel model output.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intercept that they report for the ‘within’ model is actually the average of the individual intercepts.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You can see for yourself by calling:</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mean(fixef(mod3)) =  7.219892</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18" name="Picture 3" descr=""/>
          <p:cNvPicPr/>
          <p:nvPr/>
        </p:nvPicPr>
        <p:blipFill>
          <a:blip r:embed="rId1"/>
          <a:stretch/>
        </p:blipFill>
        <p:spPr>
          <a:xfrm>
            <a:off x="4072680" y="-23760"/>
            <a:ext cx="8109360" cy="6830280"/>
          </a:xfrm>
          <a:prstGeom prst="rect">
            <a:avLst/>
          </a:prstGeom>
          <a:ln>
            <a:noFill/>
          </a:ln>
        </p:spPr>
      </p:pic>
      <p:sp>
        <p:nvSpPr>
          <p:cNvPr id="319" name="TextShape 1"/>
          <p:cNvSpPr txBox="1"/>
          <p:nvPr/>
        </p:nvSpPr>
        <p:spPr>
          <a:xfrm>
            <a:off x="266760" y="304920"/>
            <a:ext cx="2971440" cy="2070720"/>
          </a:xfrm>
          <a:prstGeom prst="rect">
            <a:avLst/>
          </a:prstGeom>
          <a:noFill/>
          <a:ln>
            <a:noFill/>
          </a:ln>
        </p:spPr>
        <p:txBody>
          <a:bodyPr anchor="ctr">
            <a:normAutofit/>
          </a:bodyPr>
          <a:p>
            <a:pPr>
              <a:lnSpc>
                <a:spcPct val="90000"/>
              </a:lnSpc>
            </a:pPr>
            <a:r>
              <a:rPr b="1" lang="en-US" sz="4400" spc="-1" strike="noStrike">
                <a:solidFill>
                  <a:srgbClr val="44546a"/>
                </a:solidFill>
                <a:latin typeface="Calibri Light"/>
              </a:rPr>
              <a:t>First Differenced</a:t>
            </a:r>
            <a:endParaRPr b="0" lang="en-US" sz="4400" spc="-1" strike="noStrike">
              <a:solidFill>
                <a:srgbClr val="000000"/>
              </a:solidFill>
              <a:latin typeface="Calibri"/>
            </a:endParaRPr>
          </a:p>
        </p:txBody>
      </p:sp>
      <p:sp>
        <p:nvSpPr>
          <p:cNvPr id="320" name="CustomShape 2"/>
          <p:cNvSpPr/>
          <p:nvPr/>
        </p:nvSpPr>
        <p:spPr>
          <a:xfrm>
            <a:off x="5286240" y="2733120"/>
            <a:ext cx="3238200" cy="228240"/>
          </a:xfrm>
          <a:prstGeom prst="rect">
            <a:avLst/>
          </a:prstGeom>
          <a:solidFill>
            <a:schemeClr val="accent4">
              <a:lumMod val="40000"/>
              <a:lumOff val="60000"/>
              <a:alpha val="20000"/>
            </a:schemeClr>
          </a:solidFill>
          <a:ln/>
        </p:spPr>
        <p:style>
          <a:lnRef idx="2">
            <a:schemeClr val="accent1">
              <a:shade val="50000"/>
            </a:schemeClr>
          </a:lnRef>
          <a:fillRef idx="1">
            <a:schemeClr val="accent1"/>
          </a:fillRef>
          <a:effectRef idx="0">
            <a:schemeClr val="accent1"/>
          </a:effectRef>
          <a:fontRef idx="minor"/>
        </p:style>
      </p:sp>
      <p:sp>
        <p:nvSpPr>
          <p:cNvPr id="321" name="CustomShape 3"/>
          <p:cNvSpPr/>
          <p:nvPr/>
        </p:nvSpPr>
        <p:spPr>
          <a:xfrm>
            <a:off x="5095800" y="6559920"/>
            <a:ext cx="3428640" cy="228240"/>
          </a:xfrm>
          <a:prstGeom prst="rect">
            <a:avLst/>
          </a:prstGeom>
          <a:solidFill>
            <a:schemeClr val="accent4">
              <a:lumMod val="40000"/>
              <a:lumOff val="60000"/>
              <a:alpha val="20000"/>
            </a:schemeClr>
          </a:solidFill>
          <a:ln/>
        </p:spPr>
        <p:style>
          <a:lnRef idx="2">
            <a:schemeClr val="accent1">
              <a:shade val="50000"/>
            </a:schemeClr>
          </a:lnRef>
          <a:fillRef idx="1">
            <a:schemeClr val="accent1"/>
          </a:fillRef>
          <a:effectRef idx="0">
            <a:schemeClr val="accent1"/>
          </a:effectRef>
          <a:fontRef idx="minor"/>
        </p:style>
      </p:sp>
      <p:pic>
        <p:nvPicPr>
          <p:cNvPr id="322" name="Picture 4" descr=""/>
          <p:cNvPicPr/>
          <p:nvPr/>
        </p:nvPicPr>
        <p:blipFill>
          <a:blip r:embed="rId2"/>
          <a:stretch/>
        </p:blipFill>
        <p:spPr>
          <a:xfrm>
            <a:off x="28440" y="5076720"/>
            <a:ext cx="3866760" cy="1573200"/>
          </a:xfrm>
          <a:prstGeom prst="rect">
            <a:avLst/>
          </a:prstGeom>
          <a:ln>
            <a:noFill/>
          </a:ln>
        </p:spPr>
      </p:pic>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TextShape 1"/>
          <p:cNvSpPr txBox="1"/>
          <p:nvPr/>
        </p:nvSpPr>
        <p:spPr>
          <a:xfrm>
            <a:off x="831960" y="1709640"/>
            <a:ext cx="10515240" cy="2852280"/>
          </a:xfrm>
          <a:prstGeom prst="rect">
            <a:avLst/>
          </a:prstGeom>
          <a:noFill/>
          <a:ln>
            <a:noFill/>
          </a:ln>
        </p:spPr>
        <p:txBody>
          <a:bodyPr anchor="b">
            <a:normAutofit/>
          </a:bodyPr>
          <a:p>
            <a:pPr>
              <a:lnSpc>
                <a:spcPct val="90000"/>
              </a:lnSpc>
            </a:pPr>
            <a:r>
              <a:rPr b="1" lang="en-US" sz="6600" spc="-1" strike="noStrike">
                <a:solidFill>
                  <a:srgbClr val="843c0b"/>
                </a:solidFill>
                <a:latin typeface="Calibri Light"/>
              </a:rPr>
              <a:t>3. Panel Data and Dummy variable regression</a:t>
            </a:r>
            <a:endParaRPr b="0" lang="en-US" sz="6600" spc="-1" strike="noStrike">
              <a:solidFill>
                <a:srgbClr val="000000"/>
              </a:solidFill>
              <a:latin typeface="Calibri"/>
            </a:endParaRPr>
          </a:p>
        </p:txBody>
      </p:sp>
      <p:sp>
        <p:nvSpPr>
          <p:cNvPr id="324" name="TextShape 2"/>
          <p:cNvSpPr txBox="1"/>
          <p:nvPr/>
        </p:nvSpPr>
        <p:spPr>
          <a:xfrm>
            <a:off x="831960" y="4589640"/>
            <a:ext cx="10515240" cy="1499760"/>
          </a:xfrm>
          <a:prstGeom prst="rect">
            <a:avLst/>
          </a:prstGeom>
          <a:noFill/>
          <a:ln>
            <a:noFill/>
          </a:ln>
        </p:spPr>
        <p:txBody>
          <a:bodyPr>
            <a:noAutofit/>
          </a:bodyPr>
          <a:p>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TextShape 1"/>
          <p:cNvSpPr txBox="1"/>
          <p:nvPr/>
        </p:nvSpPr>
        <p:spPr>
          <a:xfrm>
            <a:off x="838080" y="365040"/>
            <a:ext cx="10515240" cy="1325160"/>
          </a:xfrm>
          <a:prstGeom prst="rect">
            <a:avLst/>
          </a:prstGeom>
          <a:noFill/>
          <a:ln>
            <a:noFill/>
          </a:ln>
        </p:spPr>
        <p:txBody>
          <a:bodyPr anchor="ctr">
            <a:noAutofit/>
          </a:bodyPr>
          <a:p>
            <a:pPr>
              <a:lnSpc>
                <a:spcPct val="90000"/>
              </a:lnSpc>
            </a:pPr>
            <a:r>
              <a:rPr b="1" lang="en-US" sz="4400" spc="-1" strike="noStrike">
                <a:solidFill>
                  <a:srgbClr val="44546a"/>
                </a:solidFill>
                <a:latin typeface="Calibri Light"/>
              </a:rPr>
              <a:t>Dummy variable regression</a:t>
            </a:r>
            <a:endParaRPr b="0" lang="en-US" sz="4400" spc="-1" strike="noStrike">
              <a:solidFill>
                <a:srgbClr val="000000"/>
              </a:solidFill>
              <a:latin typeface="Calibri"/>
            </a:endParaRPr>
          </a:p>
        </p:txBody>
      </p:sp>
      <p:sp>
        <p:nvSpPr>
          <p:cNvPr id="326" name="TextShape 2"/>
          <p:cNvSpPr txBox="1"/>
          <p:nvPr/>
        </p:nvSpPr>
        <p:spPr>
          <a:xfrm>
            <a:off x="816840" y="1752480"/>
            <a:ext cx="11070000" cy="495252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traditional view of a fixed effects model is to assume that the unobserved effect, </a:t>
            </a:r>
            <a:r>
              <a:rPr b="0" i="1" lang="en-US" sz="2800" spc="-1" strike="noStrike">
                <a:solidFill>
                  <a:srgbClr val="000000"/>
                </a:solidFill>
                <a:latin typeface="Calibri"/>
              </a:rPr>
              <a:t>a</a:t>
            </a:r>
            <a:r>
              <a:rPr b="0" lang="en-US" sz="2800" spc="-1" strike="noStrike" baseline="-25000">
                <a:solidFill>
                  <a:srgbClr val="000000"/>
                </a:solidFill>
                <a:latin typeface="Calibri"/>
              </a:rPr>
              <a:t>i</a:t>
            </a:r>
            <a:r>
              <a:rPr b="0" lang="en-US" sz="2800" spc="-1" strike="noStrike">
                <a:solidFill>
                  <a:srgbClr val="000000"/>
                </a:solidFill>
                <a:latin typeface="Calibri"/>
              </a:rPr>
              <a:t>, is a parameter to be estimated for each </a:t>
            </a:r>
            <a:r>
              <a:rPr b="0" i="1" lang="en-US" sz="2800" spc="-1" strike="noStrike">
                <a:solidFill>
                  <a:srgbClr val="000000"/>
                </a:solidFill>
                <a:latin typeface="Calibri"/>
              </a:rPr>
              <a:t>i</a:t>
            </a:r>
            <a:r>
              <a:rPr b="0" lang="en-US" sz="2800" spc="-1" strike="noStrike">
                <a:solidFill>
                  <a:srgbClr val="000000"/>
                </a:solidFill>
                <a:latin typeface="Calibri"/>
              </a:rPr>
              <a: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Thus, in the following equation, </a:t>
            </a:r>
            <a:r>
              <a:rPr b="0" i="1" lang="en-US" sz="2800" spc="-1" strike="noStrike">
                <a:solidFill>
                  <a:srgbClr val="000000"/>
                </a:solidFill>
                <a:latin typeface="Calibri"/>
              </a:rPr>
              <a:t>a</a:t>
            </a:r>
            <a:r>
              <a:rPr b="0" lang="en-US" sz="2800" spc="-1" strike="noStrike" baseline="-25000">
                <a:solidFill>
                  <a:srgbClr val="000000"/>
                </a:solidFill>
                <a:latin typeface="Calibri"/>
              </a:rPr>
              <a:t>i </a:t>
            </a:r>
            <a:r>
              <a:rPr b="0" lang="en-US" sz="2800" spc="-1" strike="noStrike">
                <a:solidFill>
                  <a:srgbClr val="000000"/>
                </a:solidFill>
                <a:latin typeface="Calibri"/>
              </a:rPr>
              <a:t>is the intercept for each observational unit.</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dummy variable regression resolves the fixed effects problem by including a dummy variable for each cross-sectional unit and then applying OLS to the model.</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Clearly, we cannot do this with cross-sectional data.  There would be </a:t>
            </a:r>
            <a:r>
              <a:rPr b="0" i="1" lang="en-US" sz="2800" spc="-1" strike="noStrike">
                <a:solidFill>
                  <a:srgbClr val="000000"/>
                </a:solidFill>
                <a:latin typeface="Calibri"/>
              </a:rPr>
              <a:t>N</a:t>
            </a:r>
            <a:r>
              <a:rPr b="0" lang="en-US" sz="2800" spc="-1" strike="noStrike">
                <a:solidFill>
                  <a:srgbClr val="000000"/>
                </a:solidFill>
                <a:latin typeface="Calibri"/>
              </a:rPr>
              <a:t>+</a:t>
            </a:r>
            <a:r>
              <a:rPr b="0" i="1" lang="en-US" sz="2800" spc="-1" strike="noStrike">
                <a:solidFill>
                  <a:srgbClr val="000000"/>
                </a:solidFill>
                <a:latin typeface="Calibri"/>
              </a:rPr>
              <a:t>k</a:t>
            </a:r>
            <a:r>
              <a:rPr b="0" lang="en-US" sz="2800" spc="-1" strike="noStrike">
                <a:solidFill>
                  <a:srgbClr val="000000"/>
                </a:solidFill>
                <a:latin typeface="Calibri"/>
              </a:rPr>
              <a:t> parameters to estimate only </a:t>
            </a:r>
            <a:r>
              <a:rPr b="0" i="1" lang="en-US" sz="2800" spc="-1" strike="noStrike">
                <a:solidFill>
                  <a:srgbClr val="000000"/>
                </a:solidFill>
                <a:latin typeface="Calibri"/>
              </a:rPr>
              <a:t>N</a:t>
            </a:r>
            <a:r>
              <a:rPr b="0" lang="en-US" sz="2800" spc="-1" strike="noStrike">
                <a:solidFill>
                  <a:srgbClr val="000000"/>
                </a:solidFill>
                <a:latin typeface="Calibri"/>
              </a:rPr>
              <a:t> observations. Therefore, we need at least two time periods.</a:t>
            </a:r>
            <a:endParaRPr b="0" lang="en-US" sz="2800" spc="-1" strike="noStrike">
              <a:solidFill>
                <a:srgbClr val="000000"/>
              </a:solidFill>
              <a:latin typeface="Calibri"/>
            </a:endParaRPr>
          </a:p>
        </p:txBody>
      </p:sp>
      <mc:AlternateContent>
        <mc:Choice xmlns:a14="http://schemas.microsoft.com/office/drawing/2010/main" Requires="a14">
          <p:sp>
            <p:nvSpPr>
              <p:cNvPr id="327" name="Formula 3"/>
              <p:cNvSpPr txBox="1"/>
              <p:nvPr/>
            </p:nvSpPr>
            <p:spPr>
              <a:xfrm>
                <a:off x="2971800" y="3352680"/>
                <a:ext cx="5866920" cy="461160"/>
              </a:xfrm>
              <a:prstGeom prst="rect">
                <a:avLst/>
              </a:prstGeom>
            </p:spPr>
            <p:txBody>
              <a:bodyPr/>
              <a:p>
                <a14:m>
                  <m:oMath xmlns:m="http://schemas.openxmlformats.org/officeDocument/2006/math">
                    <m:sSub>
                      <m:e>
                        <m:r>
                          <m:t xml:space="preserve">𝑦</m:t>
                        </m:r>
                      </m:e>
                      <m:sub>
                        <m:r>
                          <m:t xml:space="preserve">𝑖𝑡</m:t>
                        </m:r>
                      </m:sub>
                    </m:sSub>
                    <m:r>
                      <m:t xml:space="preserve">=</m:t>
                    </m:r>
                    <m:sSub>
                      <m:e>
                        <m:r>
                          <m:t xml:space="preserve">𝛽</m:t>
                        </m:r>
                      </m:e>
                      <m:sub>
                        <m:r>
                          <m:t xml:space="preserve">1</m:t>
                        </m:r>
                      </m:sub>
                    </m:sSub>
                    <m:sSub>
                      <m:e>
                        <m:r>
                          <m:t xml:space="preserve">𝑥</m:t>
                        </m:r>
                      </m:e>
                      <m:sub>
                        <m:r>
                          <m:t xml:space="preserve">𝑖𝑡</m:t>
                        </m:r>
                      </m:sub>
                    </m:sSub>
                    <m:r>
                      <m:t xml:space="preserve">+</m:t>
                    </m:r>
                    <m:sSub>
                      <m:e>
                        <m:r>
                          <m:t xml:space="preserve">𝑎</m:t>
                        </m:r>
                      </m:e>
                      <m:sub>
                        <m:r>
                          <m:t xml:space="preserve">𝑖</m:t>
                        </m:r>
                      </m:sub>
                    </m:sSub>
                    <m:r>
                      <m:t xml:space="preserve">+</m:t>
                    </m:r>
                    <m:sSub>
                      <m:e>
                        <m:r>
                          <m:t xml:space="preserve">𝑢</m:t>
                        </m:r>
                      </m:e>
                      <m:sub>
                        <m:r>
                          <m:t xml:space="preserve">𝑖𝑡</m:t>
                        </m:r>
                      </m:sub>
                    </m:sSub>
                    <m:r>
                      <m:t xml:space="preserve">,</m:t>
                    </m:r>
                    <m:r>
                      <m:t xml:space="preserve">𝑡</m:t>
                    </m:r>
                    <m:r>
                      <m:t xml:space="preserve">=</m:t>
                    </m:r>
                    <m:r>
                      <m:t xml:space="preserve">1</m:t>
                    </m:r>
                    <m:r>
                      <m:t xml:space="preserve">,</m:t>
                    </m:r>
                    <m:r>
                      <m:t xml:space="preserve">2</m:t>
                    </m:r>
                    <m:r>
                      <m:t xml:space="preserve">,</m:t>
                    </m:r>
                    <m:r>
                      <m:t xml:space="preserve">…</m:t>
                    </m:r>
                    <m:r>
                      <m:t xml:space="preserve">.</m:t>
                    </m:r>
                    <m:r>
                      <m:t xml:space="preserve">𝑇</m:t>
                    </m:r>
                  </m:oMath>
                </a14:m>
              </a:p>
            </p:txBody>
          </p:sp>
        </mc:Choice>
        <mc:Fallback/>
      </mc:AlternateContent>
      <p:sp>
        <p:nvSpPr>
          <p:cNvPr id="328" name="CustomShape 4"/>
          <p:cNvSpPr/>
          <p:nvPr/>
        </p:nvSpPr>
        <p:spPr>
          <a:xfrm>
            <a:off x="2971800" y="3352680"/>
            <a:ext cx="5866920" cy="461160"/>
          </a:xfrm>
          <a:prstGeom prst="rect">
            <a:avLst/>
          </a:prstGeom>
          <a:blipFill rotWithShape="0">
            <a:blip r:embed="rId1"/>
            <a:stretch>
              <a:fillRect l="0" t="0" r="0" b="-18372"/>
            </a:stretch>
          </a:blipFill>
          <a:ln>
            <a:noFill/>
          </a:ln>
        </p:spPr>
        <p:style>
          <a:lnRef idx="0"/>
          <a:fillRef idx="0"/>
          <a:effectRef idx="0"/>
          <a:fontRef idx="minor"/>
        </p:style>
        <p:txBody>
          <a:bodyPr lIns="90000" rIns="90000" tIns="45000" bIns="45000">
            <a:noAutofit/>
          </a:bodyPr>
          <a:p>
            <a:pPr>
              <a:lnSpc>
                <a:spcPct val="100000"/>
              </a:lnSpc>
            </a:pPr>
            <a:r>
              <a:rPr b="0" lang="en-US" sz="1800" spc="-1" strike="noStrike">
                <a:latin typeface="Calibri"/>
              </a:rPr>
              <a:t>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TextShape 1"/>
          <p:cNvSpPr txBox="1"/>
          <p:nvPr/>
        </p:nvSpPr>
        <p:spPr>
          <a:xfrm>
            <a:off x="838080" y="304920"/>
            <a:ext cx="10849680" cy="609552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Estimating an intercept for each </a:t>
            </a:r>
            <a:r>
              <a:rPr b="0" i="1" lang="en-US" sz="2800" spc="-1" strike="noStrike">
                <a:solidFill>
                  <a:srgbClr val="000000"/>
                </a:solidFill>
                <a:latin typeface="Calibri"/>
              </a:rPr>
              <a:t>i</a:t>
            </a:r>
            <a:r>
              <a:rPr b="0" lang="en-US" sz="2800" spc="-1" strike="noStrike">
                <a:solidFill>
                  <a:srgbClr val="000000"/>
                </a:solidFill>
                <a:latin typeface="Calibri"/>
              </a:rPr>
              <a:t> is simple. Just add a dummy variable for each </a:t>
            </a:r>
            <a:r>
              <a:rPr b="0" i="1" lang="en-US" sz="2800" spc="-1" strike="noStrike">
                <a:solidFill>
                  <a:srgbClr val="000000"/>
                </a:solidFill>
                <a:latin typeface="Calibri"/>
              </a:rPr>
              <a:t>i</a:t>
            </a:r>
            <a:r>
              <a:rPr b="0" lang="en-US" sz="2800" spc="-1" strike="noStrike">
                <a:solidFill>
                  <a:srgbClr val="000000"/>
                </a:solidFill>
                <a:latin typeface="Calibri"/>
              </a:rPr>
              <a: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dummy method gives us the exact same beta estimates as we would get from the time demeaned model and the standard error and other statistics are identical.</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By including the individual intercept terms, a</a:t>
            </a:r>
            <a:r>
              <a:rPr b="0" lang="en-US" sz="2800" spc="-1" strike="noStrike" baseline="-25000">
                <a:solidFill>
                  <a:srgbClr val="000000"/>
                </a:solidFill>
                <a:latin typeface="Calibri"/>
              </a:rPr>
              <a:t>i</a:t>
            </a:r>
            <a:r>
              <a:rPr b="0" lang="en-US" sz="2800" spc="-1" strike="noStrike">
                <a:solidFill>
                  <a:srgbClr val="000000"/>
                </a:solidFill>
                <a:latin typeface="Calibri"/>
              </a:rPr>
              <a:t>, we have removed the variation that exists between the individual units and are left with only the within individual variation. </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R-squared for this model is generally high because we are including a dummy for each cross-sectional unit which may explain much of the variation in the data. </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Note: We can use OLS on dummy variable regression and obtain correct standard errors as the df are properly adjusted due to the addition of a dummy variable for each cross-sectional unit.</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TextShape 1"/>
          <p:cNvSpPr txBox="1"/>
          <p:nvPr/>
        </p:nvSpPr>
        <p:spPr>
          <a:xfrm>
            <a:off x="838080" y="365040"/>
            <a:ext cx="10515240" cy="1325160"/>
          </a:xfrm>
          <a:prstGeom prst="rect">
            <a:avLst/>
          </a:prstGeom>
          <a:noFill/>
          <a:ln>
            <a:noFill/>
          </a:ln>
        </p:spPr>
        <p:txBody>
          <a:bodyPr anchor="ctr">
            <a:noAutofit/>
          </a:bodyPr>
          <a:p>
            <a:endParaRPr b="0" lang="en-US" sz="1800" spc="-1" strike="noStrike">
              <a:solidFill>
                <a:srgbClr val="000000"/>
              </a:solidFill>
              <a:latin typeface="Calibri"/>
            </a:endParaRPr>
          </a:p>
        </p:txBody>
      </p:sp>
      <p:sp>
        <p:nvSpPr>
          <p:cNvPr id="180" name="TextShape 2"/>
          <p:cNvSpPr txBox="1"/>
          <p:nvPr/>
        </p:nvSpPr>
        <p:spPr>
          <a:xfrm>
            <a:off x="838080" y="1825560"/>
            <a:ext cx="10515240" cy="4350960"/>
          </a:xfrm>
          <a:prstGeom prst="rect">
            <a:avLst/>
          </a:prstGeom>
          <a:noFill/>
          <a:ln>
            <a:noFill/>
          </a:ln>
        </p:spPr>
        <p:txBody>
          <a:bodyPr>
            <a:noAutofit/>
          </a:bodyPr>
          <a:p>
            <a:endParaRPr b="0" lang="en-US" sz="2800" spc="-1" strike="noStrike">
              <a:solidFill>
                <a:srgbClr val="000000"/>
              </a:solidFill>
              <a:latin typeface="Calibri"/>
            </a:endParaRPr>
          </a:p>
        </p:txBody>
      </p:sp>
      <p:pic>
        <p:nvPicPr>
          <p:cNvPr id="181" name="Picture 4" descr=""/>
          <p:cNvPicPr/>
          <p:nvPr/>
        </p:nvPicPr>
        <p:blipFill>
          <a:blip r:embed="rId1"/>
          <a:stretch/>
        </p:blipFill>
        <p:spPr>
          <a:xfrm>
            <a:off x="290520" y="1845000"/>
            <a:ext cx="11610720" cy="2619000"/>
          </a:xfrm>
          <a:prstGeom prst="rect">
            <a:avLst/>
          </a:prstGeom>
          <a:ln>
            <a:noFill/>
          </a:ln>
        </p:spPr>
      </p:pic>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TextShape 1"/>
          <p:cNvSpPr txBox="1"/>
          <p:nvPr/>
        </p:nvSpPr>
        <p:spPr>
          <a:xfrm>
            <a:off x="252360" y="2590920"/>
            <a:ext cx="3044520" cy="2514240"/>
          </a:xfrm>
          <a:prstGeom prst="rect">
            <a:avLst/>
          </a:prstGeom>
          <a:noFill/>
          <a:ln>
            <a:noFill/>
          </a:ln>
        </p:spPr>
        <p:txBody>
          <a:bodyPr anchor="ctr">
            <a:normAutofit fontScale="70000"/>
          </a:bodyPr>
          <a:p>
            <a:pPr>
              <a:lnSpc>
                <a:spcPct val="90000"/>
              </a:lnSpc>
            </a:pPr>
            <a:r>
              <a:rPr b="0" lang="en-US" sz="4400" spc="-1" strike="noStrike">
                <a:solidFill>
                  <a:srgbClr val="000000"/>
                </a:solidFill>
                <a:latin typeface="Calibri Light"/>
              </a:rPr>
              <a:t>Example of the NC Crime model with dummy variables</a:t>
            </a:r>
            <a:endParaRPr b="0" lang="en-US" sz="4400" spc="-1" strike="noStrike">
              <a:solidFill>
                <a:srgbClr val="000000"/>
              </a:solidFill>
              <a:latin typeface="Calibri"/>
            </a:endParaRPr>
          </a:p>
        </p:txBody>
      </p:sp>
      <p:pic>
        <p:nvPicPr>
          <p:cNvPr id="331" name="Picture 30" descr=""/>
          <p:cNvPicPr/>
          <p:nvPr/>
        </p:nvPicPr>
        <p:blipFill>
          <a:blip r:embed="rId1"/>
          <a:stretch/>
        </p:blipFill>
        <p:spPr>
          <a:xfrm>
            <a:off x="3276720" y="38880"/>
            <a:ext cx="7238520" cy="6818760"/>
          </a:xfrm>
          <a:prstGeom prst="rect">
            <a:avLst/>
          </a:prstGeom>
          <a:ln>
            <a:noFill/>
          </a:ln>
        </p:spPr>
      </p:pic>
      <p:sp>
        <p:nvSpPr>
          <p:cNvPr id="332" name="CustomShape 2"/>
          <p:cNvSpPr/>
          <p:nvPr/>
        </p:nvSpPr>
        <p:spPr>
          <a:xfrm>
            <a:off x="3200400" y="5105520"/>
            <a:ext cx="5693760" cy="914040"/>
          </a:xfrm>
          <a:prstGeom prst="rect">
            <a:avLst/>
          </a:prstGeom>
          <a:solidFill>
            <a:schemeClr val="accent4">
              <a:lumMod val="40000"/>
              <a:lumOff val="60000"/>
              <a:alpha val="29000"/>
            </a:schemeClr>
          </a:solidFill>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TextShape 1"/>
          <p:cNvSpPr txBox="1"/>
          <p:nvPr/>
        </p:nvSpPr>
        <p:spPr>
          <a:xfrm>
            <a:off x="838080" y="365040"/>
            <a:ext cx="10515240" cy="1325160"/>
          </a:xfrm>
          <a:prstGeom prst="rect">
            <a:avLst/>
          </a:prstGeom>
          <a:noFill/>
          <a:ln>
            <a:noFill/>
          </a:ln>
        </p:spPr>
        <p:txBody>
          <a:bodyPr anchor="ctr">
            <a:normAutofit/>
          </a:bodyPr>
          <a:p>
            <a:pPr>
              <a:lnSpc>
                <a:spcPct val="90000"/>
              </a:lnSpc>
            </a:pPr>
            <a:r>
              <a:rPr b="0" lang="en-US" sz="3600" spc="-1" strike="noStrike">
                <a:solidFill>
                  <a:srgbClr val="000000"/>
                </a:solidFill>
                <a:latin typeface="Calibri Light"/>
              </a:rPr>
              <a:t>Limits to Fixed Effect Models</a:t>
            </a:r>
            <a:endParaRPr b="0" lang="en-US" sz="3600" spc="-1" strike="noStrike">
              <a:solidFill>
                <a:srgbClr val="000000"/>
              </a:solidFill>
              <a:latin typeface="Calibri"/>
            </a:endParaRPr>
          </a:p>
        </p:txBody>
      </p:sp>
      <p:sp>
        <p:nvSpPr>
          <p:cNvPr id="334"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Fixed effect models cannot estimate coefficient on variables that do not vary for each unit.   </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De-meaned model shows why:</a:t>
            </a:r>
            <a:endParaRPr b="0" lang="en-US" sz="2400" spc="-1" strike="noStrike">
              <a:solidFill>
                <a:srgbClr val="000000"/>
              </a:solidFill>
              <a:latin typeface="Calibri"/>
            </a:endParaRPr>
          </a:p>
          <a:p>
            <a:endParaRPr b="0" lang="en-US" sz="2400" spc="-1" strike="noStrike">
              <a:solidFill>
                <a:srgbClr val="000000"/>
              </a:solidFill>
              <a:latin typeface="Calibri"/>
            </a:endParaRPr>
          </a:p>
          <a:p>
            <a:endParaRPr b="0" lang="en-US" sz="2400" spc="-1" strike="noStrike">
              <a:solidFill>
                <a:srgbClr val="000000"/>
              </a:solidFill>
              <a:latin typeface="Calibri"/>
            </a:endParaRPr>
          </a:p>
          <a:p>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i="1" lang="en-US" sz="2400" spc="-1" strike="noStrike">
                <a:solidFill>
                  <a:srgbClr val="000000"/>
                </a:solidFill>
                <a:latin typeface="Calibri"/>
              </a:rPr>
              <a:t>Example</a:t>
            </a:r>
            <a:r>
              <a:rPr b="0" lang="en-US" sz="2400" spc="-1" strike="noStrike">
                <a:solidFill>
                  <a:srgbClr val="000000"/>
                </a:solidFill>
                <a:latin typeface="Calibri"/>
              </a:rPr>
              <a:t>: in a panel data of individual opinion over time, a fixed effect model cannot estimate a coefficient on gender or race because for each individual in the panel, gender and race do not vary.</a:t>
            </a:r>
            <a:endParaRPr b="0" lang="en-US" sz="2400" spc="-1" strike="noStrike">
              <a:solidFill>
                <a:srgbClr val="000000"/>
              </a:solidFill>
              <a:latin typeface="Calibri"/>
            </a:endParaRPr>
          </a:p>
        </p:txBody>
      </p:sp>
      <p:pic>
        <p:nvPicPr>
          <p:cNvPr id="335" name="Picture 2" descr=""/>
          <p:cNvPicPr/>
          <p:nvPr/>
        </p:nvPicPr>
        <p:blipFill>
          <a:blip r:embed="rId1"/>
          <a:stretch/>
        </p:blipFill>
        <p:spPr>
          <a:xfrm>
            <a:off x="3200400" y="3403440"/>
            <a:ext cx="6349680" cy="709200"/>
          </a:xfrm>
          <a:prstGeom prst="rect">
            <a:avLst/>
          </a:prstGeom>
          <a:ln>
            <a:noFill/>
          </a:ln>
        </p:spPr>
      </p:pic>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TextShape 1"/>
          <p:cNvSpPr txBox="1"/>
          <p:nvPr/>
        </p:nvSpPr>
        <p:spPr>
          <a:xfrm>
            <a:off x="838080" y="365040"/>
            <a:ext cx="10515240" cy="1325160"/>
          </a:xfrm>
          <a:prstGeom prst="rect">
            <a:avLst/>
          </a:prstGeom>
          <a:noFill/>
          <a:ln>
            <a:noFill/>
          </a:ln>
        </p:spPr>
        <p:txBody>
          <a:bodyPr anchor="ctr">
            <a:normAutofit/>
          </a:bodyPr>
          <a:p>
            <a:pPr>
              <a:lnSpc>
                <a:spcPct val="90000"/>
              </a:lnSpc>
            </a:pPr>
            <a:r>
              <a:rPr b="0" lang="en-US" sz="3600" spc="-1" strike="noStrike">
                <a:solidFill>
                  <a:srgbClr val="000000"/>
                </a:solidFill>
                <a:latin typeface="Calibri Light"/>
              </a:rPr>
              <a:t>Variables that are fixed within unit</a:t>
            </a:r>
            <a:endParaRPr b="0" lang="en-US" sz="3600" spc="-1" strike="noStrike">
              <a:solidFill>
                <a:srgbClr val="000000"/>
              </a:solidFill>
              <a:latin typeface="Calibri"/>
            </a:endParaRPr>
          </a:p>
        </p:txBody>
      </p:sp>
      <p:sp>
        <p:nvSpPr>
          <p:cNvPr id="337" name="TextShape 2"/>
          <p:cNvSpPr txBox="1"/>
          <p:nvPr/>
        </p:nvSpPr>
        <p:spPr>
          <a:xfrm>
            <a:off x="838080" y="1825560"/>
            <a:ext cx="10515240" cy="4350960"/>
          </a:xfrm>
          <a:prstGeom prst="rect">
            <a:avLst/>
          </a:prstGeom>
          <a:noFill/>
          <a:ln>
            <a:noFill/>
          </a:ln>
        </p:spPr>
        <p:txBody>
          <a:bodyPr>
            <a:normAutofit/>
          </a:bodyPr>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We cannot estimate:</a:t>
            </a:r>
            <a:endParaRPr b="0" lang="en-US" sz="2400" spc="-1" strike="noStrike">
              <a:solidFill>
                <a:srgbClr val="000000"/>
              </a:solidFill>
              <a:latin typeface="Calibri"/>
            </a:endParaRPr>
          </a:p>
          <a:p>
            <a:pPr algn="ctr">
              <a:lnSpc>
                <a:spcPct val="80000"/>
              </a:lnSpc>
              <a:spcBef>
                <a:spcPts val="1001"/>
              </a:spcBef>
            </a:pPr>
            <a:r>
              <a:rPr b="0" lang="en-US" sz="2800" spc="-1" strike="noStrike">
                <a:solidFill>
                  <a:srgbClr val="000000"/>
                </a:solidFill>
                <a:latin typeface="Calibri"/>
              </a:rPr>
              <a:t>Crime</a:t>
            </a:r>
            <a:r>
              <a:rPr b="0" lang="en-US" sz="2800" spc="-1" strike="noStrike" baseline="-25000">
                <a:solidFill>
                  <a:srgbClr val="000000"/>
                </a:solidFill>
                <a:latin typeface="Calibri"/>
              </a:rPr>
              <a:t>it</a:t>
            </a:r>
            <a:r>
              <a:rPr b="0" lang="en-US" sz="2800" spc="-1" strike="noStrike">
                <a:solidFill>
                  <a:srgbClr val="000000"/>
                </a:solidFill>
                <a:latin typeface="Calibri"/>
              </a:rPr>
              <a:t> = </a:t>
            </a:r>
            <a:r>
              <a:rPr b="0" lang="en-US" sz="2800" spc="-1" strike="noStrike">
                <a:solidFill>
                  <a:srgbClr val="000000"/>
                </a:solidFill>
                <a:latin typeface="Symbol"/>
              </a:rPr>
              <a:t>b</a:t>
            </a:r>
            <a:r>
              <a:rPr b="0" lang="en-US" sz="2800" spc="-1" strike="noStrike" baseline="-25000">
                <a:solidFill>
                  <a:srgbClr val="000000"/>
                </a:solidFill>
                <a:latin typeface="Calibri"/>
              </a:rPr>
              <a:t>0</a:t>
            </a:r>
            <a:r>
              <a:rPr b="0" lang="en-US" sz="2800" spc="-1" strike="noStrike">
                <a:solidFill>
                  <a:srgbClr val="000000"/>
                </a:solidFill>
                <a:latin typeface="Calibri"/>
              </a:rPr>
              <a:t> + </a:t>
            </a:r>
            <a:r>
              <a:rPr b="0" lang="en-US" sz="2800" spc="-1" strike="noStrike">
                <a:solidFill>
                  <a:srgbClr val="000000"/>
                </a:solidFill>
                <a:latin typeface="Symbol"/>
              </a:rPr>
              <a:t>b</a:t>
            </a:r>
            <a:r>
              <a:rPr b="0" lang="en-US" sz="2800" spc="-1" strike="noStrike" baseline="-25000">
                <a:solidFill>
                  <a:srgbClr val="000000"/>
                </a:solidFill>
                <a:latin typeface="Calibri"/>
              </a:rPr>
              <a:t>1</a:t>
            </a:r>
            <a:r>
              <a:rPr b="0" lang="en-US" sz="2800" spc="-1" strike="noStrike">
                <a:solidFill>
                  <a:srgbClr val="000000"/>
                </a:solidFill>
                <a:latin typeface="Calibri"/>
              </a:rPr>
              <a:t>Police</a:t>
            </a:r>
            <a:r>
              <a:rPr b="0" lang="en-US" sz="2800" spc="-1" strike="noStrike" baseline="-25000">
                <a:solidFill>
                  <a:srgbClr val="000000"/>
                </a:solidFill>
                <a:latin typeface="Calibri"/>
              </a:rPr>
              <a:t>it</a:t>
            </a:r>
            <a:r>
              <a:rPr b="0" lang="en-US" sz="2800" spc="-1" strike="noStrike">
                <a:solidFill>
                  <a:srgbClr val="000000"/>
                </a:solidFill>
                <a:latin typeface="Calibri"/>
              </a:rPr>
              <a:t>+ </a:t>
            </a:r>
            <a:r>
              <a:rPr b="0" lang="en-US" sz="2800" spc="-1" strike="noStrike">
                <a:solidFill>
                  <a:srgbClr val="000000"/>
                </a:solidFill>
                <a:latin typeface="Symbol"/>
              </a:rPr>
              <a:t>b</a:t>
            </a:r>
            <a:r>
              <a:rPr b="0" lang="en-US" sz="2800" spc="-1" strike="noStrike" baseline="-25000">
                <a:solidFill>
                  <a:srgbClr val="000000"/>
                </a:solidFill>
                <a:latin typeface="Calibri"/>
              </a:rPr>
              <a:t>2</a:t>
            </a:r>
            <a:r>
              <a:rPr b="0" lang="en-US" sz="2800" spc="-1" strike="noStrike">
                <a:solidFill>
                  <a:srgbClr val="000000"/>
                </a:solidFill>
                <a:latin typeface="Calibri"/>
              </a:rPr>
              <a:t>North</a:t>
            </a:r>
            <a:r>
              <a:rPr b="0" lang="en-US" sz="2800" spc="-1" strike="noStrike" baseline="-25000">
                <a:solidFill>
                  <a:srgbClr val="000000"/>
                </a:solidFill>
                <a:latin typeface="Calibri"/>
              </a:rPr>
              <a:t>i </a:t>
            </a:r>
            <a:r>
              <a:rPr b="0" lang="en-US" sz="2800" spc="-1" strike="noStrike">
                <a:solidFill>
                  <a:srgbClr val="000000"/>
                </a:solidFill>
                <a:latin typeface="Calibri"/>
              </a:rPr>
              <a:t>+</a:t>
            </a:r>
            <a:r>
              <a:rPr b="0" lang="en-US" sz="2800" spc="-1" strike="noStrike" baseline="-25000">
                <a:solidFill>
                  <a:srgbClr val="000000"/>
                </a:solidFill>
                <a:latin typeface="Calibri"/>
              </a:rPr>
              <a:t> </a:t>
            </a:r>
            <a:r>
              <a:rPr b="0" lang="en-US" sz="2800" spc="-1" strike="noStrike">
                <a:solidFill>
                  <a:srgbClr val="000000"/>
                </a:solidFill>
                <a:latin typeface="Symbol"/>
              </a:rPr>
              <a:t>a</a:t>
            </a:r>
            <a:r>
              <a:rPr b="0" lang="en-US" sz="2800" spc="-1" strike="noStrike" baseline="-25000">
                <a:solidFill>
                  <a:srgbClr val="000000"/>
                </a:solidFill>
                <a:latin typeface="Calibri"/>
              </a:rPr>
              <a:t>i</a:t>
            </a:r>
            <a:r>
              <a:rPr b="0" lang="en-US" sz="2800" spc="-1" strike="noStrike">
                <a:solidFill>
                  <a:srgbClr val="000000"/>
                </a:solidFill>
                <a:latin typeface="Calibri"/>
              </a:rPr>
              <a:t> + </a:t>
            </a:r>
            <a:r>
              <a:rPr b="0" lang="en-US" sz="2800" spc="-1" strike="noStrike">
                <a:solidFill>
                  <a:srgbClr val="000000"/>
                </a:solidFill>
                <a:latin typeface="Symbol"/>
              </a:rPr>
              <a:t>e</a:t>
            </a:r>
            <a:r>
              <a:rPr b="0" lang="en-US" sz="2800" spc="-1" strike="noStrike" baseline="-25000">
                <a:solidFill>
                  <a:srgbClr val="000000"/>
                </a:solidFill>
                <a:latin typeface="Calibri"/>
              </a:rPr>
              <a:t>it</a:t>
            </a:r>
            <a:endParaRPr b="0" lang="en-US" sz="2800" spc="-1" strike="noStrike">
              <a:solidFill>
                <a:srgbClr val="000000"/>
              </a:solidFill>
              <a:latin typeface="Calibri"/>
            </a:endParaRPr>
          </a:p>
          <a:p>
            <a:pPr>
              <a:lnSpc>
                <a:spcPct val="80000"/>
              </a:lnSpc>
              <a:spcBef>
                <a:spcPts val="1001"/>
              </a:spcBef>
            </a:pP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We can, however, estimate</a:t>
            </a:r>
            <a:endParaRPr b="0" lang="en-US" sz="2400" spc="-1" strike="noStrike">
              <a:solidFill>
                <a:srgbClr val="000000"/>
              </a:solidFill>
              <a:latin typeface="Calibri"/>
            </a:endParaRPr>
          </a:p>
          <a:p>
            <a:pPr algn="ctr">
              <a:lnSpc>
                <a:spcPct val="80000"/>
              </a:lnSpc>
              <a:spcBef>
                <a:spcPts val="1001"/>
              </a:spcBef>
            </a:pPr>
            <a:r>
              <a:rPr b="0" lang="en-US" sz="2800" spc="-1" strike="noStrike">
                <a:solidFill>
                  <a:srgbClr val="000000"/>
                </a:solidFill>
                <a:latin typeface="Calibri"/>
              </a:rPr>
              <a:t> </a:t>
            </a:r>
            <a:r>
              <a:rPr b="0" lang="en-US" sz="2800" spc="-1" strike="noStrike">
                <a:solidFill>
                  <a:srgbClr val="000000"/>
                </a:solidFill>
                <a:latin typeface="Calibri"/>
              </a:rPr>
              <a:t>Crime</a:t>
            </a:r>
            <a:r>
              <a:rPr b="0" lang="en-US" sz="2800" spc="-1" strike="noStrike" baseline="-25000">
                <a:solidFill>
                  <a:srgbClr val="000000"/>
                </a:solidFill>
                <a:latin typeface="Calibri"/>
              </a:rPr>
              <a:t>it</a:t>
            </a:r>
            <a:r>
              <a:rPr b="0" lang="en-US" sz="2800" spc="-1" strike="noStrike">
                <a:solidFill>
                  <a:srgbClr val="000000"/>
                </a:solidFill>
                <a:latin typeface="Calibri"/>
              </a:rPr>
              <a:t> = </a:t>
            </a:r>
            <a:r>
              <a:rPr b="0" lang="en-US" sz="2800" spc="-1" strike="noStrike">
                <a:solidFill>
                  <a:srgbClr val="000000"/>
                </a:solidFill>
                <a:latin typeface="Symbol"/>
              </a:rPr>
              <a:t>b</a:t>
            </a:r>
            <a:r>
              <a:rPr b="0" lang="en-US" sz="2800" spc="-1" strike="noStrike" baseline="-25000">
                <a:solidFill>
                  <a:srgbClr val="000000"/>
                </a:solidFill>
                <a:latin typeface="Calibri"/>
              </a:rPr>
              <a:t>0</a:t>
            </a:r>
            <a:r>
              <a:rPr b="0" lang="en-US" sz="2800" spc="-1" strike="noStrike">
                <a:solidFill>
                  <a:srgbClr val="000000"/>
                </a:solidFill>
                <a:latin typeface="Calibri"/>
              </a:rPr>
              <a:t> + </a:t>
            </a:r>
            <a:r>
              <a:rPr b="0" lang="en-US" sz="2800" spc="-1" strike="noStrike">
                <a:solidFill>
                  <a:srgbClr val="000000"/>
                </a:solidFill>
                <a:latin typeface="Symbol"/>
              </a:rPr>
              <a:t>b</a:t>
            </a:r>
            <a:r>
              <a:rPr b="0" lang="en-US" sz="2800" spc="-1" strike="noStrike" baseline="-25000">
                <a:solidFill>
                  <a:srgbClr val="000000"/>
                </a:solidFill>
                <a:latin typeface="Calibri"/>
              </a:rPr>
              <a:t>1</a:t>
            </a:r>
            <a:r>
              <a:rPr b="0" lang="en-US" sz="2800" spc="-1" strike="noStrike">
                <a:solidFill>
                  <a:srgbClr val="000000"/>
                </a:solidFill>
                <a:latin typeface="Calibri"/>
              </a:rPr>
              <a:t>Police</a:t>
            </a:r>
            <a:r>
              <a:rPr b="0" lang="en-US" sz="2800" spc="-1" strike="noStrike" baseline="-25000">
                <a:solidFill>
                  <a:srgbClr val="000000"/>
                </a:solidFill>
                <a:latin typeface="Calibri"/>
              </a:rPr>
              <a:t>it</a:t>
            </a:r>
            <a:r>
              <a:rPr b="0" lang="en-US" sz="2800" spc="-1" strike="noStrike">
                <a:solidFill>
                  <a:srgbClr val="000000"/>
                </a:solidFill>
                <a:latin typeface="Calibri"/>
              </a:rPr>
              <a:t>+ </a:t>
            </a:r>
            <a:r>
              <a:rPr b="0" lang="en-US" sz="2800" spc="-1" strike="noStrike">
                <a:solidFill>
                  <a:srgbClr val="000000"/>
                </a:solidFill>
                <a:latin typeface="Symbol"/>
              </a:rPr>
              <a:t>b</a:t>
            </a:r>
            <a:r>
              <a:rPr b="0" lang="en-US" sz="2800" spc="-1" strike="noStrike" baseline="-25000">
                <a:solidFill>
                  <a:srgbClr val="000000"/>
                </a:solidFill>
                <a:latin typeface="Calibri"/>
              </a:rPr>
              <a:t>2 </a:t>
            </a:r>
            <a:r>
              <a:rPr b="0" lang="en-US" sz="2800" spc="-1" strike="noStrike">
                <a:solidFill>
                  <a:srgbClr val="000000"/>
                </a:solidFill>
                <a:latin typeface="Calibri"/>
              </a:rPr>
              <a:t>(Police</a:t>
            </a:r>
            <a:r>
              <a:rPr b="0" lang="en-US" sz="2800" spc="-1" strike="noStrike" baseline="-25000">
                <a:solidFill>
                  <a:srgbClr val="000000"/>
                </a:solidFill>
                <a:latin typeface="Calibri"/>
              </a:rPr>
              <a:t>it </a:t>
            </a:r>
            <a:r>
              <a:rPr b="0" lang="en-US" sz="2800" spc="-1" strike="noStrike">
                <a:solidFill>
                  <a:srgbClr val="000000"/>
                </a:solidFill>
                <a:latin typeface="Calibri"/>
              </a:rPr>
              <a:t>x North</a:t>
            </a:r>
            <a:r>
              <a:rPr b="0" lang="en-US" sz="2800" spc="-1" strike="noStrike" baseline="-25000">
                <a:solidFill>
                  <a:srgbClr val="000000"/>
                </a:solidFill>
                <a:latin typeface="Calibri"/>
              </a:rPr>
              <a:t>i</a:t>
            </a:r>
            <a:r>
              <a:rPr b="0" lang="en-US" sz="2800" spc="-1" strike="noStrike">
                <a:solidFill>
                  <a:srgbClr val="000000"/>
                </a:solidFill>
                <a:latin typeface="Calibri"/>
              </a:rPr>
              <a:t>) +</a:t>
            </a:r>
            <a:r>
              <a:rPr b="0" lang="en-US" sz="2800" spc="-1" strike="noStrike" baseline="-25000">
                <a:solidFill>
                  <a:srgbClr val="000000"/>
                </a:solidFill>
                <a:latin typeface="Calibri"/>
              </a:rPr>
              <a:t> </a:t>
            </a:r>
            <a:r>
              <a:rPr b="0" lang="en-US" sz="2800" spc="-1" strike="noStrike">
                <a:solidFill>
                  <a:srgbClr val="000000"/>
                </a:solidFill>
                <a:latin typeface="Symbol"/>
              </a:rPr>
              <a:t>a</a:t>
            </a:r>
            <a:r>
              <a:rPr b="0" lang="en-US" sz="2800" spc="-1" strike="noStrike" baseline="-25000">
                <a:solidFill>
                  <a:srgbClr val="000000"/>
                </a:solidFill>
                <a:latin typeface="Calibri"/>
              </a:rPr>
              <a:t>i</a:t>
            </a:r>
            <a:r>
              <a:rPr b="0" lang="en-US" sz="2800" spc="-1" strike="noStrike">
                <a:solidFill>
                  <a:srgbClr val="000000"/>
                </a:solidFill>
                <a:latin typeface="Calibri"/>
              </a:rPr>
              <a:t> + </a:t>
            </a:r>
            <a:r>
              <a:rPr b="0" lang="en-US" sz="2800" spc="-1" strike="noStrike">
                <a:solidFill>
                  <a:srgbClr val="000000"/>
                </a:solidFill>
                <a:latin typeface="Symbol"/>
              </a:rPr>
              <a:t>e</a:t>
            </a:r>
            <a:r>
              <a:rPr b="0" lang="en-US" sz="2800" spc="-1" strike="noStrike" baseline="-25000">
                <a:solidFill>
                  <a:srgbClr val="000000"/>
                </a:solidFill>
                <a:latin typeface="Calibri"/>
              </a:rPr>
              <a:t>it</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TextShape 1"/>
          <p:cNvSpPr txBox="1"/>
          <p:nvPr/>
        </p:nvSpPr>
        <p:spPr>
          <a:xfrm>
            <a:off x="831960" y="1709640"/>
            <a:ext cx="10515240" cy="2852280"/>
          </a:xfrm>
          <a:prstGeom prst="rect">
            <a:avLst/>
          </a:prstGeom>
          <a:noFill/>
          <a:ln>
            <a:noFill/>
          </a:ln>
        </p:spPr>
        <p:txBody>
          <a:bodyPr anchor="b">
            <a:normAutofit/>
          </a:bodyPr>
          <a:p>
            <a:pPr>
              <a:lnSpc>
                <a:spcPct val="90000"/>
              </a:lnSpc>
            </a:pPr>
            <a:r>
              <a:rPr b="1" lang="en-US" sz="6000" spc="-1" strike="noStrike">
                <a:solidFill>
                  <a:srgbClr val="843c0b"/>
                </a:solidFill>
                <a:latin typeface="Calibri Light"/>
              </a:rPr>
              <a:t>Let’s Walk through another example</a:t>
            </a:r>
            <a:endParaRPr b="0" lang="en-US" sz="6000" spc="-1" strike="noStrike">
              <a:solidFill>
                <a:srgbClr val="000000"/>
              </a:solidFill>
              <a:latin typeface="Calibri"/>
            </a:endParaRPr>
          </a:p>
        </p:txBody>
      </p:sp>
      <p:sp>
        <p:nvSpPr>
          <p:cNvPr id="339" name="TextShape 2"/>
          <p:cNvSpPr txBox="1"/>
          <p:nvPr/>
        </p:nvSpPr>
        <p:spPr>
          <a:xfrm>
            <a:off x="831960" y="4589640"/>
            <a:ext cx="10515240" cy="1499760"/>
          </a:xfrm>
          <a:prstGeom prst="rect">
            <a:avLst/>
          </a:prstGeom>
          <a:noFill/>
          <a:ln>
            <a:noFill/>
          </a:ln>
        </p:spPr>
        <p:txBody>
          <a:bodyPr>
            <a:noAutofit/>
          </a:bodyPr>
          <a:p>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TextShape 1"/>
          <p:cNvSpPr txBox="1"/>
          <p:nvPr/>
        </p:nvSpPr>
        <p:spPr>
          <a:xfrm>
            <a:off x="838080" y="365040"/>
            <a:ext cx="10515240" cy="1325160"/>
          </a:xfrm>
          <a:prstGeom prst="rect">
            <a:avLst/>
          </a:prstGeom>
          <a:noFill/>
          <a:ln>
            <a:noFill/>
          </a:ln>
        </p:spPr>
        <p:txBody>
          <a:bodyPr anchor="ctr">
            <a:normAutofit/>
          </a:bodyPr>
          <a:p>
            <a:pPr>
              <a:lnSpc>
                <a:spcPct val="90000"/>
              </a:lnSpc>
            </a:pPr>
            <a:r>
              <a:rPr b="0" lang="en-US" sz="4400" spc="-1" strike="noStrike">
                <a:solidFill>
                  <a:srgbClr val="000000"/>
                </a:solidFill>
                <a:latin typeface="Calibri Light"/>
              </a:rPr>
              <a:t>Traffic fatalities and state beer taxes </a:t>
            </a:r>
            <a:r>
              <a:rPr b="0" lang="en-US" sz="2700" spc="-1" strike="noStrike">
                <a:solidFill>
                  <a:srgbClr val="000000"/>
                </a:solidFill>
                <a:latin typeface="Calibri Light"/>
              </a:rPr>
              <a:t>(Jackman 2010)</a:t>
            </a:r>
            <a:endParaRPr b="0" lang="en-US" sz="2700" spc="-1" strike="noStrike">
              <a:solidFill>
                <a:srgbClr val="000000"/>
              </a:solidFill>
              <a:latin typeface="Calibri"/>
            </a:endParaRPr>
          </a:p>
        </p:txBody>
      </p:sp>
      <p:sp>
        <p:nvSpPr>
          <p:cNvPr id="341"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Panel data set examining the link between traffic fatalities and beer taxes in the lower 48 states from 1982 to 1988.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dependent variable is the vehicle fatality rate (annually per 10,000 people).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When we plot the data by state we can see that there is wide variation in the rates across states.</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42" name="Picture 2" descr=""/>
          <p:cNvPicPr/>
          <p:nvPr/>
        </p:nvPicPr>
        <p:blipFill>
          <a:blip r:embed="rId1"/>
          <a:stretch/>
        </p:blipFill>
        <p:spPr>
          <a:xfrm>
            <a:off x="1523880" y="0"/>
            <a:ext cx="9143640" cy="6857640"/>
          </a:xfrm>
          <a:prstGeom prst="rect">
            <a:avLst/>
          </a:prstGeom>
          <a:ln>
            <a:noFill/>
          </a:ln>
        </p:spPr>
      </p:pic>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3600" spc="-1" strike="noStrike">
                <a:solidFill>
                  <a:srgbClr val="000000"/>
                </a:solidFill>
                <a:latin typeface="Calibri Light"/>
              </a:rPr>
              <a:t>Let’s begin with a </a:t>
            </a:r>
            <a:r>
              <a:rPr b="1" lang="en-US" sz="3600" spc="-1" strike="noStrike">
                <a:solidFill>
                  <a:srgbClr val="44546a"/>
                </a:solidFill>
                <a:latin typeface="Calibri Light"/>
              </a:rPr>
              <a:t>naïve OLS estimate </a:t>
            </a:r>
            <a:r>
              <a:rPr b="0" lang="en-US" sz="3600" spc="-1" strike="noStrike">
                <a:solidFill>
                  <a:srgbClr val="000000"/>
                </a:solidFill>
                <a:latin typeface="Calibri Light"/>
              </a:rPr>
              <a:t>of the effect of beer tax on fatalities</a:t>
            </a:r>
            <a:endParaRPr b="0" lang="en-US" sz="3600" spc="-1" strike="noStrike">
              <a:solidFill>
                <a:srgbClr val="000000"/>
              </a:solidFill>
              <a:latin typeface="Calibri"/>
            </a:endParaRPr>
          </a:p>
        </p:txBody>
      </p:sp>
      <p:sp>
        <p:nvSpPr>
          <p:cNvPr id="344" name="TextShape 2"/>
          <p:cNvSpPr txBox="1"/>
          <p:nvPr/>
        </p:nvSpPr>
        <p:spPr>
          <a:xfrm>
            <a:off x="838080" y="4419720"/>
            <a:ext cx="9905760" cy="199764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When we ignore the possible between-state heterogeneity, we get a surprising result.</a:t>
            </a:r>
            <a:endParaRPr b="0" lang="en-US" sz="2800" spc="-1" strike="noStrike">
              <a:solidFill>
                <a:srgbClr val="000000"/>
              </a:solidFill>
              <a:latin typeface="Calibri"/>
            </a:endParaRPr>
          </a:p>
        </p:txBody>
      </p:sp>
      <p:sp>
        <p:nvSpPr>
          <p:cNvPr id="345" name="CustomShape 3"/>
          <p:cNvSpPr/>
          <p:nvPr/>
        </p:nvSpPr>
        <p:spPr>
          <a:xfrm>
            <a:off x="3429000" y="1775520"/>
            <a:ext cx="5333760" cy="575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i="1" lang="en-US" sz="2800" spc="-1" strike="noStrike">
                <a:solidFill>
                  <a:srgbClr val="000000"/>
                </a:solidFill>
                <a:latin typeface="Calibri"/>
              </a:rPr>
              <a:t>fatality</a:t>
            </a:r>
            <a:r>
              <a:rPr b="0" i="1" lang="en-US" sz="2800" spc="-1" strike="noStrike" baseline="-25000">
                <a:solidFill>
                  <a:srgbClr val="000000"/>
                </a:solidFill>
                <a:latin typeface="Calibri"/>
              </a:rPr>
              <a:t>it</a:t>
            </a:r>
            <a:r>
              <a:rPr b="0" i="1" lang="en-US" sz="2800" spc="-1" strike="noStrike">
                <a:solidFill>
                  <a:srgbClr val="000000"/>
                </a:solidFill>
                <a:latin typeface="Calibri"/>
              </a:rPr>
              <a:t> </a:t>
            </a:r>
            <a:r>
              <a:rPr b="0" lang="en-US" sz="2800" spc="-1" strike="noStrike">
                <a:solidFill>
                  <a:srgbClr val="000000"/>
                </a:solidFill>
                <a:latin typeface="Calibri"/>
              </a:rPr>
              <a:t>= b</a:t>
            </a:r>
            <a:r>
              <a:rPr b="0" lang="en-US" sz="2800" spc="-1" strike="noStrike" baseline="-25000">
                <a:solidFill>
                  <a:srgbClr val="000000"/>
                </a:solidFill>
                <a:latin typeface="Calibri"/>
              </a:rPr>
              <a:t>0</a:t>
            </a:r>
            <a:r>
              <a:rPr b="0" lang="en-US" sz="2800" spc="-1" strike="noStrike">
                <a:solidFill>
                  <a:srgbClr val="000000"/>
                </a:solidFill>
                <a:latin typeface="Calibri"/>
              </a:rPr>
              <a:t> + b</a:t>
            </a:r>
            <a:r>
              <a:rPr b="0" lang="en-US" sz="2800" spc="-1" strike="noStrike" baseline="-25000">
                <a:solidFill>
                  <a:srgbClr val="000000"/>
                </a:solidFill>
                <a:latin typeface="Calibri"/>
              </a:rPr>
              <a:t>1</a:t>
            </a:r>
            <a:r>
              <a:rPr b="0" i="1" lang="en-US" sz="2800" spc="-1" strike="noStrike">
                <a:solidFill>
                  <a:srgbClr val="000000"/>
                </a:solidFill>
                <a:latin typeface="Calibri"/>
              </a:rPr>
              <a:t>beertax</a:t>
            </a:r>
            <a:r>
              <a:rPr b="0" i="1" lang="en-US" sz="2800" spc="-1" strike="noStrike" baseline="-25000">
                <a:solidFill>
                  <a:srgbClr val="000000"/>
                </a:solidFill>
                <a:latin typeface="Calibri"/>
              </a:rPr>
              <a:t>it</a:t>
            </a:r>
            <a:r>
              <a:rPr b="0" i="1" lang="en-US" sz="2800" spc="-1" strike="noStrike">
                <a:solidFill>
                  <a:srgbClr val="000000"/>
                </a:solidFill>
                <a:latin typeface="Calibri"/>
              </a:rPr>
              <a:t> </a:t>
            </a:r>
            <a:r>
              <a:rPr b="0" lang="en-US" sz="2800" spc="-1" strike="noStrike">
                <a:solidFill>
                  <a:srgbClr val="000000"/>
                </a:solidFill>
                <a:latin typeface="Calibri"/>
              </a:rPr>
              <a:t>+ e</a:t>
            </a:r>
            <a:r>
              <a:rPr b="0" i="1" lang="en-US" sz="2800" spc="-1" strike="noStrike" baseline="-25000">
                <a:solidFill>
                  <a:srgbClr val="000000"/>
                </a:solidFill>
                <a:latin typeface="Calibri"/>
              </a:rPr>
              <a:t>it</a:t>
            </a:r>
            <a:endParaRPr b="0" lang="en-US" sz="2800" spc="-1" strike="noStrike">
              <a:latin typeface="Arial"/>
            </a:endParaRPr>
          </a:p>
        </p:txBody>
      </p:sp>
      <p:pic>
        <p:nvPicPr>
          <p:cNvPr id="346" name="Picture 4" descr=""/>
          <p:cNvPicPr/>
          <p:nvPr/>
        </p:nvPicPr>
        <p:blipFill>
          <a:blip r:embed="rId1"/>
          <a:stretch/>
        </p:blipFill>
        <p:spPr>
          <a:xfrm>
            <a:off x="1066680" y="2438280"/>
            <a:ext cx="11973600" cy="1533600"/>
          </a:xfrm>
          <a:prstGeom prst="rect">
            <a:avLst/>
          </a:prstGeom>
          <a:ln>
            <a:noFill/>
          </a:ln>
        </p:spPr>
      </p:pic>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Model using </a:t>
            </a:r>
            <a:r>
              <a:rPr b="1" lang="en-US" sz="4400" spc="-1" strike="noStrike">
                <a:solidFill>
                  <a:srgbClr val="44546a"/>
                </a:solidFill>
                <a:latin typeface="Calibri Light"/>
              </a:rPr>
              <a:t>Fixed Effects</a:t>
            </a:r>
            <a:endParaRPr b="0" lang="en-US" sz="4400" spc="-1" strike="noStrike">
              <a:solidFill>
                <a:srgbClr val="000000"/>
              </a:solidFill>
              <a:latin typeface="Calibri"/>
            </a:endParaRPr>
          </a:p>
        </p:txBody>
      </p:sp>
      <p:sp>
        <p:nvSpPr>
          <p:cNvPr id="348" name="TextShape 2"/>
          <p:cNvSpPr txBox="1"/>
          <p:nvPr/>
        </p:nvSpPr>
        <p:spPr>
          <a:xfrm>
            <a:off x="990720" y="3733920"/>
            <a:ext cx="10058040" cy="254448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When we properly deal with the unobservable fixed effects for each state we see a striking difference in the estimated effect of the beer tax.</a:t>
            </a:r>
            <a:endParaRPr b="0" lang="en-US" sz="2800" spc="-1" strike="noStrike">
              <a:solidFill>
                <a:srgbClr val="000000"/>
              </a:solidFill>
              <a:latin typeface="Calibri"/>
            </a:endParaRPr>
          </a:p>
        </p:txBody>
      </p:sp>
      <p:pic>
        <p:nvPicPr>
          <p:cNvPr id="349" name="Picture 4" descr=""/>
          <p:cNvPicPr/>
          <p:nvPr/>
        </p:nvPicPr>
        <p:blipFill>
          <a:blip r:embed="rId1"/>
          <a:stretch/>
        </p:blipFill>
        <p:spPr>
          <a:xfrm>
            <a:off x="990720" y="1958040"/>
            <a:ext cx="12443400" cy="1325160"/>
          </a:xfrm>
          <a:prstGeom prst="rect">
            <a:avLst/>
          </a:prstGeom>
          <a:ln>
            <a:noFill/>
          </a:ln>
        </p:spPr>
      </p:pic>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0" name="TextShape 1"/>
          <p:cNvSpPr txBox="1"/>
          <p:nvPr/>
        </p:nvSpPr>
        <p:spPr>
          <a:xfrm>
            <a:off x="838080" y="365040"/>
            <a:ext cx="10515240" cy="1325160"/>
          </a:xfrm>
          <a:prstGeom prst="rect">
            <a:avLst/>
          </a:prstGeom>
          <a:noFill/>
          <a:ln>
            <a:noFill/>
          </a:ln>
        </p:spPr>
        <p:txBody>
          <a:bodyPr anchor="ctr">
            <a:noAutofit/>
          </a:bodyPr>
          <a:p>
            <a:endParaRPr b="0" lang="en-US" sz="1800" spc="-1" strike="noStrike">
              <a:solidFill>
                <a:srgbClr val="000000"/>
              </a:solidFill>
              <a:latin typeface="Calibri"/>
            </a:endParaRPr>
          </a:p>
        </p:txBody>
      </p:sp>
      <p:sp>
        <p:nvSpPr>
          <p:cNvPr id="351" name="TextShape 2"/>
          <p:cNvSpPr txBox="1"/>
          <p:nvPr/>
        </p:nvSpPr>
        <p:spPr>
          <a:xfrm>
            <a:off x="838080" y="1825560"/>
            <a:ext cx="10515240" cy="4350960"/>
          </a:xfrm>
          <a:prstGeom prst="rect">
            <a:avLst/>
          </a:prstGeom>
          <a:noFill/>
          <a:ln>
            <a:noFill/>
          </a:ln>
        </p:spPr>
        <p:txBody>
          <a:bodyPr>
            <a:noAutofit/>
          </a:bodyPr>
          <a:p>
            <a:endParaRPr b="0" lang="en-US" sz="2800" spc="-1" strike="noStrike">
              <a:solidFill>
                <a:srgbClr val="000000"/>
              </a:solidFill>
              <a:latin typeface="Calibri"/>
            </a:endParaRPr>
          </a:p>
        </p:txBody>
      </p:sp>
      <p:pic>
        <p:nvPicPr>
          <p:cNvPr id="352" name="Picture 2" descr=""/>
          <p:cNvPicPr/>
          <p:nvPr/>
        </p:nvPicPr>
        <p:blipFill>
          <a:blip r:embed="rId1"/>
          <a:stretch/>
        </p:blipFill>
        <p:spPr>
          <a:xfrm>
            <a:off x="1908720" y="0"/>
            <a:ext cx="8373960" cy="6857640"/>
          </a:xfrm>
          <a:prstGeom prst="rect">
            <a:avLst/>
          </a:prstGeom>
          <a:ln>
            <a:noFill/>
          </a:ln>
        </p:spPr>
      </p:pic>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TextShape 1"/>
          <p:cNvSpPr txBox="1"/>
          <p:nvPr/>
        </p:nvSpPr>
        <p:spPr>
          <a:xfrm>
            <a:off x="838080" y="365040"/>
            <a:ext cx="10515240" cy="1325160"/>
          </a:xfrm>
          <a:prstGeom prst="rect">
            <a:avLst/>
          </a:prstGeom>
          <a:noFill/>
          <a:ln>
            <a:noFill/>
          </a:ln>
        </p:spPr>
        <p:txBody>
          <a:bodyPr anchor="ctr">
            <a:normAutofit/>
          </a:bodyPr>
          <a:p>
            <a:pPr>
              <a:lnSpc>
                <a:spcPct val="90000"/>
              </a:lnSpc>
            </a:pPr>
            <a:r>
              <a:rPr b="1" lang="en-US" sz="4400" spc="-1" strike="noStrike">
                <a:solidFill>
                  <a:srgbClr val="44546a"/>
                </a:solidFill>
                <a:latin typeface="Calibri Light"/>
              </a:rPr>
              <a:t>Time for you to practice</a:t>
            </a:r>
            <a:endParaRPr b="0" lang="en-US" sz="4400" spc="-1" strike="noStrike">
              <a:solidFill>
                <a:srgbClr val="000000"/>
              </a:solidFill>
              <a:latin typeface="Calibri"/>
            </a:endParaRPr>
          </a:p>
        </p:txBody>
      </p:sp>
      <p:sp>
        <p:nvSpPr>
          <p:cNvPr id="354"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 have posted practice questions to this week’s folder on Blackboard.</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questions come directly from a prior methods comprehensive exam.</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Also good practice for those doctoral students planning to take a methods exam.</a:t>
            </a: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2" name="Picture 4" descr=""/>
          <p:cNvPicPr/>
          <p:nvPr/>
        </p:nvPicPr>
        <p:blipFill>
          <a:blip r:embed="rId1"/>
          <a:stretch/>
        </p:blipFill>
        <p:spPr>
          <a:xfrm>
            <a:off x="1721880" y="0"/>
            <a:ext cx="8747640" cy="685764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TextShape 1"/>
          <p:cNvSpPr txBox="1"/>
          <p:nvPr/>
        </p:nvSpPr>
        <p:spPr>
          <a:xfrm>
            <a:off x="831960" y="1709640"/>
            <a:ext cx="10515240" cy="2852280"/>
          </a:xfrm>
          <a:prstGeom prst="rect">
            <a:avLst/>
          </a:prstGeom>
          <a:noFill/>
          <a:ln>
            <a:noFill/>
          </a:ln>
        </p:spPr>
        <p:txBody>
          <a:bodyPr anchor="b">
            <a:normAutofit/>
          </a:bodyPr>
          <a:p>
            <a:pPr>
              <a:lnSpc>
                <a:spcPct val="90000"/>
              </a:lnSpc>
            </a:pPr>
            <a:r>
              <a:rPr b="1" lang="en-US" sz="7200" spc="-1" strike="noStrike">
                <a:solidFill>
                  <a:srgbClr val="843c0b"/>
                </a:solidFill>
                <a:latin typeface="Calibri Light"/>
              </a:rPr>
              <a:t>Panel data</a:t>
            </a:r>
            <a:endParaRPr b="0" lang="en-US" sz="7200" spc="-1" strike="noStrike">
              <a:solidFill>
                <a:srgbClr val="000000"/>
              </a:solidFill>
              <a:latin typeface="Calibri"/>
            </a:endParaRPr>
          </a:p>
        </p:txBody>
      </p:sp>
      <p:sp>
        <p:nvSpPr>
          <p:cNvPr id="184" name="TextShape 2"/>
          <p:cNvSpPr txBox="1"/>
          <p:nvPr/>
        </p:nvSpPr>
        <p:spPr>
          <a:xfrm>
            <a:off x="831960" y="4589640"/>
            <a:ext cx="10515240" cy="1499760"/>
          </a:xfrm>
          <a:prstGeom prst="rect">
            <a:avLst/>
          </a:prstGeom>
          <a:noFill/>
          <a:ln>
            <a:noFill/>
          </a:ln>
        </p:spPr>
        <p:txBody>
          <a:bodyPr>
            <a:noAutofit/>
          </a:bodyPr>
          <a:p>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5" name="Content Placeholder 4" descr=""/>
          <p:cNvPicPr/>
          <p:nvPr/>
        </p:nvPicPr>
        <p:blipFill>
          <a:blip r:embed="rId1"/>
          <a:stretch/>
        </p:blipFill>
        <p:spPr>
          <a:xfrm>
            <a:off x="2362320" y="1335240"/>
            <a:ext cx="6933960" cy="5517000"/>
          </a:xfrm>
          <a:prstGeom prst="rect">
            <a:avLst/>
          </a:prstGeom>
          <a:ln>
            <a:noFill/>
          </a:ln>
        </p:spPr>
      </p:pic>
      <p:pic>
        <p:nvPicPr>
          <p:cNvPr id="186" name="Picture 3" descr=""/>
          <p:cNvPicPr/>
          <p:nvPr/>
        </p:nvPicPr>
        <p:blipFill>
          <a:blip r:embed="rId2"/>
          <a:stretch/>
        </p:blipFill>
        <p:spPr>
          <a:xfrm>
            <a:off x="3019320" y="126720"/>
            <a:ext cx="9182520" cy="889200"/>
          </a:xfrm>
          <a:prstGeom prst="rect">
            <a:avLst/>
          </a:prstGeom>
          <a:ln>
            <a:noFill/>
          </a:ln>
        </p:spPr>
      </p:pic>
      <p:sp>
        <p:nvSpPr>
          <p:cNvPr id="187" name="CustomShape 1"/>
          <p:cNvSpPr/>
          <p:nvPr/>
        </p:nvSpPr>
        <p:spPr>
          <a:xfrm>
            <a:off x="-16920" y="6578280"/>
            <a:ext cx="1904760" cy="2577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100" spc="-1" strike="noStrike">
                <a:solidFill>
                  <a:srgbClr val="808080"/>
                </a:solidFill>
                <a:latin typeface="Calibri"/>
              </a:rPr>
              <a:t>Image from Bailey (2016)</a:t>
            </a:r>
            <a:endParaRPr b="0" lang="en-US" sz="11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8" name="Picture 3" descr=""/>
          <p:cNvPicPr/>
          <p:nvPr/>
        </p:nvPicPr>
        <p:blipFill>
          <a:blip r:embed="rId1"/>
          <a:stretch/>
        </p:blipFill>
        <p:spPr>
          <a:xfrm>
            <a:off x="3505320" y="58320"/>
            <a:ext cx="8953200" cy="820800"/>
          </a:xfrm>
          <a:prstGeom prst="rect">
            <a:avLst/>
          </a:prstGeom>
          <a:ln>
            <a:noFill/>
          </a:ln>
        </p:spPr>
      </p:pic>
      <p:pic>
        <p:nvPicPr>
          <p:cNvPr id="189" name="Picture 8" descr=""/>
          <p:cNvPicPr/>
          <p:nvPr/>
        </p:nvPicPr>
        <p:blipFill>
          <a:blip r:embed="rId2"/>
          <a:stretch/>
        </p:blipFill>
        <p:spPr>
          <a:xfrm>
            <a:off x="2400480" y="1138680"/>
            <a:ext cx="7391160" cy="5725800"/>
          </a:xfrm>
          <a:prstGeom prst="rect">
            <a:avLst/>
          </a:prstGeom>
          <a:ln>
            <a:noFill/>
          </a:ln>
        </p:spPr>
      </p:pic>
      <p:sp>
        <p:nvSpPr>
          <p:cNvPr id="190" name="CustomShape 1"/>
          <p:cNvSpPr/>
          <p:nvPr/>
        </p:nvSpPr>
        <p:spPr>
          <a:xfrm>
            <a:off x="0" y="6578280"/>
            <a:ext cx="1904760" cy="2577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100" spc="-1" strike="noStrike">
                <a:solidFill>
                  <a:srgbClr val="808080"/>
                </a:solidFill>
                <a:latin typeface="Calibri"/>
              </a:rPr>
              <a:t>Image from Bailey (2016)</a:t>
            </a:r>
            <a:endParaRPr b="0" lang="en-US" sz="11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38446</TotalTime>
  <Application>LibreOffice/6.3.0.4$Windows_X86_64 LibreOffice_project/057fc023c990d676a43019934386b85b21a9ee99</Application>
  <Words>3088</Words>
  <Paragraphs>278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2012-08-18T01:52:05Z</dcterms:created>
  <dc:creator>MDS</dc:creator>
  <dc:description/>
  <dc:language>en-US</dc:language>
  <cp:lastModifiedBy/>
  <cp:lastPrinted>2015-04-02T13:19:55Z</cp:lastPrinted>
  <dcterms:modified xsi:type="dcterms:W3CDTF">2021-04-19T14:56:15Z</dcterms:modified>
  <cp:revision>433</cp:revision>
  <dc:subject/>
  <dc:title>Panel Data Methods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54</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59</vt:i4>
  </property>
</Properties>
</file>