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/>
    <p:restoredTop sz="94647"/>
  </p:normalViewPr>
  <p:slideViewPr>
    <p:cSldViewPr snapToGrid="0" snapToObjects="1">
      <p:cViewPr varScale="1">
        <p:scale>
          <a:sx n="126" d="100"/>
          <a:sy n="126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7D43-2170-4947-A78A-86029F8279B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A852-4867-754E-AA99-097C99E6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BC4A-1E16-C345-92FE-4BA0F0C1BC37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2E29-96D2-684B-8A4C-11F90163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40" y="62687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68512" y="62687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633216" y="19761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14112" y="18694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232912" y="13208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94528" y="12395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2546096" y="12090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84976" y="10617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977136" y="8636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43776" y="6248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200912" y="5842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64704" y="3454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3520" y="3149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85632" y="2438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15696" y="57912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93024" y="584200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089152" y="53644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17536" y="54152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62608" y="49377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2048" y="49885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8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044192" y="45110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60464" y="456184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519680" y="40944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11392" y="41351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995168" y="36779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69280" y="36169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470656" y="316992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19040" y="312928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421632" y="2753360"/>
            <a:ext cx="475488" cy="477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Khang, Alex</dc:creator>
  <cp:lastModifiedBy>Khang, Alex</cp:lastModifiedBy>
  <cp:revision>3</cp:revision>
  <dcterms:created xsi:type="dcterms:W3CDTF">2017-05-19T22:05:29Z</dcterms:created>
  <dcterms:modified xsi:type="dcterms:W3CDTF">2017-05-19T22:31:15Z</dcterms:modified>
</cp:coreProperties>
</file>