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1"/>
    <p:restoredTop sz="94647"/>
  </p:normalViewPr>
  <p:slideViewPr>
    <p:cSldViewPr snapToGrid="0" snapToObjects="1">
      <p:cViewPr varScale="1">
        <p:scale>
          <a:sx n="126" d="100"/>
          <a:sy n="126" d="100"/>
        </p:scale>
        <p:origin x="2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37D43-2170-4947-A78A-86029F8279BE}" type="datetimeFigureOut">
              <a:rPr lang="en-US" smtClean="0"/>
              <a:t>5/19/17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A852-4867-754E-AA99-097C99E6D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3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C4A-1E16-C345-92FE-4BA0F0C1BC37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2E29-96D2-684B-8A4C-11F901635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C4A-1E16-C345-92FE-4BA0F0C1BC37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2E29-96D2-684B-8A4C-11F901635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C4A-1E16-C345-92FE-4BA0F0C1BC37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2E29-96D2-684B-8A4C-11F901635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C4A-1E16-C345-92FE-4BA0F0C1BC37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2E29-96D2-684B-8A4C-11F901635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C4A-1E16-C345-92FE-4BA0F0C1BC37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2E29-96D2-684B-8A4C-11F901635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C4A-1E16-C345-92FE-4BA0F0C1BC37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2E29-96D2-684B-8A4C-11F901635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C4A-1E16-C345-92FE-4BA0F0C1BC37}" type="datetimeFigureOut">
              <a:rPr lang="en-US" smtClean="0"/>
              <a:t>5/19/17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2E29-96D2-684B-8A4C-11F901635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C4A-1E16-C345-92FE-4BA0F0C1BC37}" type="datetimeFigureOut">
              <a:rPr lang="en-US" smtClean="0"/>
              <a:t>5/19/17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2E29-96D2-684B-8A4C-11F901635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C4A-1E16-C345-92FE-4BA0F0C1BC37}" type="datetimeFigureOut">
              <a:rPr lang="en-US" smtClean="0"/>
              <a:t>5/19/17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2E29-96D2-684B-8A4C-11F901635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C4A-1E16-C345-92FE-4BA0F0C1BC37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2E29-96D2-684B-8A4C-11F901635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C4A-1E16-C345-92FE-4BA0F0C1BC37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2E29-96D2-684B-8A4C-11F901635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BBC4A-1E16-C345-92FE-4BA0F0C1BC37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C2E29-96D2-684B-8A4C-11F90163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2240" y="626872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68512" y="626872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3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4350512" y="203200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7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4157472" y="75184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8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4279392" y="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615696" y="579120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93024" y="584200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1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089152" y="536448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717536" y="541528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562608" y="493776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42048" y="498856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8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044192" y="451104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60464" y="456184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7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519680" y="409448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11392" y="413512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6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2995168" y="367792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69280" y="361696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8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3470656" y="316992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019040" y="312928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6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4421632" y="275336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Macintosh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Khang, Alex</dc:creator>
  <cp:lastModifiedBy>Khang, Alex</cp:lastModifiedBy>
  <cp:revision>4</cp:revision>
  <dcterms:created xsi:type="dcterms:W3CDTF">2017-05-19T22:05:29Z</dcterms:created>
  <dcterms:modified xsi:type="dcterms:W3CDTF">2017-05-19T22:33:28Z</dcterms:modified>
</cp:coreProperties>
</file>