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5197"/>
    <p:restoredTop sz="86413"/>
  </p:normalViewPr>
  <p:slideViewPr>
    <p:cSldViewPr snapToGrid="0" snapToObjects="1">
      <p:cViewPr varScale="1">
        <p:scale>
          <a:sx n="119" d="100"/>
          <a:sy n="119" d="100"/>
        </p:scale>
        <p:origin x="20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12F-E41C-B947-B794-27156A1C956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E6F4-8B4A-8E4E-9D82-39879419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ScreenSeq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 presentation</vt:lpstr>
      <vt:lpstr>What is MAE</vt:lpstr>
      <vt:lpstr>What is ScreenSeq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Alex Kim</dc:creator>
  <cp:lastModifiedBy>Alex Kim</cp:lastModifiedBy>
  <cp:revision>1</cp:revision>
  <dcterms:created xsi:type="dcterms:W3CDTF">2018-07-25T19:01:20Z</dcterms:created>
  <dcterms:modified xsi:type="dcterms:W3CDTF">2018-07-25T19:04:38Z</dcterms:modified>
</cp:coreProperties>
</file>