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73" r:id="rId5"/>
    <p:sldId id="272" r:id="rId6"/>
    <p:sldId id="275" r:id="rId7"/>
    <p:sldId id="276" r:id="rId8"/>
    <p:sldId id="277" r:id="rId9"/>
    <p:sldId id="279" r:id="rId10"/>
    <p:sldId id="278" r:id="rId11"/>
    <p:sldId id="280" r:id="rId12"/>
    <p:sldId id="281" r:id="rId13"/>
    <p:sldId id="282" r:id="rId14"/>
    <p:sldId id="283" r:id="rId15"/>
    <p:sldId id="284" r:id="rId16"/>
    <p:sldId id="285" r:id="rId17"/>
    <p:sldId id="274" r:id="rId18"/>
    <p:sldId id="286" r:id="rId19"/>
    <p:sldId id="287" r:id="rId20"/>
    <p:sldId id="298" r:id="rId21"/>
    <p:sldId id="300" r:id="rId22"/>
    <p:sldId id="301" r:id="rId23"/>
    <p:sldId id="302" r:id="rId24"/>
    <p:sldId id="303" r:id="rId25"/>
    <p:sldId id="304" r:id="rId26"/>
    <p:sldId id="288" r:id="rId27"/>
    <p:sldId id="296" r:id="rId28"/>
    <p:sldId id="297" r:id="rId29"/>
    <p:sldId id="289" r:id="rId30"/>
    <p:sldId id="290" r:id="rId31"/>
    <p:sldId id="293" r:id="rId32"/>
    <p:sldId id="294" r:id="rId33"/>
    <p:sldId id="292" r:id="rId34"/>
  </p:sldIdLst>
  <p:sldSz cx="9144000" cy="6858000" type="screen4x3"/>
  <p:notesSz cx="7102475" cy="9388475"/>
  <p:defaultTextStyle>
    <a:defPPr>
      <a:defRPr lang="en-US"/>
    </a:defPPr>
    <a:lvl1pPr algn="l" defTabSz="457200" rtl="0" fontAlgn="base">
      <a:spcBef>
        <a:spcPct val="0"/>
      </a:spcBef>
      <a:spcAft>
        <a:spcPct val="0"/>
      </a:spcAft>
      <a:defRPr kern="1200">
        <a:solidFill>
          <a:schemeClr val="tx1"/>
        </a:solidFill>
        <a:latin typeface="Lucida Grande" charset="0"/>
        <a:ea typeface="ヒラギノ角ゴ Pro W3" charset="-128"/>
        <a:cs typeface="+mn-cs"/>
      </a:defRPr>
    </a:lvl1pPr>
    <a:lvl2pPr marL="457200" algn="l" defTabSz="457200" rtl="0" fontAlgn="base">
      <a:spcBef>
        <a:spcPct val="0"/>
      </a:spcBef>
      <a:spcAft>
        <a:spcPct val="0"/>
      </a:spcAft>
      <a:defRPr kern="1200">
        <a:solidFill>
          <a:schemeClr val="tx1"/>
        </a:solidFill>
        <a:latin typeface="Lucida Grande" charset="0"/>
        <a:ea typeface="ヒラギノ角ゴ Pro W3" charset="-128"/>
        <a:cs typeface="+mn-cs"/>
      </a:defRPr>
    </a:lvl2pPr>
    <a:lvl3pPr marL="914400" algn="l" defTabSz="457200" rtl="0" fontAlgn="base">
      <a:spcBef>
        <a:spcPct val="0"/>
      </a:spcBef>
      <a:spcAft>
        <a:spcPct val="0"/>
      </a:spcAft>
      <a:defRPr kern="1200">
        <a:solidFill>
          <a:schemeClr val="tx1"/>
        </a:solidFill>
        <a:latin typeface="Lucida Grande" charset="0"/>
        <a:ea typeface="ヒラギノ角ゴ Pro W3" charset="-128"/>
        <a:cs typeface="+mn-cs"/>
      </a:defRPr>
    </a:lvl3pPr>
    <a:lvl4pPr marL="1371600" algn="l" defTabSz="457200" rtl="0" fontAlgn="base">
      <a:spcBef>
        <a:spcPct val="0"/>
      </a:spcBef>
      <a:spcAft>
        <a:spcPct val="0"/>
      </a:spcAft>
      <a:defRPr kern="1200">
        <a:solidFill>
          <a:schemeClr val="tx1"/>
        </a:solidFill>
        <a:latin typeface="Lucida Grande" charset="0"/>
        <a:ea typeface="ヒラギノ角ゴ Pro W3" charset="-128"/>
        <a:cs typeface="+mn-cs"/>
      </a:defRPr>
    </a:lvl4pPr>
    <a:lvl5pPr marL="1828800" algn="l" defTabSz="457200" rtl="0" fontAlgn="base">
      <a:spcBef>
        <a:spcPct val="0"/>
      </a:spcBef>
      <a:spcAft>
        <a:spcPct val="0"/>
      </a:spcAft>
      <a:defRPr kern="1200">
        <a:solidFill>
          <a:schemeClr val="tx1"/>
        </a:solidFill>
        <a:latin typeface="Lucida Grande" charset="0"/>
        <a:ea typeface="ヒラギノ角ゴ Pro W3" charset="-128"/>
        <a:cs typeface="+mn-cs"/>
      </a:defRPr>
    </a:lvl5pPr>
    <a:lvl6pPr marL="2286000" algn="l" defTabSz="914400" rtl="0" eaLnBrk="1" latinLnBrk="0" hangingPunct="1">
      <a:defRPr kern="1200">
        <a:solidFill>
          <a:schemeClr val="tx1"/>
        </a:solidFill>
        <a:latin typeface="Lucida Grande" charset="0"/>
        <a:ea typeface="ヒラギノ角ゴ Pro W3" charset="-128"/>
        <a:cs typeface="+mn-cs"/>
      </a:defRPr>
    </a:lvl6pPr>
    <a:lvl7pPr marL="2743200" algn="l" defTabSz="914400" rtl="0" eaLnBrk="1" latinLnBrk="0" hangingPunct="1">
      <a:defRPr kern="1200">
        <a:solidFill>
          <a:schemeClr val="tx1"/>
        </a:solidFill>
        <a:latin typeface="Lucida Grande" charset="0"/>
        <a:ea typeface="ヒラギノ角ゴ Pro W3" charset="-128"/>
        <a:cs typeface="+mn-cs"/>
      </a:defRPr>
    </a:lvl7pPr>
    <a:lvl8pPr marL="3200400" algn="l" defTabSz="914400" rtl="0" eaLnBrk="1" latinLnBrk="0" hangingPunct="1">
      <a:defRPr kern="1200">
        <a:solidFill>
          <a:schemeClr val="tx1"/>
        </a:solidFill>
        <a:latin typeface="Lucida Grande" charset="0"/>
        <a:ea typeface="ヒラギノ角ゴ Pro W3" charset="-128"/>
        <a:cs typeface="+mn-cs"/>
      </a:defRPr>
    </a:lvl8pPr>
    <a:lvl9pPr marL="3657600" algn="l" defTabSz="914400" rtl="0" eaLnBrk="1" latinLnBrk="0" hangingPunct="1">
      <a:defRPr kern="1200">
        <a:solidFill>
          <a:schemeClr val="tx1"/>
        </a:solidFill>
        <a:latin typeface="Lucida Grande"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76"/>
    <a:srgbClr val="005AA3"/>
    <a:srgbClr val="CF00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28A64-3921-4A0C-A5C1-0E44CE04AD04}" v="22" dt="2020-06-04T23:34:32.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67" autoAdjust="0"/>
    <p:restoredTop sz="86364" autoAdjust="0"/>
  </p:normalViewPr>
  <p:slideViewPr>
    <p:cSldViewPr snapToGrid="0" snapToObjects="1">
      <p:cViewPr varScale="1">
        <p:scale>
          <a:sx n="78" d="100"/>
          <a:sy n="78" d="100"/>
        </p:scale>
        <p:origin x="870"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Klausing" userId="d664fa5b-24c6-4746-892d-ee4c905210ce" providerId="ADAL" clId="{24B28A64-3921-4A0C-A5C1-0E44CE04AD04}"/>
    <pc:docChg chg="custSel addSld delSld modSld">
      <pc:chgData name="Alex Klausing" userId="d664fa5b-24c6-4746-892d-ee4c905210ce" providerId="ADAL" clId="{24B28A64-3921-4A0C-A5C1-0E44CE04AD04}" dt="2020-06-04T23:34:32.820" v="1064"/>
      <pc:docMkLst>
        <pc:docMk/>
      </pc:docMkLst>
      <pc:sldChg chg="modSp">
        <pc:chgData name="Alex Klausing" userId="d664fa5b-24c6-4746-892d-ee4c905210ce" providerId="ADAL" clId="{24B28A64-3921-4A0C-A5C1-0E44CE04AD04}" dt="2020-06-04T23:21:22.993" v="1031" actId="20577"/>
        <pc:sldMkLst>
          <pc:docMk/>
          <pc:sldMk cId="917427765" sldId="288"/>
        </pc:sldMkLst>
        <pc:spChg chg="mod">
          <ac:chgData name="Alex Klausing" userId="d664fa5b-24c6-4746-892d-ee4c905210ce" providerId="ADAL" clId="{24B28A64-3921-4A0C-A5C1-0E44CE04AD04}" dt="2020-06-04T23:21:22.993" v="1031" actId="20577"/>
          <ac:spMkLst>
            <pc:docMk/>
            <pc:sldMk cId="917427765" sldId="288"/>
            <ac:spMk id="3" creationId="{20047644-14A2-4092-BD79-F0FC0B444A33}"/>
          </ac:spMkLst>
        </pc:spChg>
      </pc:sldChg>
      <pc:sldChg chg="modSp">
        <pc:chgData name="Alex Klausing" userId="d664fa5b-24c6-4746-892d-ee4c905210ce" providerId="ADAL" clId="{24B28A64-3921-4A0C-A5C1-0E44CE04AD04}" dt="2020-06-04T23:21:09.105" v="1027" actId="20577"/>
        <pc:sldMkLst>
          <pc:docMk/>
          <pc:sldMk cId="1074132122" sldId="289"/>
        </pc:sldMkLst>
        <pc:spChg chg="mod">
          <ac:chgData name="Alex Klausing" userId="d664fa5b-24c6-4746-892d-ee4c905210ce" providerId="ADAL" clId="{24B28A64-3921-4A0C-A5C1-0E44CE04AD04}" dt="2020-06-04T23:21:09.105" v="1027" actId="20577"/>
          <ac:spMkLst>
            <pc:docMk/>
            <pc:sldMk cId="1074132122" sldId="289"/>
            <ac:spMk id="3" creationId="{20047644-14A2-4092-BD79-F0FC0B444A33}"/>
          </ac:spMkLst>
        </pc:spChg>
      </pc:sldChg>
      <pc:sldChg chg="del">
        <pc:chgData name="Alex Klausing" userId="d664fa5b-24c6-4746-892d-ee4c905210ce" providerId="ADAL" clId="{24B28A64-3921-4A0C-A5C1-0E44CE04AD04}" dt="2020-06-04T23:31:58.557" v="1037" actId="2696"/>
        <pc:sldMkLst>
          <pc:docMk/>
          <pc:sldMk cId="2147755751" sldId="295"/>
        </pc:sldMkLst>
      </pc:sldChg>
      <pc:sldChg chg="modSp add">
        <pc:chgData name="Alex Klausing" userId="d664fa5b-24c6-4746-892d-ee4c905210ce" providerId="ADAL" clId="{24B28A64-3921-4A0C-A5C1-0E44CE04AD04}" dt="2020-06-04T23:15:53.753" v="544" actId="1076"/>
        <pc:sldMkLst>
          <pc:docMk/>
          <pc:sldMk cId="3209220556" sldId="296"/>
        </pc:sldMkLst>
        <pc:spChg chg="mod">
          <ac:chgData name="Alex Klausing" userId="d664fa5b-24c6-4746-892d-ee4c905210ce" providerId="ADAL" clId="{24B28A64-3921-4A0C-A5C1-0E44CE04AD04}" dt="2020-06-04T23:11:28.931" v="32" actId="20577"/>
          <ac:spMkLst>
            <pc:docMk/>
            <pc:sldMk cId="3209220556" sldId="296"/>
            <ac:spMk id="2" creationId="{6111B04E-C958-4AA8-B570-ED6145FAE5DF}"/>
          </ac:spMkLst>
        </pc:spChg>
        <pc:spChg chg="mod">
          <ac:chgData name="Alex Klausing" userId="d664fa5b-24c6-4746-892d-ee4c905210ce" providerId="ADAL" clId="{24B28A64-3921-4A0C-A5C1-0E44CE04AD04}" dt="2020-06-04T23:15:53.753" v="544" actId="1076"/>
          <ac:spMkLst>
            <pc:docMk/>
            <pc:sldMk cId="3209220556" sldId="296"/>
            <ac:spMk id="3" creationId="{13D82174-72EA-438E-AF0D-91653967D07D}"/>
          </ac:spMkLst>
        </pc:spChg>
      </pc:sldChg>
      <pc:sldChg chg="modSp add">
        <pc:chgData name="Alex Klausing" userId="d664fa5b-24c6-4746-892d-ee4c905210ce" providerId="ADAL" clId="{24B28A64-3921-4A0C-A5C1-0E44CE04AD04}" dt="2020-06-04T23:20:34.480" v="1026" actId="5793"/>
        <pc:sldMkLst>
          <pc:docMk/>
          <pc:sldMk cId="2064816473" sldId="297"/>
        </pc:sldMkLst>
        <pc:spChg chg="mod">
          <ac:chgData name="Alex Klausing" userId="d664fa5b-24c6-4746-892d-ee4c905210ce" providerId="ADAL" clId="{24B28A64-3921-4A0C-A5C1-0E44CE04AD04}" dt="2020-06-04T23:16:14.681" v="596" actId="20577"/>
          <ac:spMkLst>
            <pc:docMk/>
            <pc:sldMk cId="2064816473" sldId="297"/>
            <ac:spMk id="2" creationId="{1DCDD908-D29F-4C2A-80F8-34D4A7EF2E82}"/>
          </ac:spMkLst>
        </pc:spChg>
        <pc:spChg chg="mod">
          <ac:chgData name="Alex Klausing" userId="d664fa5b-24c6-4746-892d-ee4c905210ce" providerId="ADAL" clId="{24B28A64-3921-4A0C-A5C1-0E44CE04AD04}" dt="2020-06-04T23:20:34.480" v="1026" actId="5793"/>
          <ac:spMkLst>
            <pc:docMk/>
            <pc:sldMk cId="2064816473" sldId="297"/>
            <ac:spMk id="3" creationId="{A3E31AAF-E0E1-494F-A464-7ACB8AF24493}"/>
          </ac:spMkLst>
        </pc:spChg>
      </pc:sldChg>
      <pc:sldChg chg="modSp add">
        <pc:chgData name="Alex Klausing" userId="d664fa5b-24c6-4746-892d-ee4c905210ce" providerId="ADAL" clId="{24B28A64-3921-4A0C-A5C1-0E44CE04AD04}" dt="2020-06-04T23:33:01.777" v="1050"/>
        <pc:sldMkLst>
          <pc:docMk/>
          <pc:sldMk cId="3593506672" sldId="298"/>
        </pc:sldMkLst>
        <pc:spChg chg="mod">
          <ac:chgData name="Alex Klausing" userId="d664fa5b-24c6-4746-892d-ee4c905210ce" providerId="ADAL" clId="{24B28A64-3921-4A0C-A5C1-0E44CE04AD04}" dt="2020-06-04T23:31:25.474" v="1033"/>
          <ac:spMkLst>
            <pc:docMk/>
            <pc:sldMk cId="3593506672" sldId="298"/>
            <ac:spMk id="2" creationId="{00000000-0000-0000-0000-000000000000}"/>
          </ac:spMkLst>
        </pc:spChg>
        <pc:spChg chg="mod">
          <ac:chgData name="Alex Klausing" userId="d664fa5b-24c6-4746-892d-ee4c905210ce" providerId="ADAL" clId="{24B28A64-3921-4A0C-A5C1-0E44CE04AD04}" dt="2020-06-04T23:33:01.777" v="1050"/>
          <ac:spMkLst>
            <pc:docMk/>
            <pc:sldMk cId="3593506672" sldId="298"/>
            <ac:spMk id="5" creationId="{5E3C8187-9082-470F-9372-2F87D4168201}"/>
          </ac:spMkLst>
        </pc:spChg>
      </pc:sldChg>
      <pc:sldChg chg="modSp add del">
        <pc:chgData name="Alex Klausing" userId="d664fa5b-24c6-4746-892d-ee4c905210ce" providerId="ADAL" clId="{24B28A64-3921-4A0C-A5C1-0E44CE04AD04}" dt="2020-06-04T23:32:54.852" v="1049" actId="2696"/>
        <pc:sldMkLst>
          <pc:docMk/>
          <pc:sldMk cId="4115478991" sldId="299"/>
        </pc:sldMkLst>
        <pc:spChg chg="mod">
          <ac:chgData name="Alex Klausing" userId="d664fa5b-24c6-4746-892d-ee4c905210ce" providerId="ADAL" clId="{24B28A64-3921-4A0C-A5C1-0E44CE04AD04}" dt="2020-06-04T23:32:41.510" v="1048" actId="6549"/>
          <ac:spMkLst>
            <pc:docMk/>
            <pc:sldMk cId="4115478991" sldId="299"/>
            <ac:spMk id="5" creationId="{5E3C8187-9082-470F-9372-2F87D4168201}"/>
          </ac:spMkLst>
        </pc:spChg>
      </pc:sldChg>
      <pc:sldChg chg="modSp add">
        <pc:chgData name="Alex Klausing" userId="d664fa5b-24c6-4746-892d-ee4c905210ce" providerId="ADAL" clId="{24B28A64-3921-4A0C-A5C1-0E44CE04AD04}" dt="2020-06-04T23:33:11.934" v="1052"/>
        <pc:sldMkLst>
          <pc:docMk/>
          <pc:sldMk cId="3294046818" sldId="300"/>
        </pc:sldMkLst>
        <pc:spChg chg="mod">
          <ac:chgData name="Alex Klausing" userId="d664fa5b-24c6-4746-892d-ee4c905210ce" providerId="ADAL" clId="{24B28A64-3921-4A0C-A5C1-0E44CE04AD04}" dt="2020-06-04T23:33:11.934" v="1052"/>
          <ac:spMkLst>
            <pc:docMk/>
            <pc:sldMk cId="3294046818" sldId="300"/>
            <ac:spMk id="5" creationId="{5E3C8187-9082-470F-9372-2F87D4168201}"/>
          </ac:spMkLst>
        </pc:spChg>
      </pc:sldChg>
      <pc:sldChg chg="modSp add">
        <pc:chgData name="Alex Klausing" userId="d664fa5b-24c6-4746-892d-ee4c905210ce" providerId="ADAL" clId="{24B28A64-3921-4A0C-A5C1-0E44CE04AD04}" dt="2020-06-04T23:33:28.774" v="1055" actId="5793"/>
        <pc:sldMkLst>
          <pc:docMk/>
          <pc:sldMk cId="1096145533" sldId="301"/>
        </pc:sldMkLst>
        <pc:spChg chg="mod">
          <ac:chgData name="Alex Klausing" userId="d664fa5b-24c6-4746-892d-ee4c905210ce" providerId="ADAL" clId="{24B28A64-3921-4A0C-A5C1-0E44CE04AD04}" dt="2020-06-04T23:33:28.774" v="1055" actId="5793"/>
          <ac:spMkLst>
            <pc:docMk/>
            <pc:sldMk cId="1096145533" sldId="301"/>
            <ac:spMk id="5" creationId="{5E3C8187-9082-470F-9372-2F87D4168201}"/>
          </ac:spMkLst>
        </pc:spChg>
      </pc:sldChg>
      <pc:sldChg chg="modSp add">
        <pc:chgData name="Alex Klausing" userId="d664fa5b-24c6-4746-892d-ee4c905210ce" providerId="ADAL" clId="{24B28A64-3921-4A0C-A5C1-0E44CE04AD04}" dt="2020-06-04T23:34:13.468" v="1060"/>
        <pc:sldMkLst>
          <pc:docMk/>
          <pc:sldMk cId="3459257989" sldId="302"/>
        </pc:sldMkLst>
        <pc:spChg chg="mod">
          <ac:chgData name="Alex Klausing" userId="d664fa5b-24c6-4746-892d-ee4c905210ce" providerId="ADAL" clId="{24B28A64-3921-4A0C-A5C1-0E44CE04AD04}" dt="2020-06-04T23:34:13.468" v="1060"/>
          <ac:spMkLst>
            <pc:docMk/>
            <pc:sldMk cId="3459257989" sldId="302"/>
            <ac:spMk id="5" creationId="{5E3C8187-9082-470F-9372-2F87D4168201}"/>
          </ac:spMkLst>
        </pc:spChg>
      </pc:sldChg>
      <pc:sldChg chg="modSp add">
        <pc:chgData name="Alex Klausing" userId="d664fa5b-24c6-4746-892d-ee4c905210ce" providerId="ADAL" clId="{24B28A64-3921-4A0C-A5C1-0E44CE04AD04}" dt="2020-06-04T23:34:21.884" v="1062"/>
        <pc:sldMkLst>
          <pc:docMk/>
          <pc:sldMk cId="2394292372" sldId="303"/>
        </pc:sldMkLst>
        <pc:spChg chg="mod">
          <ac:chgData name="Alex Klausing" userId="d664fa5b-24c6-4746-892d-ee4c905210ce" providerId="ADAL" clId="{24B28A64-3921-4A0C-A5C1-0E44CE04AD04}" dt="2020-06-04T23:34:21.884" v="1062"/>
          <ac:spMkLst>
            <pc:docMk/>
            <pc:sldMk cId="2394292372" sldId="303"/>
            <ac:spMk id="5" creationId="{5E3C8187-9082-470F-9372-2F87D4168201}"/>
          </ac:spMkLst>
        </pc:spChg>
      </pc:sldChg>
      <pc:sldChg chg="modSp add">
        <pc:chgData name="Alex Klausing" userId="d664fa5b-24c6-4746-892d-ee4c905210ce" providerId="ADAL" clId="{24B28A64-3921-4A0C-A5C1-0E44CE04AD04}" dt="2020-06-04T23:34:32.820" v="1064"/>
        <pc:sldMkLst>
          <pc:docMk/>
          <pc:sldMk cId="1098525566" sldId="304"/>
        </pc:sldMkLst>
        <pc:spChg chg="mod">
          <ac:chgData name="Alex Klausing" userId="d664fa5b-24c6-4746-892d-ee4c905210ce" providerId="ADAL" clId="{24B28A64-3921-4A0C-A5C1-0E44CE04AD04}" dt="2020-06-04T23:34:32.820" v="1064"/>
          <ac:spMkLst>
            <pc:docMk/>
            <pc:sldMk cId="1098525566" sldId="304"/>
            <ac:spMk id="5" creationId="{5E3C8187-9082-470F-9372-2F87D41682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wrap="square" lIns="92800" tIns="46400" rIns="92800" bIns="46400" numCol="1" anchor="t" anchorCtr="0" compatLnSpc="1">
            <a:prstTxWarp prst="textNoShape">
              <a:avLst/>
            </a:prstTxWarp>
          </a:bodyPr>
          <a:lstStyle>
            <a:lvl1pPr>
              <a:defRPr sz="1200">
                <a:latin typeface="Calibri" charset="0"/>
                <a:ea typeface="ヒラギノ角ゴ Pro W3" charset="0"/>
                <a:cs typeface="ヒラギノ角ゴ Pro W3" charset="0"/>
              </a:defRPr>
            </a:lvl1pPr>
          </a:lstStyle>
          <a:p>
            <a:pPr>
              <a:defRPr/>
            </a:pPr>
            <a:endParaRPr lang="en-US"/>
          </a:p>
        </p:txBody>
      </p:sp>
      <p:sp>
        <p:nvSpPr>
          <p:cNvPr id="3" name="Date Placeholder 2"/>
          <p:cNvSpPr>
            <a:spLocks noGrp="1"/>
          </p:cNvSpPr>
          <p:nvPr>
            <p:ph type="dt" sz="quarter" idx="1"/>
          </p:nvPr>
        </p:nvSpPr>
        <p:spPr>
          <a:xfrm>
            <a:off x="4023094" y="0"/>
            <a:ext cx="3077739" cy="469424"/>
          </a:xfrm>
          <a:prstGeom prst="rect">
            <a:avLst/>
          </a:prstGeom>
        </p:spPr>
        <p:txBody>
          <a:bodyPr vert="horz" wrap="square" lIns="92800" tIns="46400" rIns="92800" bIns="46400" numCol="1" anchor="t" anchorCtr="0" compatLnSpc="1">
            <a:prstTxWarp prst="textNoShape">
              <a:avLst/>
            </a:prstTxWarp>
          </a:bodyPr>
          <a:lstStyle>
            <a:lvl1pPr algn="r">
              <a:defRPr sz="1200">
                <a:latin typeface="Calibri" pitchFamily="34" charset="0"/>
              </a:defRPr>
            </a:lvl1pPr>
          </a:lstStyle>
          <a:p>
            <a:fld id="{66518FBD-79CC-4FC2-A7E5-CD019F64EBD7}" type="datetime1">
              <a:rPr lang="en-US"/>
              <a:pPr/>
              <a:t>6/4/2020</a:t>
            </a:fld>
            <a:endParaRPr lang="en-US"/>
          </a:p>
        </p:txBody>
      </p:sp>
      <p:sp>
        <p:nvSpPr>
          <p:cNvPr id="4" name="Footer Placeholder 3"/>
          <p:cNvSpPr>
            <a:spLocks noGrp="1"/>
          </p:cNvSpPr>
          <p:nvPr>
            <p:ph type="ftr" sz="quarter" idx="2"/>
          </p:nvPr>
        </p:nvSpPr>
        <p:spPr>
          <a:xfrm>
            <a:off x="0" y="8917423"/>
            <a:ext cx="3077739" cy="469424"/>
          </a:xfrm>
          <a:prstGeom prst="rect">
            <a:avLst/>
          </a:prstGeom>
        </p:spPr>
        <p:txBody>
          <a:bodyPr vert="horz" wrap="square" lIns="92800" tIns="46400" rIns="92800" bIns="46400" numCol="1" anchor="b" anchorCtr="0" compatLnSpc="1">
            <a:prstTxWarp prst="textNoShape">
              <a:avLst/>
            </a:prstTxWarp>
          </a:bodyPr>
          <a:lstStyle>
            <a:lvl1pPr>
              <a:defRPr sz="1200">
                <a:latin typeface="Calibri" charset="0"/>
                <a:ea typeface="ヒラギノ角ゴ Pro W3" charset="0"/>
                <a:cs typeface="ヒラギノ角ゴ Pro W3" charset="0"/>
              </a:defRPr>
            </a:lvl1pPr>
          </a:lstStyle>
          <a:p>
            <a:pPr>
              <a:defRPr/>
            </a:pPr>
            <a:endParaRPr lang="en-US"/>
          </a:p>
        </p:txBody>
      </p:sp>
      <p:sp>
        <p:nvSpPr>
          <p:cNvPr id="5" name="Slide Number Placeholder 4"/>
          <p:cNvSpPr>
            <a:spLocks noGrp="1"/>
          </p:cNvSpPr>
          <p:nvPr>
            <p:ph type="sldNum" sz="quarter" idx="3"/>
          </p:nvPr>
        </p:nvSpPr>
        <p:spPr>
          <a:xfrm>
            <a:off x="4023094" y="8917423"/>
            <a:ext cx="3077739" cy="469424"/>
          </a:xfrm>
          <a:prstGeom prst="rect">
            <a:avLst/>
          </a:prstGeom>
        </p:spPr>
        <p:txBody>
          <a:bodyPr vert="horz" wrap="square" lIns="92800" tIns="46400" rIns="92800" bIns="46400" numCol="1" anchor="b" anchorCtr="0" compatLnSpc="1">
            <a:prstTxWarp prst="textNoShape">
              <a:avLst/>
            </a:prstTxWarp>
          </a:bodyPr>
          <a:lstStyle>
            <a:lvl1pPr algn="r">
              <a:defRPr sz="1200">
                <a:latin typeface="Calibri" pitchFamily="34" charset="0"/>
              </a:defRPr>
            </a:lvl1pPr>
          </a:lstStyle>
          <a:p>
            <a:fld id="{D2E57DF0-A788-4137-8430-1EEF585C8401}" type="slidenum">
              <a:rPr lang="en-US"/>
              <a:pPr/>
              <a:t>‹#›</a:t>
            </a:fld>
            <a:endParaRPr lang="en-US"/>
          </a:p>
        </p:txBody>
      </p:sp>
    </p:spTree>
    <p:extLst>
      <p:ext uri="{BB962C8B-B14F-4D97-AF65-F5344CB8AC3E}">
        <p14:creationId xmlns:p14="http://schemas.microsoft.com/office/powerpoint/2010/main" val="190093395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wrap="square" lIns="92800" tIns="46400" rIns="92800" bIns="46400" numCol="1" anchor="t" anchorCtr="0" compatLnSpc="1">
            <a:prstTxWarp prst="textNoShape">
              <a:avLst/>
            </a:prstTxWarp>
          </a:bodyPr>
          <a:lstStyle>
            <a:lvl1pPr>
              <a:defRPr sz="1200">
                <a:latin typeface="Calibri" charset="0"/>
                <a:ea typeface="ヒラギノ角ゴ Pro W3" charset="0"/>
                <a:cs typeface="ヒラギノ角ゴ Pro W3" charset="0"/>
              </a:defRPr>
            </a:lvl1pPr>
          </a:lstStyle>
          <a:p>
            <a:pPr>
              <a:defRPr/>
            </a:pPr>
            <a:endParaRPr lang="en-US"/>
          </a:p>
        </p:txBody>
      </p:sp>
      <p:sp>
        <p:nvSpPr>
          <p:cNvPr id="3" name="Date Placeholder 2"/>
          <p:cNvSpPr>
            <a:spLocks noGrp="1"/>
          </p:cNvSpPr>
          <p:nvPr>
            <p:ph type="dt" idx="1"/>
          </p:nvPr>
        </p:nvSpPr>
        <p:spPr>
          <a:xfrm>
            <a:off x="4023094" y="0"/>
            <a:ext cx="3077739" cy="469424"/>
          </a:xfrm>
          <a:prstGeom prst="rect">
            <a:avLst/>
          </a:prstGeom>
        </p:spPr>
        <p:txBody>
          <a:bodyPr vert="horz" wrap="square" lIns="92800" tIns="46400" rIns="92800" bIns="46400" numCol="1" anchor="t" anchorCtr="0" compatLnSpc="1">
            <a:prstTxWarp prst="textNoShape">
              <a:avLst/>
            </a:prstTxWarp>
          </a:bodyPr>
          <a:lstStyle>
            <a:lvl1pPr algn="r">
              <a:defRPr sz="1200">
                <a:latin typeface="Calibri" pitchFamily="34" charset="0"/>
              </a:defRPr>
            </a:lvl1pPr>
          </a:lstStyle>
          <a:p>
            <a:fld id="{5777D08A-6C7E-416F-9DB2-622E2D3523CE}" type="datetime1">
              <a:rPr lang="en-US"/>
              <a:pPr/>
              <a:t>6/4/2020</a:t>
            </a:fld>
            <a:endParaRPr lang="en-US"/>
          </a:p>
        </p:txBody>
      </p:sp>
      <p:sp>
        <p:nvSpPr>
          <p:cNvPr id="4" name="Slide Image Placeholder 3"/>
          <p:cNvSpPr>
            <a:spLocks noGrp="1" noRot="1" noChangeAspect="1"/>
          </p:cNvSpPr>
          <p:nvPr>
            <p:ph type="sldImg" idx="2"/>
          </p:nvPr>
        </p:nvSpPr>
        <p:spPr>
          <a:xfrm>
            <a:off x="1204913" y="703263"/>
            <a:ext cx="4694237" cy="3521075"/>
          </a:xfrm>
          <a:prstGeom prst="rect">
            <a:avLst/>
          </a:prstGeom>
          <a:noFill/>
          <a:ln w="12700">
            <a:solidFill>
              <a:prstClr val="black"/>
            </a:solidFill>
          </a:ln>
        </p:spPr>
        <p:txBody>
          <a:bodyPr vert="horz" wrap="square" lIns="92800" tIns="46400" rIns="92800" bIns="4640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10248" y="4459526"/>
            <a:ext cx="5681980" cy="4224814"/>
          </a:xfrm>
          <a:prstGeom prst="rect">
            <a:avLst/>
          </a:prstGeom>
        </p:spPr>
        <p:txBody>
          <a:bodyPr vert="horz" wrap="square" lIns="92800" tIns="46400" rIns="92800" bIns="4640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917423"/>
            <a:ext cx="3077739" cy="469424"/>
          </a:xfrm>
          <a:prstGeom prst="rect">
            <a:avLst/>
          </a:prstGeom>
        </p:spPr>
        <p:txBody>
          <a:bodyPr vert="horz" wrap="square" lIns="92800" tIns="46400" rIns="92800" bIns="46400" numCol="1" anchor="b" anchorCtr="0" compatLnSpc="1">
            <a:prstTxWarp prst="textNoShape">
              <a:avLst/>
            </a:prstTxWarp>
          </a:bodyPr>
          <a:lstStyle>
            <a:lvl1pPr>
              <a:defRPr sz="1200">
                <a:latin typeface="Calibri" charset="0"/>
                <a:ea typeface="ヒラギノ角ゴ Pro W3" charset="0"/>
                <a:cs typeface="ヒラギノ角ゴ Pro W3" charset="0"/>
              </a:defRPr>
            </a:lvl1pPr>
          </a:lstStyle>
          <a:p>
            <a:pPr>
              <a:defRPr/>
            </a:pPr>
            <a:endParaRPr lang="en-US"/>
          </a:p>
        </p:txBody>
      </p:sp>
      <p:sp>
        <p:nvSpPr>
          <p:cNvPr id="7" name="Slide Number Placeholder 6"/>
          <p:cNvSpPr>
            <a:spLocks noGrp="1"/>
          </p:cNvSpPr>
          <p:nvPr>
            <p:ph type="sldNum" sz="quarter" idx="5"/>
          </p:nvPr>
        </p:nvSpPr>
        <p:spPr>
          <a:xfrm>
            <a:off x="4023094" y="8917423"/>
            <a:ext cx="3077739" cy="469424"/>
          </a:xfrm>
          <a:prstGeom prst="rect">
            <a:avLst/>
          </a:prstGeom>
        </p:spPr>
        <p:txBody>
          <a:bodyPr vert="horz" wrap="square" lIns="92800" tIns="46400" rIns="92800" bIns="46400" numCol="1" anchor="b" anchorCtr="0" compatLnSpc="1">
            <a:prstTxWarp prst="textNoShape">
              <a:avLst/>
            </a:prstTxWarp>
          </a:bodyPr>
          <a:lstStyle>
            <a:lvl1pPr algn="r">
              <a:defRPr sz="1200">
                <a:latin typeface="Calibri" pitchFamily="34" charset="0"/>
              </a:defRPr>
            </a:lvl1pPr>
          </a:lstStyle>
          <a:p>
            <a:fld id="{6B90C8BE-101C-4FAC-874A-E4AD94DA7758}" type="slidenum">
              <a:rPr lang="en-US"/>
              <a:pPr/>
              <a:t>‹#›</a:t>
            </a:fld>
            <a:endParaRPr lang="en-US"/>
          </a:p>
        </p:txBody>
      </p:sp>
    </p:spTree>
    <p:extLst>
      <p:ext uri="{BB962C8B-B14F-4D97-AF65-F5344CB8AC3E}">
        <p14:creationId xmlns:p14="http://schemas.microsoft.com/office/powerpoint/2010/main" val="4242372717"/>
      </p:ext>
    </p:extLst>
  </p:cSld>
  <p:clrMap bg1="lt1" tx1="dk1" bg2="lt2" tx2="dk2" accent1="accent1" accent2="accent2" accent3="accent3" accent4="accent4" accent5="accent5" accent6="accent6" hlink="hlink" folHlink="folHlink"/>
  <p:hf hdr="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8" descr="FDL_4K.png"/>
          <p:cNvPicPr>
            <a:picLocks noChangeAspect="1"/>
          </p:cNvPicPr>
          <p:nvPr userDrawn="1"/>
        </p:nvPicPr>
        <p:blipFill>
          <a:blip r:embed="rId2"/>
          <a:srcRect/>
          <a:stretch>
            <a:fillRect/>
          </a:stretch>
        </p:blipFill>
        <p:spPr bwMode="auto">
          <a:xfrm>
            <a:off x="1482725" y="2138363"/>
            <a:ext cx="1147763" cy="1185862"/>
          </a:xfrm>
          <a:prstGeom prst="rect">
            <a:avLst/>
          </a:prstGeom>
          <a:noFill/>
          <a:ln w="9525">
            <a:noFill/>
            <a:miter lim="800000"/>
            <a:headEnd/>
            <a:tailEnd/>
          </a:ln>
        </p:spPr>
      </p:pic>
      <p:sp>
        <p:nvSpPr>
          <p:cNvPr id="7" name="Title Placeholder 1"/>
          <p:cNvSpPr>
            <a:spLocks noGrp="1"/>
          </p:cNvSpPr>
          <p:nvPr>
            <p:ph type="title"/>
          </p:nvPr>
        </p:nvSpPr>
        <p:spPr>
          <a:xfrm>
            <a:off x="2742599" y="1650331"/>
            <a:ext cx="4755880" cy="2110257"/>
          </a:xfrm>
          <a:prstGeom prst="rect">
            <a:avLst/>
          </a:prstGeom>
        </p:spPr>
        <p:txBody>
          <a:bodyPr rtlCol="0">
            <a:noAutofit/>
          </a:bodyPr>
          <a:lstStyle>
            <a:lvl1pPr>
              <a:defRPr sz="4000"/>
            </a:lvl1pPr>
          </a:lstStyle>
          <a:p>
            <a:r>
              <a:rPr lang="en-US" dirty="0"/>
              <a:t>Click to edit Master title style</a:t>
            </a:r>
          </a:p>
        </p:txBody>
      </p:sp>
      <p:sp>
        <p:nvSpPr>
          <p:cNvPr id="4" name="Slide Number Placeholder 5"/>
          <p:cNvSpPr>
            <a:spLocks noGrp="1"/>
          </p:cNvSpPr>
          <p:nvPr>
            <p:ph type="sldNum" sz="quarter" idx="10"/>
          </p:nvPr>
        </p:nvSpPr>
        <p:spPr/>
        <p:txBody>
          <a:bodyPr/>
          <a:lstStyle>
            <a:lvl1pPr>
              <a:defRPr/>
            </a:lvl1pPr>
          </a:lstStyle>
          <a:p>
            <a:fld id="{15D71582-19E2-4460-B25B-33AC48FD5A7C}" type="slidenum">
              <a:rPr lang="en-US"/>
              <a:pPr/>
              <a:t>‹#›</a:t>
            </a:fld>
            <a:endParaRPr lang="en-US"/>
          </a:p>
        </p:txBody>
      </p:sp>
      <p:sp>
        <p:nvSpPr>
          <p:cNvPr id="5" name="Date Placeholder 6"/>
          <p:cNvSpPr>
            <a:spLocks noGrp="1"/>
          </p:cNvSpPr>
          <p:nvPr>
            <p:ph type="dt" sz="half" idx="11"/>
          </p:nvPr>
        </p:nvSpPr>
        <p:spPr>
          <a:xfrm>
            <a:off x="3816350" y="6508750"/>
            <a:ext cx="2133600" cy="365125"/>
          </a:xfrm>
          <a:prstGeom prst="rect">
            <a:avLst/>
          </a:prstGeom>
        </p:spPr>
        <p:txBody>
          <a:bodyPr/>
          <a:lstStyle>
            <a:lvl1pPr>
              <a:defRPr/>
            </a:lvl1pPr>
          </a:lstStyle>
          <a:p>
            <a:fld id="{0E90DED9-3949-4575-A113-5B5C0FAF9BC4}" type="datetime1">
              <a:rPr lang="en-US"/>
              <a:pPr/>
              <a:t>6/4/2020</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FDL_4K.png"/>
          <p:cNvPicPr>
            <a:picLocks noChangeAspect="1"/>
          </p:cNvPicPr>
          <p:nvPr userDrawn="1"/>
        </p:nvPicPr>
        <p:blipFill>
          <a:blip r:embed="rId2"/>
          <a:srcRect/>
          <a:stretch>
            <a:fillRect/>
          </a:stretch>
        </p:blipFill>
        <p:spPr bwMode="auto">
          <a:xfrm>
            <a:off x="441325" y="328613"/>
            <a:ext cx="1003300" cy="1036637"/>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2F11068-1A7C-46F4-9016-2B323F823F71}" type="slidenum">
              <a:rPr lang="en-US"/>
              <a:pPr/>
              <a:t>‹#›</a:t>
            </a:fld>
            <a:endParaRPr lang="en-US"/>
          </a:p>
        </p:txBody>
      </p:sp>
      <p:sp>
        <p:nvSpPr>
          <p:cNvPr id="6" name="Date Placeholder 6"/>
          <p:cNvSpPr>
            <a:spLocks noGrp="1"/>
          </p:cNvSpPr>
          <p:nvPr>
            <p:ph type="dt" sz="half" idx="11"/>
          </p:nvPr>
        </p:nvSpPr>
        <p:spPr>
          <a:xfrm>
            <a:off x="3816350" y="6508750"/>
            <a:ext cx="2133600" cy="365125"/>
          </a:xfrm>
          <a:prstGeom prst="rect">
            <a:avLst/>
          </a:prstGeom>
        </p:spPr>
        <p:txBody>
          <a:bodyPr/>
          <a:lstStyle>
            <a:lvl1pPr>
              <a:defRPr/>
            </a:lvl1pPr>
          </a:lstStyle>
          <a:p>
            <a:fld id="{E7FACBF3-55EC-4CFF-97A3-EF72C0793148}" type="datetime1">
              <a:rPr lang="en-US"/>
              <a:pPr/>
              <a:t>6/4/2020</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8" descr="FDL_4K.png"/>
          <p:cNvPicPr>
            <a:picLocks noChangeAspect="1"/>
          </p:cNvPicPr>
          <p:nvPr userDrawn="1"/>
        </p:nvPicPr>
        <p:blipFill>
          <a:blip r:embed="rId2"/>
          <a:srcRect/>
          <a:stretch>
            <a:fillRect/>
          </a:stretch>
        </p:blipFill>
        <p:spPr bwMode="auto">
          <a:xfrm>
            <a:off x="441325" y="328613"/>
            <a:ext cx="1003300" cy="1036637"/>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3816350" y="6508750"/>
            <a:ext cx="2133600" cy="365125"/>
          </a:xfrm>
          <a:prstGeom prst="rect">
            <a:avLst/>
          </a:prstGeom>
        </p:spPr>
        <p:txBody>
          <a:bodyPr/>
          <a:lstStyle>
            <a:lvl1pPr>
              <a:defRPr/>
            </a:lvl1pPr>
          </a:lstStyle>
          <a:p>
            <a:fld id="{1397FD7E-1365-4E3C-83E2-54E5BD9D60A9}" type="datetime1">
              <a:rPr lang="en-US"/>
              <a:pPr/>
              <a:t>6/4/2020</a:t>
            </a:fld>
            <a:endParaRPr lang="en-US"/>
          </a:p>
        </p:txBody>
      </p:sp>
      <p:sp>
        <p:nvSpPr>
          <p:cNvPr id="7" name="Slide Number Placeholder 6"/>
          <p:cNvSpPr>
            <a:spLocks noGrp="1"/>
          </p:cNvSpPr>
          <p:nvPr>
            <p:ph type="sldNum" sz="quarter" idx="11"/>
          </p:nvPr>
        </p:nvSpPr>
        <p:spPr/>
        <p:txBody>
          <a:bodyPr/>
          <a:lstStyle>
            <a:lvl1pPr>
              <a:defRPr/>
            </a:lvl1pPr>
          </a:lstStyle>
          <a:p>
            <a:fld id="{715878ED-F252-4F87-9599-9426CFB7904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8" descr="FDL_4K.png"/>
          <p:cNvPicPr>
            <a:picLocks noChangeAspect="1"/>
          </p:cNvPicPr>
          <p:nvPr userDrawn="1"/>
        </p:nvPicPr>
        <p:blipFill>
          <a:blip r:embed="rId2"/>
          <a:srcRect/>
          <a:stretch>
            <a:fillRect/>
          </a:stretch>
        </p:blipFill>
        <p:spPr bwMode="auto">
          <a:xfrm>
            <a:off x="441325" y="328613"/>
            <a:ext cx="1003300" cy="1036637"/>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960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937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7960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1937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3816350" y="6508750"/>
            <a:ext cx="2133600" cy="365125"/>
          </a:xfrm>
          <a:prstGeom prst="rect">
            <a:avLst/>
          </a:prstGeom>
        </p:spPr>
        <p:txBody>
          <a:bodyPr/>
          <a:lstStyle>
            <a:lvl1pPr>
              <a:defRPr/>
            </a:lvl1pPr>
          </a:lstStyle>
          <a:p>
            <a:fld id="{9C7A0EB4-A490-45F9-BE13-B791CAEC9E12}" type="datetime1">
              <a:rPr lang="en-US"/>
              <a:pPr/>
              <a:t>6/4/2020</a:t>
            </a:fld>
            <a:endParaRPr lang="en-US"/>
          </a:p>
        </p:txBody>
      </p:sp>
      <p:sp>
        <p:nvSpPr>
          <p:cNvPr id="9" name="Slide Number Placeholder 8"/>
          <p:cNvSpPr>
            <a:spLocks noGrp="1"/>
          </p:cNvSpPr>
          <p:nvPr>
            <p:ph type="sldNum" sz="quarter" idx="11"/>
          </p:nvPr>
        </p:nvSpPr>
        <p:spPr/>
        <p:txBody>
          <a:bodyPr/>
          <a:lstStyle>
            <a:lvl1pPr>
              <a:defRPr/>
            </a:lvl1pPr>
          </a:lstStyle>
          <a:p>
            <a:fld id="{28C4998B-9D9B-47A9-959E-5A52E5DAF1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8" descr="FDL_4K.png"/>
          <p:cNvPicPr>
            <a:picLocks noChangeAspect="1"/>
          </p:cNvPicPr>
          <p:nvPr userDrawn="1"/>
        </p:nvPicPr>
        <p:blipFill>
          <a:blip r:embed="rId2"/>
          <a:srcRect/>
          <a:stretch>
            <a:fillRect/>
          </a:stretch>
        </p:blipFill>
        <p:spPr bwMode="auto">
          <a:xfrm>
            <a:off x="441325" y="328613"/>
            <a:ext cx="1003300" cy="1036637"/>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4" name="Date Placeholder 2"/>
          <p:cNvSpPr>
            <a:spLocks noGrp="1"/>
          </p:cNvSpPr>
          <p:nvPr>
            <p:ph type="dt" sz="half" idx="10"/>
          </p:nvPr>
        </p:nvSpPr>
        <p:spPr>
          <a:xfrm>
            <a:off x="3816350" y="6508750"/>
            <a:ext cx="2133600" cy="365125"/>
          </a:xfrm>
          <a:prstGeom prst="rect">
            <a:avLst/>
          </a:prstGeom>
        </p:spPr>
        <p:txBody>
          <a:bodyPr/>
          <a:lstStyle>
            <a:lvl1pPr>
              <a:defRPr/>
            </a:lvl1pPr>
          </a:lstStyle>
          <a:p>
            <a:fld id="{5B004FEA-F2CD-41C3-B95B-73E311990EB0}" type="datetime1">
              <a:rPr lang="en-US"/>
              <a:pPr/>
              <a:t>6/4/2020</a:t>
            </a:fld>
            <a:endParaRPr lang="en-US"/>
          </a:p>
        </p:txBody>
      </p:sp>
      <p:sp>
        <p:nvSpPr>
          <p:cNvPr id="5" name="Slide Number Placeholder 4"/>
          <p:cNvSpPr>
            <a:spLocks noGrp="1"/>
          </p:cNvSpPr>
          <p:nvPr>
            <p:ph type="sldNum" sz="quarter" idx="11"/>
          </p:nvPr>
        </p:nvSpPr>
        <p:spPr/>
        <p:txBody>
          <a:bodyPr/>
          <a:lstStyle>
            <a:lvl1pPr>
              <a:defRPr/>
            </a:lvl1pPr>
          </a:lstStyle>
          <a:p>
            <a:fld id="{40A17160-8FD8-4933-87C8-E69618667C6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816350" y="6508750"/>
            <a:ext cx="2133600" cy="365125"/>
          </a:xfrm>
          <a:prstGeom prst="rect">
            <a:avLst/>
          </a:prstGeom>
        </p:spPr>
        <p:txBody>
          <a:bodyPr/>
          <a:lstStyle>
            <a:lvl1pPr>
              <a:defRPr/>
            </a:lvl1pPr>
          </a:lstStyle>
          <a:p>
            <a:fld id="{7C3FD46A-A73E-4892-8B29-DC51B7BD0A4D}" type="datetime1">
              <a:rPr lang="en-US"/>
              <a:pPr/>
              <a:t>6/4/2020</a:t>
            </a:fld>
            <a:endParaRPr lang="en-US"/>
          </a:p>
        </p:txBody>
      </p:sp>
      <p:sp>
        <p:nvSpPr>
          <p:cNvPr id="3" name="Slide Number Placeholder 3"/>
          <p:cNvSpPr>
            <a:spLocks noGrp="1"/>
          </p:cNvSpPr>
          <p:nvPr>
            <p:ph type="sldNum" sz="quarter" idx="11"/>
          </p:nvPr>
        </p:nvSpPr>
        <p:spPr/>
        <p:txBody>
          <a:bodyPr/>
          <a:lstStyle>
            <a:lvl1pPr>
              <a:defRPr/>
            </a:lvl1pPr>
          </a:lstStyle>
          <a:p>
            <a:fld id="{051596E5-88BE-47FC-80E4-1D6A7BCF7A6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16350" y="6508750"/>
            <a:ext cx="2133600" cy="365125"/>
          </a:xfrm>
          <a:prstGeom prst="rect">
            <a:avLst/>
          </a:prstGeom>
        </p:spPr>
        <p:txBody>
          <a:bodyPr/>
          <a:lstStyle>
            <a:lvl1pPr>
              <a:defRPr/>
            </a:lvl1pPr>
          </a:lstStyle>
          <a:p>
            <a:fld id="{93644DE3-4958-47A5-91D1-677A43F495F8}" type="datetime1">
              <a:rPr lang="en-US"/>
              <a:pPr/>
              <a:t>6/4/2020</a:t>
            </a:fld>
            <a:endParaRPr lang="en-US"/>
          </a:p>
        </p:txBody>
      </p:sp>
      <p:sp>
        <p:nvSpPr>
          <p:cNvPr id="6" name="Slide Number Placeholder 6"/>
          <p:cNvSpPr>
            <a:spLocks noGrp="1"/>
          </p:cNvSpPr>
          <p:nvPr>
            <p:ph type="sldNum" sz="quarter" idx="11"/>
          </p:nvPr>
        </p:nvSpPr>
        <p:spPr/>
        <p:txBody>
          <a:bodyPr/>
          <a:lstStyle>
            <a:lvl1pPr>
              <a:defRPr/>
            </a:lvl1pPr>
          </a:lstStyle>
          <a:p>
            <a:fld id="{43E5F3C5-C38F-4940-AB18-0B64421F389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descr="StatineryFolio.png"/>
          <p:cNvPicPr>
            <a:picLocks noChangeAspect="1"/>
          </p:cNvPicPr>
          <p:nvPr userDrawn="1"/>
        </p:nvPicPr>
        <p:blipFill>
          <a:blip r:embed="rId9"/>
          <a:srcRect/>
          <a:stretch>
            <a:fillRect/>
          </a:stretch>
        </p:blipFill>
        <p:spPr bwMode="auto">
          <a:xfrm>
            <a:off x="-60325" y="5738813"/>
            <a:ext cx="9272588" cy="1165225"/>
          </a:xfrm>
          <a:prstGeom prst="rect">
            <a:avLst/>
          </a:prstGeom>
          <a:noFill/>
          <a:ln w="9525">
            <a:noFill/>
            <a:miter lim="800000"/>
            <a:headEnd/>
            <a:tailEnd/>
          </a:ln>
        </p:spPr>
      </p:pic>
      <p:sp>
        <p:nvSpPr>
          <p:cNvPr id="1027" name="Title Placeholder 1"/>
          <p:cNvSpPr>
            <a:spLocks noGrp="1"/>
          </p:cNvSpPr>
          <p:nvPr>
            <p:ph type="title"/>
          </p:nvPr>
        </p:nvSpPr>
        <p:spPr bwMode="auto">
          <a:xfrm>
            <a:off x="1566863" y="274638"/>
            <a:ext cx="7043737"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686800" y="6508750"/>
            <a:ext cx="412750" cy="365125"/>
          </a:xfrm>
          <a:prstGeom prst="rect">
            <a:avLst/>
          </a:prstGeom>
        </p:spPr>
        <p:txBody>
          <a:bodyPr vert="horz" wrap="square" lIns="91440" tIns="45720" rIns="91440" bIns="45720" numCol="1" anchor="ctr" anchorCtr="0" compatLnSpc="1">
            <a:prstTxWarp prst="textNoShape">
              <a:avLst/>
            </a:prstTxWarp>
          </a:bodyPr>
          <a:lstStyle>
            <a:lvl1pPr algn="r">
              <a:defRPr sz="1000" b="1">
                <a:solidFill>
                  <a:srgbClr val="95B3D7"/>
                </a:solidFill>
                <a:latin typeface="Helvetica" charset="0"/>
              </a:defRPr>
            </a:lvl1pPr>
          </a:lstStyle>
          <a:p>
            <a:fld id="{353FA85C-7F2A-4DD1-BC6C-2CC09260404E}" type="slidenum">
              <a:rPr lang="en-US"/>
              <a:pPr/>
              <a:t>‹#›</a:t>
            </a:fld>
            <a:endParaRPr lang="en-US"/>
          </a:p>
        </p:txBody>
      </p:sp>
      <p:pic>
        <p:nvPicPr>
          <p:cNvPr id="1030" name="Picture 9" descr="Prepared_For_Life_4K.png"/>
          <p:cNvPicPr>
            <a:picLocks noChangeAspect="1"/>
          </p:cNvPicPr>
          <p:nvPr userDrawn="1"/>
        </p:nvPicPr>
        <p:blipFill>
          <a:blip r:embed="rId10"/>
          <a:srcRect/>
          <a:stretch>
            <a:fillRect/>
          </a:stretch>
        </p:blipFill>
        <p:spPr bwMode="auto">
          <a:xfrm>
            <a:off x="6926263" y="5961063"/>
            <a:ext cx="1074737" cy="133350"/>
          </a:xfrm>
          <a:prstGeom prst="rect">
            <a:avLst/>
          </a:prstGeom>
          <a:noFill/>
          <a:ln w="9525">
            <a:noFill/>
            <a:miter lim="800000"/>
            <a:headEnd/>
            <a:tailEnd/>
          </a:ln>
        </p:spPr>
      </p:pic>
      <p:sp>
        <p:nvSpPr>
          <p:cNvPr id="12" name="Date Placeholder 3"/>
          <p:cNvSpPr>
            <a:spLocks noGrp="1"/>
          </p:cNvSpPr>
          <p:nvPr>
            <p:ph type="dt" sz="half" idx="2"/>
          </p:nvPr>
        </p:nvSpPr>
        <p:spPr>
          <a:xfrm>
            <a:off x="4022725" y="6508750"/>
            <a:ext cx="1727200" cy="365125"/>
          </a:xfrm>
          <a:custGeom>
            <a:avLst/>
            <a:gdLst>
              <a:gd name="connsiteX0" fmla="*/ 0 w 595382"/>
              <a:gd name="connsiteY0" fmla="*/ 0 h 365125"/>
              <a:gd name="connsiteX1" fmla="*/ 595382 w 595382"/>
              <a:gd name="connsiteY1" fmla="*/ 0 h 365125"/>
              <a:gd name="connsiteX2" fmla="*/ 595382 w 595382"/>
              <a:gd name="connsiteY2" fmla="*/ 365125 h 365125"/>
              <a:gd name="connsiteX3" fmla="*/ 0 w 595382"/>
              <a:gd name="connsiteY3" fmla="*/ 365125 h 365125"/>
              <a:gd name="connsiteX4" fmla="*/ 0 w 595382"/>
              <a:gd name="connsiteY4" fmla="*/ 0 h 365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382" h="365125">
                <a:moveTo>
                  <a:pt x="0" y="0"/>
                </a:moveTo>
                <a:lnTo>
                  <a:pt x="595382" y="0"/>
                </a:lnTo>
                <a:lnTo>
                  <a:pt x="595382" y="365125"/>
                </a:lnTo>
                <a:lnTo>
                  <a:pt x="0" y="365125"/>
                </a:lnTo>
                <a:lnTo>
                  <a:pt x="0" y="0"/>
                </a:lnTo>
                <a:close/>
              </a:path>
            </a:pathLst>
          </a:custGeom>
        </p:spPr>
        <p:txBody>
          <a:bodyPr vert="horz" wrap="square" lIns="91440" tIns="45720" rIns="91440" bIns="45720" numCol="1" anchor="ctr" anchorCtr="1" compatLnSpc="1">
            <a:prstTxWarp prst="textNoShape">
              <a:avLst/>
            </a:prstTxWarp>
          </a:bodyPr>
          <a:lstStyle>
            <a:lvl1pPr>
              <a:defRPr sz="800">
                <a:solidFill>
                  <a:srgbClr val="95B3D7"/>
                </a:solidFill>
                <a:latin typeface="Helvetica" charset="0"/>
              </a:defRPr>
            </a:lvl1pPr>
          </a:lstStyle>
          <a:p>
            <a:fld id="{0129A67E-067B-4147-8E4D-7F5ECD40B24A}" type="datetime1">
              <a:rPr lang="en-US"/>
              <a:pPr/>
              <a:t>6/4/2020</a:t>
            </a:fld>
            <a:endParaRPr lang="en-US"/>
          </a:p>
        </p:txBody>
      </p:sp>
      <p:pic>
        <p:nvPicPr>
          <p:cNvPr id="1032" name="Picture 13" descr="AnnivGrStandard_White.png"/>
          <p:cNvPicPr>
            <a:picLocks noChangeAspect="1"/>
          </p:cNvPicPr>
          <p:nvPr userDrawn="1"/>
        </p:nvPicPr>
        <p:blipFill>
          <a:blip r:embed="rId11"/>
          <a:srcRect/>
          <a:stretch>
            <a:fillRect/>
          </a:stretch>
        </p:blipFill>
        <p:spPr bwMode="auto">
          <a:xfrm>
            <a:off x="185738" y="6508750"/>
            <a:ext cx="1830387" cy="296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hf hdr="0" ftr="0" dt="0"/>
  <p:txStyles>
    <p:titleStyle>
      <a:lvl1pPr algn="l" defTabSz="457200" rtl="0" eaLnBrk="0" fontAlgn="base" hangingPunct="0">
        <a:spcBef>
          <a:spcPct val="0"/>
        </a:spcBef>
        <a:spcAft>
          <a:spcPct val="0"/>
        </a:spcAft>
        <a:defRPr sz="3200" b="1" kern="1200">
          <a:solidFill>
            <a:srgbClr val="CF0031"/>
          </a:solidFill>
          <a:latin typeface="Helvetica"/>
          <a:ea typeface="ヒラギノ角ゴ Pro W3" charset="0"/>
          <a:cs typeface="ヒラギノ角ゴ Pro W3" charset="0"/>
        </a:defRPr>
      </a:lvl1pPr>
      <a:lvl2pPr algn="l" defTabSz="457200" rtl="0" eaLnBrk="0" fontAlgn="base" hangingPunct="0">
        <a:spcBef>
          <a:spcPct val="0"/>
        </a:spcBef>
        <a:spcAft>
          <a:spcPct val="0"/>
        </a:spcAft>
        <a:defRPr sz="3200" b="1">
          <a:solidFill>
            <a:srgbClr val="CF0031"/>
          </a:solidFill>
          <a:latin typeface="Helvetica" charset="0"/>
          <a:ea typeface="ヒラギノ角ゴ Pro W3" charset="0"/>
          <a:cs typeface="ヒラギノ角ゴ Pro W3" charset="0"/>
        </a:defRPr>
      </a:lvl2pPr>
      <a:lvl3pPr algn="l" defTabSz="457200" rtl="0" eaLnBrk="0" fontAlgn="base" hangingPunct="0">
        <a:spcBef>
          <a:spcPct val="0"/>
        </a:spcBef>
        <a:spcAft>
          <a:spcPct val="0"/>
        </a:spcAft>
        <a:defRPr sz="3200" b="1">
          <a:solidFill>
            <a:srgbClr val="CF0031"/>
          </a:solidFill>
          <a:latin typeface="Helvetica" charset="0"/>
          <a:ea typeface="ヒラギノ角ゴ Pro W3" charset="0"/>
          <a:cs typeface="ヒラギノ角ゴ Pro W3" charset="0"/>
        </a:defRPr>
      </a:lvl3pPr>
      <a:lvl4pPr algn="l" defTabSz="457200" rtl="0" eaLnBrk="0" fontAlgn="base" hangingPunct="0">
        <a:spcBef>
          <a:spcPct val="0"/>
        </a:spcBef>
        <a:spcAft>
          <a:spcPct val="0"/>
        </a:spcAft>
        <a:defRPr sz="3200" b="1">
          <a:solidFill>
            <a:srgbClr val="CF0031"/>
          </a:solidFill>
          <a:latin typeface="Helvetica" charset="0"/>
          <a:ea typeface="ヒラギノ角ゴ Pro W3" charset="0"/>
          <a:cs typeface="ヒラギノ角ゴ Pro W3" charset="0"/>
        </a:defRPr>
      </a:lvl4pPr>
      <a:lvl5pPr algn="l" defTabSz="457200" rtl="0" eaLnBrk="0" fontAlgn="base" hangingPunct="0">
        <a:spcBef>
          <a:spcPct val="0"/>
        </a:spcBef>
        <a:spcAft>
          <a:spcPct val="0"/>
        </a:spcAft>
        <a:defRPr sz="3200" b="1">
          <a:solidFill>
            <a:srgbClr val="CF0031"/>
          </a:solidFill>
          <a:latin typeface="Helvetica" charset="0"/>
          <a:ea typeface="ヒラギノ角ゴ Pro W3" charset="0"/>
          <a:cs typeface="ヒラギノ角ゴ Pro W3" charset="0"/>
        </a:defRPr>
      </a:lvl5pPr>
      <a:lvl6pPr marL="457200" algn="l" defTabSz="457200" rtl="0" fontAlgn="base">
        <a:spcBef>
          <a:spcPct val="0"/>
        </a:spcBef>
        <a:spcAft>
          <a:spcPct val="0"/>
        </a:spcAft>
        <a:defRPr sz="3200" b="1">
          <a:solidFill>
            <a:srgbClr val="CF0031"/>
          </a:solidFill>
          <a:latin typeface="Helvetica" charset="0"/>
          <a:ea typeface="ヒラギノ角ゴ Pro W3" charset="0"/>
          <a:cs typeface="ヒラギノ角ゴ Pro W3" charset="0"/>
        </a:defRPr>
      </a:lvl6pPr>
      <a:lvl7pPr marL="914400" algn="l" defTabSz="457200" rtl="0" fontAlgn="base">
        <a:spcBef>
          <a:spcPct val="0"/>
        </a:spcBef>
        <a:spcAft>
          <a:spcPct val="0"/>
        </a:spcAft>
        <a:defRPr sz="3200" b="1">
          <a:solidFill>
            <a:srgbClr val="CF0031"/>
          </a:solidFill>
          <a:latin typeface="Helvetica" charset="0"/>
          <a:ea typeface="ヒラギノ角ゴ Pro W3" charset="0"/>
          <a:cs typeface="ヒラギノ角ゴ Pro W3" charset="0"/>
        </a:defRPr>
      </a:lvl7pPr>
      <a:lvl8pPr marL="1371600" algn="l" defTabSz="457200" rtl="0" fontAlgn="base">
        <a:spcBef>
          <a:spcPct val="0"/>
        </a:spcBef>
        <a:spcAft>
          <a:spcPct val="0"/>
        </a:spcAft>
        <a:defRPr sz="3200" b="1">
          <a:solidFill>
            <a:srgbClr val="CF0031"/>
          </a:solidFill>
          <a:latin typeface="Helvetica" charset="0"/>
          <a:ea typeface="ヒラギノ角ゴ Pro W3" charset="0"/>
          <a:cs typeface="ヒラギノ角ゴ Pro W3" charset="0"/>
        </a:defRPr>
      </a:lvl8pPr>
      <a:lvl9pPr marL="1828800" algn="l" defTabSz="457200" rtl="0" fontAlgn="base">
        <a:spcBef>
          <a:spcPct val="0"/>
        </a:spcBef>
        <a:spcAft>
          <a:spcPct val="0"/>
        </a:spcAft>
        <a:defRPr sz="3200" b="1">
          <a:solidFill>
            <a:srgbClr val="CF0031"/>
          </a:solidFill>
          <a:latin typeface="Helvetica" charset="0"/>
          <a:ea typeface="ヒラギノ角ゴ Pro W3" charset="0"/>
          <a:cs typeface="ヒラギノ角ゴ Pro W3" charset="0"/>
        </a:defRPr>
      </a:lvl9pPr>
    </p:titleStyle>
    <p:bodyStyle>
      <a:lvl1pPr marL="342900" indent="-342900" algn="l" defTabSz="457200" rtl="0" eaLnBrk="0" fontAlgn="base" hangingPunct="0">
        <a:spcBef>
          <a:spcPct val="20000"/>
        </a:spcBef>
        <a:spcAft>
          <a:spcPct val="0"/>
        </a:spcAft>
        <a:buFont typeface="Arial" pitchFamily="34" charset="0"/>
        <a:buChar char="•"/>
        <a:defRPr sz="2400" b="1" kern="1200">
          <a:solidFill>
            <a:srgbClr val="005AA3"/>
          </a:solidFill>
          <a:latin typeface="Helvetica"/>
          <a:ea typeface="ヒラギノ角ゴ Pro W3" charset="0"/>
          <a:cs typeface="ヒラギノ角ゴ Pro W3" charset="0"/>
        </a:defRPr>
      </a:lvl1pPr>
      <a:lvl2pPr marL="742950" indent="-285750" algn="l" defTabSz="457200" rtl="0" eaLnBrk="0" fontAlgn="base" hangingPunct="0">
        <a:spcBef>
          <a:spcPct val="20000"/>
        </a:spcBef>
        <a:spcAft>
          <a:spcPct val="0"/>
        </a:spcAft>
        <a:buFont typeface="Arial" pitchFamily="34" charset="0"/>
        <a:buChar char="–"/>
        <a:defRPr sz="2000" kern="1200">
          <a:solidFill>
            <a:srgbClr val="005AA3"/>
          </a:solidFill>
          <a:latin typeface="Helvetica"/>
          <a:ea typeface="ヒラギノ角ゴ Pro W3" charset="0"/>
          <a:cs typeface="ヒラギノ角ゴ Pro W3" charset="0"/>
        </a:defRPr>
      </a:lvl2pPr>
      <a:lvl3pPr marL="1143000" indent="-228600" algn="l" defTabSz="457200" rtl="0" eaLnBrk="0" fontAlgn="base" hangingPunct="0">
        <a:spcBef>
          <a:spcPct val="20000"/>
        </a:spcBef>
        <a:spcAft>
          <a:spcPct val="0"/>
        </a:spcAft>
        <a:buFont typeface="Arial" pitchFamily="34" charset="0"/>
        <a:buChar char="•"/>
        <a:defRPr kern="1200">
          <a:solidFill>
            <a:srgbClr val="005AA3"/>
          </a:solidFill>
          <a:latin typeface="Helvetica"/>
          <a:ea typeface="ヒラギノ角ゴ Pro W3" charset="0"/>
          <a:cs typeface="ヒラギノ角ゴ Pro W3" charset="0"/>
        </a:defRPr>
      </a:lvl3pPr>
      <a:lvl4pPr marL="1600200" indent="-228600" algn="l" defTabSz="457200" rtl="0" eaLnBrk="0" fontAlgn="base" hangingPunct="0">
        <a:spcBef>
          <a:spcPct val="20000"/>
        </a:spcBef>
        <a:spcAft>
          <a:spcPct val="0"/>
        </a:spcAft>
        <a:buFont typeface="Arial" pitchFamily="34" charset="0"/>
        <a:buChar char="–"/>
        <a:defRPr sz="1400" b="1" i="1" kern="1200">
          <a:solidFill>
            <a:srgbClr val="CF0031"/>
          </a:solidFill>
          <a:latin typeface="Helvetica"/>
          <a:ea typeface="ヒラギノ角ゴ Pro W3" charset="0"/>
          <a:cs typeface="ヒラギノ角ゴ Pro W3" charset="0"/>
        </a:defRPr>
      </a:lvl4pPr>
      <a:lvl5pPr marL="2057400" indent="-228600" algn="l" defTabSz="457200" rtl="0" eaLnBrk="0" fontAlgn="base" hangingPunct="0">
        <a:spcBef>
          <a:spcPct val="20000"/>
        </a:spcBef>
        <a:spcAft>
          <a:spcPct val="0"/>
        </a:spcAft>
        <a:buFont typeface="Arial" pitchFamily="34" charset="0"/>
        <a:buChar char="»"/>
        <a:defRPr sz="1200" i="1" kern="1200">
          <a:solidFill>
            <a:srgbClr val="005AA3"/>
          </a:solidFill>
          <a:latin typeface="Helvetica"/>
          <a:ea typeface="ヒラギノ角ゴ Pro W3" charset="0"/>
          <a:cs typeface="ヒラギノ角ゴ Pro W3"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dc.gov/coronavirus/2019-ncov/need-extra-precautions/groups-at-higher-risk.html" TargetMode="External"/><Relationship Id="rId2" Type="http://schemas.openxmlformats.org/officeDocument/2006/relationships/hyperlink" Target="https://www.cdc.gov/coronavirus/2019-ncov/need-extra-precautions/older-adults.html" TargetMode="Externa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5"/>
          <p:cNvSpPr>
            <a:spLocks/>
          </p:cNvSpPr>
          <p:nvPr/>
        </p:nvSpPr>
        <p:spPr bwMode="auto">
          <a:xfrm>
            <a:off x="4911328" y="1367567"/>
            <a:ext cx="80367" cy="64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4200">
                <a:solidFill>
                  <a:srgbClr val="EBCD9C"/>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EBCD9C"/>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EBCD9C"/>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EBCD9C"/>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EBCD9C"/>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9pPr>
          </a:lstStyle>
          <a:p>
            <a:pPr algn="l" eaLnBrk="1" hangingPunct="1"/>
            <a:endParaRPr lang="en-US" altLang="en-US" sz="1266" b="1">
              <a:solidFill>
                <a:schemeClr val="tx1"/>
              </a:solidFill>
              <a:latin typeface="Times" panose="02020603050405020304" pitchFamily="18" charset="0"/>
              <a:cs typeface="Times" panose="02020603050405020304" pitchFamily="18" charset="0"/>
              <a:sym typeface="Times" panose="02020603050405020304" pitchFamily="18" charset="0"/>
            </a:endParaRPr>
          </a:p>
          <a:p>
            <a:pPr eaLnBrk="1" hangingPunct="1"/>
            <a:endParaRPr lang="en-US" altLang="en-US" sz="2953">
              <a:solidFill>
                <a:schemeClr val="tx1"/>
              </a:solidFill>
              <a:ea typeface="Gill Sans" charset="0"/>
              <a:cs typeface="Gill Sans" charset="0"/>
            </a:endParaRPr>
          </a:p>
        </p:txBody>
      </p:sp>
      <p:sp>
        <p:nvSpPr>
          <p:cNvPr id="13320" name="Rectangle 7"/>
          <p:cNvSpPr>
            <a:spLocks/>
          </p:cNvSpPr>
          <p:nvPr/>
        </p:nvSpPr>
        <p:spPr bwMode="auto">
          <a:xfrm>
            <a:off x="4107656" y="5376997"/>
            <a:ext cx="80367" cy="64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spAutoFit/>
          </a:bodyPr>
          <a:lstStyle>
            <a:lvl1pPr eaLnBrk="0" hangingPunct="0">
              <a:defRPr sz="4200">
                <a:solidFill>
                  <a:srgbClr val="EBCD9C"/>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EBCD9C"/>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EBCD9C"/>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EBCD9C"/>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EBCD9C"/>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9pPr>
          </a:lstStyle>
          <a:p>
            <a:pPr algn="l" eaLnBrk="1" hangingPunct="1"/>
            <a:endParaRPr lang="en-US" altLang="en-US" sz="1266" b="1">
              <a:solidFill>
                <a:schemeClr val="tx1"/>
              </a:solidFill>
              <a:latin typeface="Times" panose="02020603050405020304" pitchFamily="18" charset="0"/>
              <a:cs typeface="Times" panose="02020603050405020304" pitchFamily="18" charset="0"/>
              <a:sym typeface="Times" panose="02020603050405020304" pitchFamily="18" charset="0"/>
            </a:endParaRPr>
          </a:p>
          <a:p>
            <a:pPr eaLnBrk="1" hangingPunct="1"/>
            <a:endParaRPr lang="en-US" altLang="en-US" sz="2953">
              <a:solidFill>
                <a:schemeClr val="tx1"/>
              </a:solidFill>
              <a:ea typeface="Gill Sans" charset="0"/>
              <a:cs typeface="Gill Sans" charset="0"/>
            </a:endParaRPr>
          </a:p>
        </p:txBody>
      </p:sp>
      <p:sp>
        <p:nvSpPr>
          <p:cNvPr id="13324" name="Rectangle 11"/>
          <p:cNvSpPr>
            <a:spLocks/>
          </p:cNvSpPr>
          <p:nvPr/>
        </p:nvSpPr>
        <p:spPr bwMode="auto">
          <a:xfrm>
            <a:off x="4205883" y="840065"/>
            <a:ext cx="65" cy="60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4200">
                <a:solidFill>
                  <a:srgbClr val="EBCD9C"/>
                </a:solidFill>
                <a:latin typeface="Gill Sans" charset="0"/>
                <a:ea typeface="ヒラギノ角ゴ ProN W3" charset="0"/>
                <a:cs typeface="ヒラギノ角ゴ ProN W3" charset="0"/>
                <a:sym typeface="Gill Sans" charset="0"/>
              </a:defRPr>
            </a:lvl1pPr>
            <a:lvl2pPr marL="742950" indent="-285750" eaLnBrk="0" hangingPunct="0">
              <a:defRPr sz="4200">
                <a:solidFill>
                  <a:srgbClr val="EBCD9C"/>
                </a:solidFill>
                <a:latin typeface="Gill Sans" charset="0"/>
                <a:ea typeface="ヒラギノ角ゴ ProN W3" charset="0"/>
                <a:cs typeface="ヒラギノ角ゴ ProN W3" charset="0"/>
                <a:sym typeface="Gill Sans" charset="0"/>
              </a:defRPr>
            </a:lvl2pPr>
            <a:lvl3pPr marL="1143000" indent="-228600" eaLnBrk="0" hangingPunct="0">
              <a:defRPr sz="4200">
                <a:solidFill>
                  <a:srgbClr val="EBCD9C"/>
                </a:solidFill>
                <a:latin typeface="Gill Sans" charset="0"/>
                <a:ea typeface="ヒラギノ角ゴ ProN W3" charset="0"/>
                <a:cs typeface="ヒラギノ角ゴ ProN W3" charset="0"/>
                <a:sym typeface="Gill Sans" charset="0"/>
              </a:defRPr>
            </a:lvl3pPr>
            <a:lvl4pPr marL="1600200" indent="-228600" eaLnBrk="0" hangingPunct="0">
              <a:defRPr sz="4200">
                <a:solidFill>
                  <a:srgbClr val="EBCD9C"/>
                </a:solidFill>
                <a:latin typeface="Gill Sans" charset="0"/>
                <a:ea typeface="ヒラギノ角ゴ ProN W3" charset="0"/>
                <a:cs typeface="ヒラギノ角ゴ ProN W3" charset="0"/>
                <a:sym typeface="Gill Sans" charset="0"/>
              </a:defRPr>
            </a:lvl4pPr>
            <a:lvl5pPr marL="2057400" indent="-228600" eaLnBrk="0" hangingPunct="0">
              <a:defRPr sz="4200">
                <a:solidFill>
                  <a:srgbClr val="EBCD9C"/>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4200">
                <a:solidFill>
                  <a:srgbClr val="EBCD9C"/>
                </a:solidFill>
                <a:latin typeface="Gill Sans" charset="0"/>
                <a:ea typeface="ヒラギノ角ゴ ProN W3" charset="0"/>
                <a:cs typeface="ヒラギノ角ゴ ProN W3" charset="0"/>
                <a:sym typeface="Gill Sans" charset="0"/>
              </a:defRPr>
            </a:lvl9pPr>
          </a:lstStyle>
          <a:p>
            <a:pPr eaLnBrk="1" hangingPunct="1"/>
            <a:endParaRPr lang="en-US" altLang="en-US" sz="984">
              <a:solidFill>
                <a:srgbClr val="FB0007"/>
              </a:solidFill>
              <a:latin typeface="Comic Sans MS Bold" panose="030F0902030302020204" pitchFamily="66" charset="0"/>
              <a:ea typeface="Comic Sans MS Bold" panose="030F0902030302020204" pitchFamily="66" charset="0"/>
              <a:cs typeface="Comic Sans MS Bold" panose="030F0902030302020204" pitchFamily="66" charset="0"/>
              <a:sym typeface="Comic Sans MS Bold" panose="030F0902030302020204" pitchFamily="66" charset="0"/>
            </a:endParaRPr>
          </a:p>
          <a:p>
            <a:pPr eaLnBrk="1" hangingPunct="1"/>
            <a:endParaRPr lang="en-US" altLang="en-US" sz="2953">
              <a:solidFill>
                <a:schemeClr val="tx1"/>
              </a:solidFill>
              <a:ea typeface="Gill Sans" charset="0"/>
              <a:cs typeface="Gill Sans" charset="0"/>
            </a:endParaRPr>
          </a:p>
        </p:txBody>
      </p:sp>
      <p:sp>
        <p:nvSpPr>
          <p:cNvPr id="2" name="Title 1"/>
          <p:cNvSpPr>
            <a:spLocks noGrp="1"/>
          </p:cNvSpPr>
          <p:nvPr>
            <p:ph type="title"/>
          </p:nvPr>
        </p:nvSpPr>
        <p:spPr>
          <a:xfrm>
            <a:off x="996553" y="2232421"/>
            <a:ext cx="7043737" cy="1143000"/>
          </a:xfrm>
        </p:spPr>
        <p:txBody>
          <a:bodyPr/>
          <a:lstStyle/>
          <a:p>
            <a:pPr algn="ctr"/>
            <a:r>
              <a:rPr lang="en-US" dirty="0"/>
              <a:t>Three Fires Council – COVID 19</a:t>
            </a:r>
            <a:br>
              <a:rPr lang="en-US" dirty="0"/>
            </a:br>
            <a:r>
              <a:rPr lang="en-US" dirty="0"/>
              <a:t>Camp Operations Plan</a:t>
            </a:r>
            <a:br>
              <a:rPr lang="en-US" dirty="0"/>
            </a:br>
            <a:r>
              <a:rPr lang="en-US" sz="4800" dirty="0">
                <a:solidFill>
                  <a:srgbClr val="004176"/>
                </a:solidFill>
              </a:rPr>
              <a:t>Camp Freeland Leslie</a:t>
            </a:r>
            <a:endParaRPr lang="en-US" dirty="0">
              <a:solidFill>
                <a:srgbClr val="004176"/>
              </a:solidFill>
            </a:endParaRPr>
          </a:p>
        </p:txBody>
      </p:sp>
      <p:sp>
        <p:nvSpPr>
          <p:cNvPr id="3" name="Rectangle 2">
            <a:extLst>
              <a:ext uri="{FF2B5EF4-FFF2-40B4-BE49-F238E27FC236}">
                <a16:creationId xmlns:a16="http://schemas.microsoft.com/office/drawing/2014/main" id="{599E8BC1-D08F-4F15-8671-45EA65C88B58}"/>
              </a:ext>
            </a:extLst>
          </p:cNvPr>
          <p:cNvSpPr/>
          <p:nvPr/>
        </p:nvSpPr>
        <p:spPr>
          <a:xfrm>
            <a:off x="270024" y="123376"/>
            <a:ext cx="1362394" cy="14333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7784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Decision Tree</a:t>
            </a:r>
          </a:p>
        </p:txBody>
      </p:sp>
      <p:pic>
        <p:nvPicPr>
          <p:cNvPr id="3" name="Picture 2">
            <a:extLst>
              <a:ext uri="{FF2B5EF4-FFF2-40B4-BE49-F238E27FC236}">
                <a16:creationId xmlns:a16="http://schemas.microsoft.com/office/drawing/2014/main" id="{9FC47229-CB5F-428F-B149-031601F16429}"/>
              </a:ext>
            </a:extLst>
          </p:cNvPr>
          <p:cNvPicPr>
            <a:picLocks noChangeAspect="1"/>
          </p:cNvPicPr>
          <p:nvPr/>
        </p:nvPicPr>
        <p:blipFill>
          <a:blip r:embed="rId2"/>
          <a:stretch>
            <a:fillRect/>
          </a:stretch>
        </p:blipFill>
        <p:spPr>
          <a:xfrm>
            <a:off x="0" y="1969776"/>
            <a:ext cx="9144000" cy="2918448"/>
          </a:xfrm>
          <a:prstGeom prst="rect">
            <a:avLst/>
          </a:prstGeom>
        </p:spPr>
      </p:pic>
    </p:spTree>
    <p:extLst>
      <p:ext uri="{BB962C8B-B14F-4D97-AF65-F5344CB8AC3E}">
        <p14:creationId xmlns:p14="http://schemas.microsoft.com/office/powerpoint/2010/main" val="166153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Decision Tree – Isolate If…</a:t>
            </a:r>
          </a:p>
        </p:txBody>
      </p:sp>
      <p:pic>
        <p:nvPicPr>
          <p:cNvPr id="4" name="Picture 3">
            <a:extLst>
              <a:ext uri="{FF2B5EF4-FFF2-40B4-BE49-F238E27FC236}">
                <a16:creationId xmlns:a16="http://schemas.microsoft.com/office/drawing/2014/main" id="{9EE55CE0-B3DA-47AA-99C9-7F34359EC91A}"/>
              </a:ext>
            </a:extLst>
          </p:cNvPr>
          <p:cNvPicPr>
            <a:picLocks noChangeAspect="1"/>
          </p:cNvPicPr>
          <p:nvPr/>
        </p:nvPicPr>
        <p:blipFill rotWithShape="1">
          <a:blip r:embed="rId2"/>
          <a:srcRect t="2487"/>
          <a:stretch/>
        </p:blipFill>
        <p:spPr>
          <a:xfrm>
            <a:off x="530620" y="2319752"/>
            <a:ext cx="3893184" cy="2276539"/>
          </a:xfrm>
          <a:prstGeom prst="rect">
            <a:avLst/>
          </a:prstGeom>
        </p:spPr>
      </p:pic>
      <p:pic>
        <p:nvPicPr>
          <p:cNvPr id="5" name="Picture 4">
            <a:extLst>
              <a:ext uri="{FF2B5EF4-FFF2-40B4-BE49-F238E27FC236}">
                <a16:creationId xmlns:a16="http://schemas.microsoft.com/office/drawing/2014/main" id="{BE75D6A5-6999-48EE-8682-FFDF4F81959B}"/>
              </a:ext>
            </a:extLst>
          </p:cNvPr>
          <p:cNvPicPr>
            <a:picLocks noChangeAspect="1"/>
          </p:cNvPicPr>
          <p:nvPr/>
        </p:nvPicPr>
        <p:blipFill>
          <a:blip r:embed="rId3"/>
          <a:stretch>
            <a:fillRect/>
          </a:stretch>
        </p:blipFill>
        <p:spPr>
          <a:xfrm>
            <a:off x="4567237" y="3424237"/>
            <a:ext cx="9525" cy="9525"/>
          </a:xfrm>
          <a:prstGeom prst="rect">
            <a:avLst/>
          </a:prstGeom>
        </p:spPr>
      </p:pic>
      <p:pic>
        <p:nvPicPr>
          <p:cNvPr id="6" name="Picture 5">
            <a:extLst>
              <a:ext uri="{FF2B5EF4-FFF2-40B4-BE49-F238E27FC236}">
                <a16:creationId xmlns:a16="http://schemas.microsoft.com/office/drawing/2014/main" id="{710CB08B-632E-43F8-BC12-38F0394B95DF}"/>
              </a:ext>
            </a:extLst>
          </p:cNvPr>
          <p:cNvPicPr>
            <a:picLocks noChangeAspect="1"/>
          </p:cNvPicPr>
          <p:nvPr/>
        </p:nvPicPr>
        <p:blipFill>
          <a:blip r:embed="rId4"/>
          <a:stretch>
            <a:fillRect/>
          </a:stretch>
        </p:blipFill>
        <p:spPr>
          <a:xfrm>
            <a:off x="4903138" y="3375301"/>
            <a:ext cx="3944503" cy="1933831"/>
          </a:xfrm>
          <a:prstGeom prst="rect">
            <a:avLst/>
          </a:prstGeom>
        </p:spPr>
      </p:pic>
      <p:sp>
        <p:nvSpPr>
          <p:cNvPr id="8" name="TextBox 7">
            <a:extLst>
              <a:ext uri="{FF2B5EF4-FFF2-40B4-BE49-F238E27FC236}">
                <a16:creationId xmlns:a16="http://schemas.microsoft.com/office/drawing/2014/main" id="{ADD52583-6B60-4AD3-9E8F-F5487DEA2D55}"/>
              </a:ext>
            </a:extLst>
          </p:cNvPr>
          <p:cNvSpPr txBox="1"/>
          <p:nvPr/>
        </p:nvSpPr>
        <p:spPr>
          <a:xfrm>
            <a:off x="938947" y="1950420"/>
            <a:ext cx="3197332" cy="369332"/>
          </a:xfrm>
          <a:prstGeom prst="rect">
            <a:avLst/>
          </a:prstGeom>
          <a:noFill/>
        </p:spPr>
        <p:txBody>
          <a:bodyPr wrap="square" rtlCol="0">
            <a:spAutoFit/>
          </a:bodyPr>
          <a:lstStyle/>
          <a:p>
            <a:r>
              <a:rPr lang="en-US" dirty="0"/>
              <a:t>Any one symptom is present</a:t>
            </a:r>
          </a:p>
        </p:txBody>
      </p:sp>
      <p:sp>
        <p:nvSpPr>
          <p:cNvPr id="9" name="TextBox 8">
            <a:extLst>
              <a:ext uri="{FF2B5EF4-FFF2-40B4-BE49-F238E27FC236}">
                <a16:creationId xmlns:a16="http://schemas.microsoft.com/office/drawing/2014/main" id="{89C1F219-2D5A-4543-988C-8454A4FF7326}"/>
              </a:ext>
            </a:extLst>
          </p:cNvPr>
          <p:cNvSpPr txBox="1"/>
          <p:nvPr/>
        </p:nvSpPr>
        <p:spPr>
          <a:xfrm>
            <a:off x="5007593" y="3005969"/>
            <a:ext cx="3735592" cy="369332"/>
          </a:xfrm>
          <a:prstGeom prst="rect">
            <a:avLst/>
          </a:prstGeom>
          <a:noFill/>
        </p:spPr>
        <p:txBody>
          <a:bodyPr wrap="square" rtlCol="0">
            <a:spAutoFit/>
          </a:bodyPr>
          <a:lstStyle/>
          <a:p>
            <a:r>
              <a:rPr lang="en-US" dirty="0"/>
              <a:t>Or any two symptoms are present</a:t>
            </a:r>
          </a:p>
        </p:txBody>
      </p:sp>
    </p:spTree>
    <p:extLst>
      <p:ext uri="{BB962C8B-B14F-4D97-AF65-F5344CB8AC3E}">
        <p14:creationId xmlns:p14="http://schemas.microsoft.com/office/powerpoint/2010/main" val="90870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Decision Tree</a:t>
            </a:r>
          </a:p>
        </p:txBody>
      </p:sp>
      <p:pic>
        <p:nvPicPr>
          <p:cNvPr id="5" name="Picture 4">
            <a:extLst>
              <a:ext uri="{FF2B5EF4-FFF2-40B4-BE49-F238E27FC236}">
                <a16:creationId xmlns:a16="http://schemas.microsoft.com/office/drawing/2014/main" id="{BE75D6A5-6999-48EE-8682-FFDF4F81959B}"/>
              </a:ext>
            </a:extLst>
          </p:cNvPr>
          <p:cNvPicPr>
            <a:picLocks noChangeAspect="1"/>
          </p:cNvPicPr>
          <p:nvPr/>
        </p:nvPicPr>
        <p:blipFill>
          <a:blip r:embed="rId2"/>
          <a:stretch>
            <a:fillRect/>
          </a:stretch>
        </p:blipFill>
        <p:spPr>
          <a:xfrm>
            <a:off x="4567237" y="3424237"/>
            <a:ext cx="9525" cy="9525"/>
          </a:xfrm>
          <a:prstGeom prst="rect">
            <a:avLst/>
          </a:prstGeom>
        </p:spPr>
      </p:pic>
      <p:pic>
        <p:nvPicPr>
          <p:cNvPr id="3" name="Picture 2">
            <a:extLst>
              <a:ext uri="{FF2B5EF4-FFF2-40B4-BE49-F238E27FC236}">
                <a16:creationId xmlns:a16="http://schemas.microsoft.com/office/drawing/2014/main" id="{12554D72-9E21-469D-A887-6E366A36E0AC}"/>
              </a:ext>
            </a:extLst>
          </p:cNvPr>
          <p:cNvPicPr>
            <a:picLocks noChangeAspect="1"/>
          </p:cNvPicPr>
          <p:nvPr/>
        </p:nvPicPr>
        <p:blipFill>
          <a:blip r:embed="rId3"/>
          <a:stretch>
            <a:fillRect/>
          </a:stretch>
        </p:blipFill>
        <p:spPr>
          <a:xfrm>
            <a:off x="0" y="2487706"/>
            <a:ext cx="9144000" cy="1882588"/>
          </a:xfrm>
          <a:prstGeom prst="rect">
            <a:avLst/>
          </a:prstGeom>
        </p:spPr>
      </p:pic>
    </p:spTree>
    <p:extLst>
      <p:ext uri="{BB962C8B-B14F-4D97-AF65-F5344CB8AC3E}">
        <p14:creationId xmlns:p14="http://schemas.microsoft.com/office/powerpoint/2010/main" val="341884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Positive Test</a:t>
            </a:r>
          </a:p>
        </p:txBody>
      </p:sp>
      <p:pic>
        <p:nvPicPr>
          <p:cNvPr id="5" name="Picture 4">
            <a:extLst>
              <a:ext uri="{FF2B5EF4-FFF2-40B4-BE49-F238E27FC236}">
                <a16:creationId xmlns:a16="http://schemas.microsoft.com/office/drawing/2014/main" id="{BE75D6A5-6999-48EE-8682-FFDF4F81959B}"/>
              </a:ext>
            </a:extLst>
          </p:cNvPr>
          <p:cNvPicPr>
            <a:picLocks noChangeAspect="1"/>
          </p:cNvPicPr>
          <p:nvPr/>
        </p:nvPicPr>
        <p:blipFill>
          <a:blip r:embed="rId2"/>
          <a:stretch>
            <a:fillRect/>
          </a:stretch>
        </p:blipFill>
        <p:spPr>
          <a:xfrm>
            <a:off x="4567237" y="3424237"/>
            <a:ext cx="9525" cy="9525"/>
          </a:xfrm>
          <a:prstGeom prst="rect">
            <a:avLst/>
          </a:prstGeom>
        </p:spPr>
      </p:pic>
      <p:sp>
        <p:nvSpPr>
          <p:cNvPr id="4" name="Rectangle 3">
            <a:extLst>
              <a:ext uri="{FF2B5EF4-FFF2-40B4-BE49-F238E27FC236}">
                <a16:creationId xmlns:a16="http://schemas.microsoft.com/office/drawing/2014/main" id="{B7FC6C50-ED84-44DD-95A6-4BACB629E261}"/>
              </a:ext>
            </a:extLst>
          </p:cNvPr>
          <p:cNvSpPr/>
          <p:nvPr/>
        </p:nvSpPr>
        <p:spPr>
          <a:xfrm>
            <a:off x="767114" y="2055772"/>
            <a:ext cx="7843486" cy="2646622"/>
          </a:xfrm>
          <a:prstGeom prst="rect">
            <a:avLst/>
          </a:prstGeom>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dirty="0">
                <a:latin typeface="Lucida Grande"/>
                <a:ea typeface="Calibri" panose="020F0502020204030204" pitchFamily="34" charset="0"/>
                <a:cs typeface="Times New Roman" panose="02020603050405020304" pitchFamily="18" charset="0"/>
              </a:rPr>
              <a:t>Once a positive test result has been received for a Scout or Leader, the above points are off and the entire Troop must be quarantined with zero contact with anyone outside of their Cohort. </a:t>
            </a:r>
          </a:p>
          <a:p>
            <a:pPr marL="285750" marR="0" indent="-285750">
              <a:lnSpc>
                <a:spcPct val="107000"/>
              </a:lnSpc>
              <a:spcBef>
                <a:spcPts val="0"/>
              </a:spcBef>
              <a:spcAft>
                <a:spcPts val="800"/>
              </a:spcAft>
              <a:buFont typeface="Arial" panose="020B0604020202020204" pitchFamily="34" charset="0"/>
              <a:buChar char="•"/>
            </a:pPr>
            <a:r>
              <a:rPr lang="en-US" dirty="0">
                <a:latin typeface="Lucida Grande"/>
                <a:ea typeface="Calibri" panose="020F0502020204030204" pitchFamily="34" charset="0"/>
                <a:cs typeface="Times New Roman" panose="02020603050405020304" pitchFamily="18" charset="0"/>
              </a:rPr>
              <a:t>Contact tracing would begin and the Health Department would be requesting our data on who the individual has been in contact with. The Troop can depart camp at any time and head home without issue.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Lucida Grande"/>
                <a:ea typeface="Calibri" panose="020F0502020204030204" pitchFamily="34" charset="0"/>
                <a:cs typeface="Times New Roman" panose="02020603050405020304" pitchFamily="18" charset="0"/>
              </a:rPr>
              <a:t>Notification of a positive </a:t>
            </a:r>
            <a:r>
              <a:rPr lang="en-US" dirty="0">
                <a:latin typeface="Lucida Grande"/>
                <a:ea typeface="Calibri" panose="020F0502020204030204" pitchFamily="34" charset="0"/>
                <a:cs typeface="Times New Roman" panose="02020603050405020304" pitchFamily="18" charset="0"/>
              </a:rPr>
              <a:t>case would be communicated to all potentially exposed individuals.</a:t>
            </a:r>
            <a:endParaRPr lang="en-US" sz="1800" dirty="0">
              <a:effectLst/>
              <a:latin typeface="Lucida Grande"/>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76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Concentric Group Circles</a:t>
            </a:r>
          </a:p>
        </p:txBody>
      </p:sp>
      <p:sp>
        <p:nvSpPr>
          <p:cNvPr id="5" name="TextBox 4">
            <a:extLst>
              <a:ext uri="{FF2B5EF4-FFF2-40B4-BE49-F238E27FC236}">
                <a16:creationId xmlns:a16="http://schemas.microsoft.com/office/drawing/2014/main" id="{AA70AD30-D5A1-41DA-85BB-715B2D81862B}"/>
              </a:ext>
            </a:extLst>
          </p:cNvPr>
          <p:cNvSpPr txBox="1"/>
          <p:nvPr/>
        </p:nvSpPr>
        <p:spPr>
          <a:xfrm>
            <a:off x="583072" y="1585444"/>
            <a:ext cx="7977856" cy="3693319"/>
          </a:xfrm>
          <a:prstGeom prst="rect">
            <a:avLst/>
          </a:prstGeom>
          <a:noFill/>
        </p:spPr>
        <p:txBody>
          <a:bodyPr wrap="square" rtlCol="0">
            <a:spAutoFit/>
          </a:bodyPr>
          <a:lstStyle/>
          <a:p>
            <a:r>
              <a:rPr lang="en-US" dirty="0"/>
              <a:t>The American Camping Association’s Field Guide for Camps on Implementation of CDC Guidance states, “</a:t>
            </a:r>
            <a:r>
              <a:rPr lang="en-US" i="1" dirty="0"/>
              <a:t>Consistent with experience from 2009-2010 H1N1 and in concert with guidance provided by Centers for Disease Control and Prevention (CDC) in 2010 on April 16, 2020; and on May 14, 2020; and the American Academy of Pediatrics (AAP); policies to maintain small group sizes, limit mixing of groups, and restrict large gatherings at camps are recommended. Limiting mixing of groups can be combined with a public health approach of establishing and maintaining “concentric group circles” for infection prevention and control. Infection spread can be slowed and more easily contained in smaller groups; when larger groups are required, it is beneficial if they consistently are comprised of the same constituent smaller groups, thereby limiting the number of potential contacts for each camper.”</a:t>
            </a:r>
            <a:endParaRPr lang="en-US" dirty="0"/>
          </a:p>
        </p:txBody>
      </p:sp>
    </p:spTree>
    <p:extLst>
      <p:ext uri="{BB962C8B-B14F-4D97-AF65-F5344CB8AC3E}">
        <p14:creationId xmlns:p14="http://schemas.microsoft.com/office/powerpoint/2010/main" val="49642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Concentric Group Circles</a:t>
            </a:r>
          </a:p>
        </p:txBody>
      </p:sp>
      <p:grpSp>
        <p:nvGrpSpPr>
          <p:cNvPr id="4" name="Group 3">
            <a:extLst>
              <a:ext uri="{FF2B5EF4-FFF2-40B4-BE49-F238E27FC236}">
                <a16:creationId xmlns:a16="http://schemas.microsoft.com/office/drawing/2014/main" id="{3E2B2953-B1DA-4117-8625-77160725B80B}"/>
              </a:ext>
            </a:extLst>
          </p:cNvPr>
          <p:cNvGrpSpPr/>
          <p:nvPr/>
        </p:nvGrpSpPr>
        <p:grpSpPr>
          <a:xfrm>
            <a:off x="2847950" y="1534228"/>
            <a:ext cx="5797430" cy="4423564"/>
            <a:chOff x="0" y="0"/>
            <a:chExt cx="2230338" cy="2171700"/>
          </a:xfrm>
        </p:grpSpPr>
        <p:sp>
          <p:nvSpPr>
            <p:cNvPr id="7" name="Oval 6">
              <a:extLst>
                <a:ext uri="{FF2B5EF4-FFF2-40B4-BE49-F238E27FC236}">
                  <a16:creationId xmlns:a16="http://schemas.microsoft.com/office/drawing/2014/main" id="{C8CDEF39-EDFA-4FC3-9BE2-CB7BF0A6F11D}"/>
                </a:ext>
              </a:extLst>
            </p:cNvPr>
            <p:cNvSpPr/>
            <p:nvPr/>
          </p:nvSpPr>
          <p:spPr>
            <a:xfrm>
              <a:off x="0" y="0"/>
              <a:ext cx="2230338" cy="2171700"/>
            </a:xfrm>
            <a:prstGeom prst="ellipse">
              <a:avLst/>
            </a:prstGeom>
          </p:spPr>
          <p:style>
            <a:lnRef idx="3">
              <a:schemeClr val="lt1"/>
            </a:lnRef>
            <a:fillRef idx="1">
              <a:schemeClr val="accent1"/>
            </a:fillRef>
            <a:effectRef idx="1">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Cohort</a:t>
              </a:r>
              <a:endParaRPr lang="en-US" sz="1100">
                <a:effectLst/>
                <a:ea typeface="Calibri" panose="020F0502020204030204" pitchFamily="34" charset="0"/>
                <a:cs typeface="Times New Roman" panose="02020603050405020304" pitchFamily="18" charset="0"/>
              </a:endParaRPr>
            </a:p>
          </p:txBody>
        </p:sp>
        <p:sp>
          <p:nvSpPr>
            <p:cNvPr id="8" name="Oval 7">
              <a:extLst>
                <a:ext uri="{FF2B5EF4-FFF2-40B4-BE49-F238E27FC236}">
                  <a16:creationId xmlns:a16="http://schemas.microsoft.com/office/drawing/2014/main" id="{A1C76528-68D8-413D-8306-B45DAAC12A74}"/>
                </a:ext>
              </a:extLst>
            </p:cNvPr>
            <p:cNvSpPr/>
            <p:nvPr/>
          </p:nvSpPr>
          <p:spPr>
            <a:xfrm>
              <a:off x="400050" y="657225"/>
              <a:ext cx="1409700" cy="1409700"/>
            </a:xfrm>
            <a:prstGeom prst="ellipse">
              <a:avLst/>
            </a:prstGeom>
          </p:spPr>
          <p:style>
            <a:lnRef idx="3">
              <a:schemeClr val="lt1"/>
            </a:lnRef>
            <a:fillRef idx="1">
              <a:schemeClr val="accent6"/>
            </a:fillRef>
            <a:effectRef idx="1">
              <a:schemeClr val="accent6"/>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Troop</a:t>
              </a:r>
              <a:endParaRPr lang="en-US" sz="1100">
                <a:effectLst/>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46C63B25-252C-4EAD-B0BE-2692F0BBA6E2}"/>
                </a:ext>
              </a:extLst>
            </p:cNvPr>
            <p:cNvSpPr/>
            <p:nvPr/>
          </p:nvSpPr>
          <p:spPr>
            <a:xfrm>
              <a:off x="704850" y="1171575"/>
              <a:ext cx="800100" cy="800100"/>
            </a:xfrm>
            <a:prstGeom prst="ellipse">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Patrol</a:t>
              </a:r>
              <a:endParaRPr lang="en-US" sz="1100">
                <a:effectLst/>
                <a:ea typeface="Calibri" panose="020F0502020204030204" pitchFamily="34" charset="0"/>
                <a:cs typeface="Times New Roman" panose="02020603050405020304" pitchFamily="18" charset="0"/>
              </a:endParaRPr>
            </a:p>
          </p:txBody>
        </p:sp>
      </p:grpSp>
      <p:sp>
        <p:nvSpPr>
          <p:cNvPr id="6" name="Oval 5">
            <a:extLst>
              <a:ext uri="{FF2B5EF4-FFF2-40B4-BE49-F238E27FC236}">
                <a16:creationId xmlns:a16="http://schemas.microsoft.com/office/drawing/2014/main" id="{E7106F6C-D763-4D7B-BFCE-11F318F420BC}"/>
              </a:ext>
            </a:extLst>
          </p:cNvPr>
          <p:cNvSpPr/>
          <p:nvPr/>
        </p:nvSpPr>
        <p:spPr>
          <a:xfrm>
            <a:off x="161217" y="2887146"/>
            <a:ext cx="2748496" cy="187419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b="1">
                <a:effectLst/>
                <a:ea typeface="Calibri" panose="020F0502020204030204" pitchFamily="34" charset="0"/>
                <a:cs typeface="Times New Roman" panose="02020603050405020304" pitchFamily="18" charset="0"/>
              </a:rPr>
              <a:t>Staff</a:t>
            </a:r>
            <a:endParaRPr lang="en-US"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869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Social Distancing &amp; </a:t>
            </a:r>
            <a:br>
              <a:rPr lang="en-US" dirty="0"/>
            </a:br>
            <a:r>
              <a:rPr lang="en-US" dirty="0"/>
              <a:t>Face Coverings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3570208"/>
          </a:xfrm>
          <a:prstGeom prst="rect">
            <a:avLst/>
          </a:prstGeom>
        </p:spPr>
        <p:txBody>
          <a:bodyPr wrap="square">
            <a:spAutoFit/>
          </a:bodyPr>
          <a:lstStyle/>
          <a:p>
            <a:pPr marL="285750" indent="-285750">
              <a:buFont typeface="Arial" panose="020B0604020202020204" pitchFamily="34" charset="0"/>
              <a:buChar char="•"/>
            </a:pPr>
            <a:r>
              <a:rPr lang="en-US" dirty="0"/>
              <a:t>Social distancing should be practiced at all times to the extent possible. Social distancing is defined by the Centers for Disease Control as 6 feet between yourself and those around you. In cases where social distancing is not possible a mask must be properly worn to cover the mouth and nose. </a:t>
            </a:r>
            <a:br>
              <a:rPr lang="en-US" dirty="0"/>
            </a:br>
            <a:endParaRPr lang="en-US" dirty="0"/>
          </a:p>
          <a:p>
            <a:pPr marL="285750" indent="-285750">
              <a:buFont typeface="Arial" panose="020B0604020202020204" pitchFamily="34" charset="0"/>
              <a:buChar char="•"/>
            </a:pPr>
            <a:r>
              <a:rPr lang="en-US" dirty="0"/>
              <a:t>Each camper and leader will be issued a “Buff” to utilize as a face covering. You are welcome to use alternative coverings as well.</a:t>
            </a:r>
          </a:p>
          <a:p>
            <a:pPr marL="285750" lvl="0" indent="-285750">
              <a:buFont typeface="Arial" panose="020B0604020202020204" pitchFamily="34" charset="0"/>
              <a:buChar char="•"/>
            </a:pPr>
            <a:endParaRPr lang="en-US" i="1" dirty="0"/>
          </a:p>
          <a:p>
            <a:pPr marL="285750" lvl="0" indent="-285750">
              <a:buFont typeface="Arial" panose="020B0604020202020204" pitchFamily="34" charset="0"/>
              <a:buChar char="•"/>
            </a:pPr>
            <a:r>
              <a:rPr lang="en-US" i="1" dirty="0"/>
              <a:t>The CDC defines a close contact as someone who was within 6 feet of an infected person for at least 15 minutes starting from 48 hours before illness onset until the time the patient is isolated.</a:t>
            </a:r>
            <a:r>
              <a:rPr lang="en-US" sz="1400" i="1" dirty="0"/>
              <a:t> (</a:t>
            </a:r>
            <a:r>
              <a:rPr lang="en-US" sz="1400" dirty="0"/>
              <a:t>Centers For Disease Control And Prevention. (April 29, 2020). </a:t>
            </a:r>
            <a:r>
              <a:rPr lang="en-US" sz="1400" i="1" dirty="0"/>
              <a:t>Contact Tracing : Part Of A Multipronged Approach To Fight The Covid-19 Pandemic)</a:t>
            </a:r>
            <a:endParaRPr lang="en-US" sz="1400" dirty="0"/>
          </a:p>
        </p:txBody>
      </p:sp>
    </p:spTree>
    <p:extLst>
      <p:ext uri="{BB962C8B-B14F-4D97-AF65-F5344CB8AC3E}">
        <p14:creationId xmlns:p14="http://schemas.microsoft.com/office/powerpoint/2010/main" val="20565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1938992"/>
          </a:xfrm>
          <a:prstGeom prst="rect">
            <a:avLst/>
          </a:prstGeom>
        </p:spPr>
        <p:txBody>
          <a:bodyPr wrap="square">
            <a:spAutoFit/>
          </a:bodyPr>
          <a:lstStyle/>
          <a:p>
            <a:pPr marL="800100" lvl="1" indent="-342900">
              <a:buFont typeface="Arial" panose="020B0604020202020204" pitchFamily="34" charset="0"/>
              <a:buChar char="•"/>
            </a:pPr>
            <a:r>
              <a:rPr lang="en-US" sz="2000" dirty="0"/>
              <a:t>Full Time Staff Member Dedicated to Sanitation – Sanitation Commissioner</a:t>
            </a:r>
          </a:p>
          <a:p>
            <a:pPr marL="1257300" lvl="2" indent="-342900">
              <a:buFont typeface="Arial" panose="020B0604020202020204" pitchFamily="34" charset="0"/>
              <a:buChar char="•"/>
            </a:pPr>
            <a:r>
              <a:rPr lang="en-US" sz="2000" dirty="0"/>
              <a:t>Responsible for Staff Sanitation Training</a:t>
            </a:r>
          </a:p>
          <a:p>
            <a:pPr marL="1257300" lvl="2" indent="-342900">
              <a:buFont typeface="Arial" panose="020B0604020202020204" pitchFamily="34" charset="0"/>
              <a:buChar char="•"/>
            </a:pPr>
            <a:r>
              <a:rPr lang="en-US" sz="2000" dirty="0"/>
              <a:t>Responsible for Quality Checks</a:t>
            </a:r>
          </a:p>
          <a:p>
            <a:pPr marL="1257300" lvl="2" indent="-342900">
              <a:buFont typeface="Arial" panose="020B0604020202020204" pitchFamily="34" charset="0"/>
              <a:buChar char="•"/>
            </a:pPr>
            <a:r>
              <a:rPr lang="en-US" sz="2000" dirty="0"/>
              <a:t>Responsible for Overall Sanitation Schedule Development and Implementation</a:t>
            </a:r>
          </a:p>
        </p:txBody>
      </p:sp>
    </p:spTree>
    <p:extLst>
      <p:ext uri="{BB962C8B-B14F-4D97-AF65-F5344CB8AC3E}">
        <p14:creationId xmlns:p14="http://schemas.microsoft.com/office/powerpoint/2010/main" val="359350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1631216"/>
          </a:xfrm>
          <a:prstGeom prst="rect">
            <a:avLst/>
          </a:prstGeom>
        </p:spPr>
        <p:txBody>
          <a:bodyPr wrap="square">
            <a:spAutoFit/>
          </a:bodyPr>
          <a:lstStyle/>
          <a:p>
            <a:pPr marL="800100" lvl="1" indent="-342900">
              <a:buFont typeface="Arial" panose="020B0604020202020204" pitchFamily="34" charset="0"/>
              <a:buChar char="•"/>
            </a:pPr>
            <a:r>
              <a:rPr lang="en-US" sz="2000" dirty="0"/>
              <a:t>Program Areas &amp; Equipment</a:t>
            </a:r>
          </a:p>
          <a:p>
            <a:pPr marL="1257300" lvl="2" indent="-342900">
              <a:buFont typeface="Arial" panose="020B0604020202020204" pitchFamily="34" charset="0"/>
              <a:buChar char="•"/>
            </a:pPr>
            <a:r>
              <a:rPr lang="en-US" sz="2000" dirty="0"/>
              <a:t>Areas will be cleaned/disinfected prior to use and between Cohorts</a:t>
            </a:r>
          </a:p>
          <a:p>
            <a:pPr marL="1257300" lvl="2" indent="-342900">
              <a:buFont typeface="Arial" panose="020B0604020202020204" pitchFamily="34" charset="0"/>
              <a:buChar char="•"/>
            </a:pPr>
            <a:r>
              <a:rPr lang="en-US" sz="2000" dirty="0"/>
              <a:t>Program equipment in Program Areas will be cleaned/disinfected prior to use and between Cohorts</a:t>
            </a:r>
          </a:p>
        </p:txBody>
      </p:sp>
    </p:spTree>
    <p:extLst>
      <p:ext uri="{BB962C8B-B14F-4D97-AF65-F5344CB8AC3E}">
        <p14:creationId xmlns:p14="http://schemas.microsoft.com/office/powerpoint/2010/main" val="3294046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3170099"/>
          </a:xfrm>
          <a:prstGeom prst="rect">
            <a:avLst/>
          </a:prstGeom>
        </p:spPr>
        <p:txBody>
          <a:bodyPr wrap="square">
            <a:spAutoFit/>
          </a:bodyPr>
          <a:lstStyle/>
          <a:p>
            <a:pPr marL="800100" lvl="1" indent="-342900">
              <a:buFont typeface="Arial" panose="020B0604020202020204" pitchFamily="34" charset="0"/>
              <a:buChar char="•"/>
            </a:pPr>
            <a:r>
              <a:rPr lang="en-US" sz="2000" dirty="0"/>
              <a:t>Restrooms &amp; Showers</a:t>
            </a:r>
          </a:p>
          <a:p>
            <a:pPr marL="1257300" lvl="2" indent="-342900">
              <a:buFont typeface="Arial" panose="020B0604020202020204" pitchFamily="34" charset="0"/>
              <a:buChar char="•"/>
            </a:pPr>
            <a:r>
              <a:rPr lang="en-US" sz="2000" dirty="0"/>
              <a:t>Deep cleaning will take place daily (washing/disinfecting all walls, floors, shower curtains, fixtures, etc.)</a:t>
            </a:r>
          </a:p>
          <a:p>
            <a:pPr marL="1257300" lvl="2" indent="-342900">
              <a:buFont typeface="Arial" panose="020B0604020202020204" pitchFamily="34" charset="0"/>
              <a:buChar char="•"/>
            </a:pPr>
            <a:r>
              <a:rPr lang="en-US" sz="2000" dirty="0"/>
              <a:t>High touch points will be cleaned/disinfected three times per day</a:t>
            </a:r>
          </a:p>
          <a:p>
            <a:pPr marL="1257300" lvl="2" indent="-342900">
              <a:buFont typeface="Arial" panose="020B0604020202020204" pitchFamily="34" charset="0"/>
              <a:buChar char="•"/>
            </a:pPr>
            <a:r>
              <a:rPr lang="en-US" sz="2000" dirty="0"/>
              <a:t>Units Will Not Be Responsible for Camp Shower House/Washroom Cleaning Assignments</a:t>
            </a:r>
          </a:p>
          <a:p>
            <a:pPr marL="1257300" lvl="2" indent="-342900">
              <a:buFont typeface="Arial" panose="020B0604020202020204" pitchFamily="34" charset="0"/>
              <a:buChar char="•"/>
            </a:pPr>
            <a:r>
              <a:rPr lang="en-US" sz="2000" dirty="0"/>
              <a:t>Staff Will Clean and Disinfect Campsite </a:t>
            </a:r>
            <a:r>
              <a:rPr lang="en-US" sz="2000" dirty="0" err="1"/>
              <a:t>Kybos</a:t>
            </a:r>
            <a:r>
              <a:rPr lang="en-US" sz="2000" dirty="0"/>
              <a:t> Between Cohorts </a:t>
            </a:r>
          </a:p>
          <a:p>
            <a:pPr lvl="1"/>
            <a:endParaRPr lang="en-US" sz="2000" dirty="0"/>
          </a:p>
        </p:txBody>
      </p:sp>
    </p:spTree>
    <p:extLst>
      <p:ext uri="{BB962C8B-B14F-4D97-AF65-F5344CB8AC3E}">
        <p14:creationId xmlns:p14="http://schemas.microsoft.com/office/powerpoint/2010/main" val="109614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Background &amp; Objectives</a:t>
            </a:r>
          </a:p>
        </p:txBody>
      </p:sp>
      <p:sp>
        <p:nvSpPr>
          <p:cNvPr id="5" name="TextBox 4">
            <a:extLst>
              <a:ext uri="{FF2B5EF4-FFF2-40B4-BE49-F238E27FC236}">
                <a16:creationId xmlns:a16="http://schemas.microsoft.com/office/drawing/2014/main" id="{AA70AD30-D5A1-41DA-85BB-715B2D81862B}"/>
              </a:ext>
            </a:extLst>
          </p:cNvPr>
          <p:cNvSpPr txBox="1"/>
          <p:nvPr/>
        </p:nvSpPr>
        <p:spPr>
          <a:xfrm>
            <a:off x="583072" y="1585444"/>
            <a:ext cx="7977856" cy="1938992"/>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Risk Management &amp; Camping Committee’s Assessment and Planning</a:t>
            </a:r>
          </a:p>
          <a:p>
            <a:pPr lvl="1"/>
            <a:endParaRPr lang="en-US" sz="2000" dirty="0"/>
          </a:p>
          <a:p>
            <a:pPr marL="742950" lvl="1" indent="-285750">
              <a:buFont typeface="Arial" panose="020B0604020202020204" pitchFamily="34" charset="0"/>
              <a:buChar char="•"/>
            </a:pPr>
            <a:r>
              <a:rPr lang="en-US" sz="2000" dirty="0"/>
              <a:t>Objectives of our COVID-19 Strategy</a:t>
            </a:r>
          </a:p>
          <a:p>
            <a:pPr marL="1200150" lvl="2" indent="-285750">
              <a:buFont typeface="Arial" panose="020B0604020202020204" pitchFamily="34" charset="0"/>
              <a:buChar char="•"/>
            </a:pPr>
            <a:r>
              <a:rPr lang="en-US" sz="2000" dirty="0"/>
              <a:t>Prevent spread through a layered mitigation strategy</a:t>
            </a:r>
          </a:p>
          <a:p>
            <a:pPr marL="1200150" lvl="2" indent="-285750">
              <a:buFont typeface="Arial" panose="020B0604020202020204" pitchFamily="34" charset="0"/>
              <a:buChar char="•"/>
            </a:pPr>
            <a:r>
              <a:rPr lang="en-US" sz="2000" dirty="0"/>
              <a:t>Isolate suspected cases</a:t>
            </a:r>
          </a:p>
        </p:txBody>
      </p:sp>
    </p:spTree>
    <p:extLst>
      <p:ext uri="{BB962C8B-B14F-4D97-AF65-F5344CB8AC3E}">
        <p14:creationId xmlns:p14="http://schemas.microsoft.com/office/powerpoint/2010/main" val="419803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2431435"/>
          </a:xfrm>
          <a:prstGeom prst="rect">
            <a:avLst/>
          </a:prstGeom>
        </p:spPr>
        <p:txBody>
          <a:bodyPr wrap="square">
            <a:spAutoFit/>
          </a:bodyPr>
          <a:lstStyle/>
          <a:p>
            <a:pPr marL="742950" lvl="1" indent="-285750">
              <a:buFont typeface="Arial" panose="020B0604020202020204" pitchFamily="34" charset="0"/>
              <a:buChar char="•"/>
            </a:pPr>
            <a:r>
              <a:rPr lang="en-US" dirty="0"/>
              <a:t>Handwashing Stations and Sanitizer Dispensers </a:t>
            </a:r>
            <a:endParaRPr lang="en-US" sz="2400" dirty="0"/>
          </a:p>
          <a:p>
            <a:pPr marL="1200150" lvl="2" indent="-285750">
              <a:buFont typeface="Arial" panose="020B0604020202020204" pitchFamily="34" charset="0"/>
              <a:buChar char="•"/>
            </a:pPr>
            <a:r>
              <a:rPr lang="en-US" dirty="0"/>
              <a:t>Sinks in Campsites, Scoutcraft, Shooting Sports, Visitor Privy, East Shower House</a:t>
            </a:r>
            <a:endParaRPr lang="en-US" sz="2400" dirty="0"/>
          </a:p>
          <a:p>
            <a:pPr marL="1200150" lvl="2" indent="-285750">
              <a:buFont typeface="Arial" panose="020B0604020202020204" pitchFamily="34" charset="0"/>
              <a:buChar char="•"/>
            </a:pPr>
            <a:r>
              <a:rPr lang="en-US" dirty="0"/>
              <a:t>All Above Listed Sinks Will Have Go-Jo Antibacterial Soap Dispenser</a:t>
            </a:r>
            <a:endParaRPr lang="en-US" sz="2400" dirty="0"/>
          </a:p>
          <a:p>
            <a:pPr marL="1200150" lvl="2" indent="-285750">
              <a:buFont typeface="Arial" panose="020B0604020202020204" pitchFamily="34" charset="0"/>
              <a:buChar char="•"/>
            </a:pPr>
            <a:r>
              <a:rPr lang="en-US" dirty="0"/>
              <a:t>Sanitizer Dispensers/Pump Bottles in Program Areas</a:t>
            </a:r>
            <a:endParaRPr lang="en-US" sz="2400" dirty="0"/>
          </a:p>
          <a:p>
            <a:pPr lvl="1"/>
            <a:endParaRPr lang="en-US" sz="2000" dirty="0"/>
          </a:p>
        </p:txBody>
      </p:sp>
    </p:spTree>
    <p:extLst>
      <p:ext uri="{BB962C8B-B14F-4D97-AF65-F5344CB8AC3E}">
        <p14:creationId xmlns:p14="http://schemas.microsoft.com/office/powerpoint/2010/main" val="3459257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4001095"/>
          </a:xfrm>
          <a:prstGeom prst="rect">
            <a:avLst/>
          </a:prstGeom>
        </p:spPr>
        <p:txBody>
          <a:bodyPr wrap="square">
            <a:spAutoFit/>
          </a:bodyPr>
          <a:lstStyle/>
          <a:p>
            <a:pPr marL="742950" lvl="1" indent="-285750">
              <a:buFont typeface="Arial" panose="020B0604020202020204" pitchFamily="34" charset="0"/>
              <a:buChar char="•"/>
            </a:pPr>
            <a:r>
              <a:rPr lang="en-US" dirty="0"/>
              <a:t>What Troops Should Bring to Clean in the Campsite</a:t>
            </a:r>
            <a:endParaRPr lang="en-US" sz="2400" dirty="0"/>
          </a:p>
          <a:p>
            <a:pPr marL="1200150" lvl="2" indent="-285750">
              <a:buFont typeface="Arial" panose="020B0604020202020204" pitchFamily="34" charset="0"/>
              <a:buChar char="•"/>
            </a:pPr>
            <a:r>
              <a:rPr lang="en-US" dirty="0"/>
              <a:t>EPA Approved Disinfectants for </a:t>
            </a:r>
            <a:r>
              <a:rPr lang="en-US" dirty="0" err="1"/>
              <a:t>Kybo</a:t>
            </a:r>
            <a:r>
              <a:rPr lang="en-US" dirty="0"/>
              <a:t> Sink and Toilet Surfaces as Well as Troop Food Preparation Areas</a:t>
            </a:r>
            <a:endParaRPr lang="en-US" sz="2400" dirty="0"/>
          </a:p>
          <a:p>
            <a:pPr marL="1200150" lvl="2" indent="-285750">
              <a:buFont typeface="Arial" panose="020B0604020202020204" pitchFamily="34" charset="0"/>
              <a:buChar char="•"/>
            </a:pPr>
            <a:r>
              <a:rPr lang="en-US" dirty="0"/>
              <a:t>Soap to Clean Cloth Masks</a:t>
            </a:r>
            <a:endParaRPr lang="en-US" sz="2400" dirty="0"/>
          </a:p>
          <a:p>
            <a:pPr marL="1200150" lvl="2" indent="-285750">
              <a:buFont typeface="Arial" panose="020B0604020202020204" pitchFamily="34" charset="0"/>
              <a:buChar char="•"/>
            </a:pPr>
            <a:r>
              <a:rPr lang="en-US" dirty="0"/>
              <a:t>Clothesline to Dry Cloth Masks</a:t>
            </a:r>
            <a:endParaRPr lang="en-US" sz="2400" dirty="0"/>
          </a:p>
          <a:p>
            <a:pPr marL="1200150" lvl="2" indent="-285750">
              <a:buFont typeface="Arial" panose="020B0604020202020204" pitchFamily="34" charset="0"/>
              <a:buChar char="•"/>
            </a:pPr>
            <a:r>
              <a:rPr lang="en-US" dirty="0"/>
              <a:t>Clean Cloth Towels/Rags</a:t>
            </a:r>
            <a:endParaRPr lang="en-US" sz="2400" dirty="0"/>
          </a:p>
          <a:p>
            <a:pPr marL="1200150" lvl="2" indent="-285750">
              <a:buFont typeface="Arial" panose="020B0604020202020204" pitchFamily="34" charset="0"/>
              <a:buChar char="•"/>
            </a:pPr>
            <a:r>
              <a:rPr lang="en-US" dirty="0"/>
              <a:t>Nitrile Gloves for Cleaning Activities</a:t>
            </a:r>
            <a:endParaRPr lang="en-US" sz="2400" dirty="0"/>
          </a:p>
          <a:p>
            <a:pPr marL="1200150" lvl="2" indent="-285750">
              <a:buFont typeface="Arial" panose="020B0604020202020204" pitchFamily="34" charset="0"/>
              <a:buChar char="•"/>
            </a:pPr>
            <a:r>
              <a:rPr lang="en-US" dirty="0"/>
              <a:t>Extra Hand Sanitizers</a:t>
            </a:r>
            <a:endParaRPr lang="en-US" sz="2400" dirty="0"/>
          </a:p>
          <a:p>
            <a:pPr marL="1200150" lvl="2" indent="-285750">
              <a:buFont typeface="Arial" panose="020B0604020202020204" pitchFamily="34" charset="0"/>
              <a:buChar char="•"/>
            </a:pPr>
            <a:r>
              <a:rPr lang="en-US" dirty="0"/>
              <a:t>Disposable &amp; Biodegradable Plates, Cups, and Cutlery</a:t>
            </a:r>
            <a:endParaRPr lang="en-US" sz="2400" dirty="0"/>
          </a:p>
          <a:p>
            <a:pPr marL="1200150" lvl="2" indent="-285750">
              <a:buFont typeface="Arial" panose="020B0604020202020204" pitchFamily="34" charset="0"/>
              <a:buChar char="•"/>
            </a:pPr>
            <a:r>
              <a:rPr lang="en-US" dirty="0"/>
              <a:t>Water Bottles (no water coolers in program areas this year)</a:t>
            </a:r>
            <a:endParaRPr lang="en-US" sz="2400" dirty="0"/>
          </a:p>
          <a:p>
            <a:pPr lvl="1"/>
            <a:endParaRPr lang="en-US" sz="2000" dirty="0"/>
          </a:p>
        </p:txBody>
      </p:sp>
    </p:spTree>
    <p:extLst>
      <p:ext uri="{BB962C8B-B14F-4D97-AF65-F5344CB8AC3E}">
        <p14:creationId xmlns:p14="http://schemas.microsoft.com/office/powerpoint/2010/main" val="239429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Cleaning Procedures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2523768"/>
          </a:xfrm>
          <a:prstGeom prst="rect">
            <a:avLst/>
          </a:prstGeom>
        </p:spPr>
        <p:txBody>
          <a:bodyPr wrap="square">
            <a:spAutoFit/>
          </a:bodyPr>
          <a:lstStyle/>
          <a:p>
            <a:pPr marL="742950" lvl="1" indent="-285750">
              <a:buFont typeface="Arial" panose="020B0604020202020204" pitchFamily="34" charset="0"/>
              <a:buChar char="•"/>
            </a:pPr>
            <a:r>
              <a:rPr lang="en-US" dirty="0"/>
              <a:t>Loaned Camp Equipment and Items Not Available</a:t>
            </a:r>
            <a:endParaRPr lang="en-US" sz="2400" dirty="0"/>
          </a:p>
          <a:p>
            <a:pPr marL="1200150" lvl="2" indent="-285750">
              <a:buFont typeface="Arial" panose="020B0604020202020204" pitchFamily="34" charset="0"/>
              <a:buChar char="•"/>
            </a:pPr>
            <a:r>
              <a:rPr lang="en-US" dirty="0"/>
              <a:t>No Camp Equipment Will be Available for Issue (tents, dining flies, cots, patrol boxes, cooking gear, </a:t>
            </a:r>
            <a:r>
              <a:rPr lang="en-US" dirty="0" err="1"/>
              <a:t>dutch</a:t>
            </a:r>
            <a:r>
              <a:rPr lang="en-US" dirty="0"/>
              <a:t> ovens, water jugs, etc.)</a:t>
            </a:r>
            <a:endParaRPr lang="en-US" sz="2400" dirty="0"/>
          </a:p>
          <a:p>
            <a:pPr marL="1200150" lvl="2" indent="-285750">
              <a:buFont typeface="Arial" panose="020B0604020202020204" pitchFamily="34" charset="0"/>
              <a:buChar char="•"/>
            </a:pPr>
            <a:r>
              <a:rPr lang="en-US" dirty="0"/>
              <a:t>Drinking Fountain – East Shower House</a:t>
            </a:r>
            <a:endParaRPr lang="en-US" sz="2400" dirty="0"/>
          </a:p>
          <a:p>
            <a:pPr marL="1200150" lvl="2" indent="-285750">
              <a:buFont typeface="Arial" panose="020B0604020202020204" pitchFamily="34" charset="0"/>
              <a:buChar char="•"/>
            </a:pPr>
            <a:r>
              <a:rPr lang="en-US" dirty="0"/>
              <a:t>Campsite and Program Area Bubblers</a:t>
            </a:r>
            <a:endParaRPr lang="en-US" sz="2400" dirty="0"/>
          </a:p>
          <a:p>
            <a:pPr marL="1200150" lvl="2" indent="-285750">
              <a:buFont typeface="Arial" panose="020B0604020202020204" pitchFamily="34" charset="0"/>
              <a:buChar char="•"/>
            </a:pPr>
            <a:r>
              <a:rPr lang="en-US" dirty="0"/>
              <a:t>Water Coolers in Program Areas</a:t>
            </a:r>
            <a:endParaRPr lang="en-US" sz="2400" dirty="0"/>
          </a:p>
          <a:p>
            <a:pPr lvl="1"/>
            <a:endParaRPr lang="en-US" sz="2000" dirty="0"/>
          </a:p>
        </p:txBody>
      </p:sp>
    </p:spTree>
    <p:extLst>
      <p:ext uri="{BB962C8B-B14F-4D97-AF65-F5344CB8AC3E}">
        <p14:creationId xmlns:p14="http://schemas.microsoft.com/office/powerpoint/2010/main" val="109852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Program Changes</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2215991"/>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latin typeface="Lucida Grande"/>
              </a:rPr>
              <a:t>Revised Program Plan</a:t>
            </a:r>
          </a:p>
          <a:p>
            <a:pPr marL="1200150" lvl="2" indent="-285750">
              <a:buFont typeface="Arial" panose="020B0604020202020204" pitchFamily="34" charset="0"/>
              <a:buChar char="•"/>
            </a:pPr>
            <a:r>
              <a:rPr lang="en-US" sz="2000" dirty="0">
                <a:latin typeface="Lucida Grande"/>
              </a:rPr>
              <a:t>Program Rotation by Cohorts</a:t>
            </a:r>
          </a:p>
          <a:p>
            <a:pPr marL="1200150" lvl="2" indent="-285750">
              <a:buFont typeface="Arial" panose="020B0604020202020204" pitchFamily="34" charset="0"/>
              <a:buChar char="•"/>
            </a:pPr>
            <a:r>
              <a:rPr lang="en-US" sz="2000" dirty="0"/>
              <a:t>Adult help will be needed in program areas</a:t>
            </a:r>
            <a:endParaRPr lang="en-US" sz="2000" dirty="0">
              <a:latin typeface="Lucida Grande"/>
            </a:endParaRPr>
          </a:p>
          <a:p>
            <a:pPr marL="1200150" lvl="2" indent="-285750">
              <a:buFont typeface="Arial" panose="020B0604020202020204" pitchFamily="34" charset="0"/>
              <a:buChar char="•"/>
            </a:pPr>
            <a:r>
              <a:rPr lang="en-US" sz="2000" dirty="0">
                <a:latin typeface="Lucida Grande"/>
              </a:rPr>
              <a:t>Downtime</a:t>
            </a:r>
          </a:p>
          <a:p>
            <a:pPr marL="1200150" lvl="2" indent="-285750">
              <a:buFont typeface="Arial" panose="020B0604020202020204" pitchFamily="34" charset="0"/>
              <a:buChar char="•"/>
            </a:pPr>
            <a:r>
              <a:rPr lang="en-US" sz="2000" dirty="0">
                <a:latin typeface="Lucida Grande"/>
              </a:rPr>
              <a:t>First Year Camper Program</a:t>
            </a:r>
          </a:p>
          <a:p>
            <a:pPr marL="1200150" lvl="2" indent="-285750">
              <a:buFont typeface="Arial" panose="020B0604020202020204" pitchFamily="34" charset="0"/>
              <a:buChar char="•"/>
            </a:pPr>
            <a:r>
              <a:rPr lang="en-US" sz="2000" dirty="0">
                <a:latin typeface="Lucida Grande"/>
              </a:rPr>
              <a:t>Camp chairs</a:t>
            </a:r>
          </a:p>
          <a:p>
            <a:endParaRPr lang="en-US" dirty="0"/>
          </a:p>
        </p:txBody>
      </p:sp>
    </p:spTree>
    <p:extLst>
      <p:ext uri="{BB962C8B-B14F-4D97-AF65-F5344CB8AC3E}">
        <p14:creationId xmlns:p14="http://schemas.microsoft.com/office/powerpoint/2010/main" val="917427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B04E-C958-4AA8-B570-ED6145FAE5DF}"/>
              </a:ext>
            </a:extLst>
          </p:cNvPr>
          <p:cNvSpPr>
            <a:spLocks noGrp="1"/>
          </p:cNvSpPr>
          <p:nvPr>
            <p:ph type="title"/>
          </p:nvPr>
        </p:nvSpPr>
        <p:spPr/>
        <p:txBody>
          <a:bodyPr/>
          <a:lstStyle/>
          <a:p>
            <a:r>
              <a:rPr lang="en-US" dirty="0"/>
              <a:t>Merit Badges/ Activities Offered</a:t>
            </a:r>
          </a:p>
        </p:txBody>
      </p:sp>
      <p:sp>
        <p:nvSpPr>
          <p:cNvPr id="3" name="Content Placeholder 2">
            <a:extLst>
              <a:ext uri="{FF2B5EF4-FFF2-40B4-BE49-F238E27FC236}">
                <a16:creationId xmlns:a16="http://schemas.microsoft.com/office/drawing/2014/main" id="{13D82174-72EA-438E-AF0D-91653967D07D}"/>
              </a:ext>
            </a:extLst>
          </p:cNvPr>
          <p:cNvSpPr>
            <a:spLocks noGrp="1"/>
          </p:cNvSpPr>
          <p:nvPr>
            <p:ph idx="1"/>
          </p:nvPr>
        </p:nvSpPr>
        <p:spPr>
          <a:xfrm>
            <a:off x="457200" y="1317902"/>
            <a:ext cx="8229600" cy="4525963"/>
          </a:xfrm>
        </p:spPr>
        <p:txBody>
          <a:bodyPr/>
          <a:lstStyle/>
          <a:p>
            <a:r>
              <a:rPr lang="en-US" dirty="0"/>
              <a:t>Scoutcraft</a:t>
            </a:r>
          </a:p>
          <a:p>
            <a:pPr lvl="1"/>
            <a:r>
              <a:rPr lang="en-US" dirty="0"/>
              <a:t>Search and Rescue</a:t>
            </a:r>
          </a:p>
          <a:p>
            <a:pPr lvl="1"/>
            <a:r>
              <a:rPr lang="en-US" dirty="0"/>
              <a:t>Wilderness Survival</a:t>
            </a:r>
          </a:p>
          <a:p>
            <a:pPr lvl="1"/>
            <a:r>
              <a:rPr lang="en-US" dirty="0"/>
              <a:t>Camping</a:t>
            </a:r>
          </a:p>
          <a:p>
            <a:r>
              <a:rPr lang="en-US" dirty="0"/>
              <a:t>Ecology</a:t>
            </a:r>
          </a:p>
          <a:p>
            <a:pPr lvl="1"/>
            <a:r>
              <a:rPr lang="en-US" dirty="0"/>
              <a:t>Environmental Science, Fish and Wildlife Management, Mammal Study, and Weather</a:t>
            </a:r>
          </a:p>
          <a:p>
            <a:r>
              <a:rPr lang="en-US" dirty="0"/>
              <a:t>Aquatics</a:t>
            </a:r>
          </a:p>
          <a:p>
            <a:pPr lvl="1"/>
            <a:r>
              <a:rPr lang="en-US" dirty="0"/>
              <a:t>Canoeing, Kayaking, Swimming, Stand-up Paddleboard, Instructional swim, Advanced Safety Afloat/ Safe Swim Defense</a:t>
            </a:r>
          </a:p>
          <a:p>
            <a:r>
              <a:rPr lang="en-US" dirty="0"/>
              <a:t>Shooting Sports</a:t>
            </a:r>
          </a:p>
          <a:p>
            <a:pPr lvl="1"/>
            <a:r>
              <a:rPr lang="en-US" dirty="0"/>
              <a:t>Archery, Shotgun, and Rifle</a:t>
            </a:r>
          </a:p>
        </p:txBody>
      </p:sp>
      <p:sp>
        <p:nvSpPr>
          <p:cNvPr id="4" name="Slide Number Placeholder 3">
            <a:extLst>
              <a:ext uri="{FF2B5EF4-FFF2-40B4-BE49-F238E27FC236}">
                <a16:creationId xmlns:a16="http://schemas.microsoft.com/office/drawing/2014/main" id="{91E7C0F3-1810-4DD4-9375-18BF64C7D57A}"/>
              </a:ext>
            </a:extLst>
          </p:cNvPr>
          <p:cNvSpPr>
            <a:spLocks noGrp="1"/>
          </p:cNvSpPr>
          <p:nvPr>
            <p:ph type="sldNum" sz="quarter" idx="10"/>
          </p:nvPr>
        </p:nvSpPr>
        <p:spPr/>
        <p:txBody>
          <a:bodyPr/>
          <a:lstStyle/>
          <a:p>
            <a:fld id="{92F11068-1A7C-46F4-9016-2B323F823F71}" type="slidenum">
              <a:rPr lang="en-US" smtClean="0"/>
              <a:pPr/>
              <a:t>24</a:t>
            </a:fld>
            <a:endParaRPr lang="en-US"/>
          </a:p>
        </p:txBody>
      </p:sp>
    </p:spTree>
    <p:extLst>
      <p:ext uri="{BB962C8B-B14F-4D97-AF65-F5344CB8AC3E}">
        <p14:creationId xmlns:p14="http://schemas.microsoft.com/office/powerpoint/2010/main" val="3209220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DD908-D29F-4C2A-80F8-34D4A7EF2E82}"/>
              </a:ext>
            </a:extLst>
          </p:cNvPr>
          <p:cNvSpPr>
            <a:spLocks noGrp="1"/>
          </p:cNvSpPr>
          <p:nvPr>
            <p:ph type="title"/>
          </p:nvPr>
        </p:nvSpPr>
        <p:spPr/>
        <p:txBody>
          <a:bodyPr/>
          <a:lstStyle/>
          <a:p>
            <a:r>
              <a:rPr lang="en-US" dirty="0"/>
              <a:t>Merit Badges/ Activities Offered</a:t>
            </a:r>
          </a:p>
        </p:txBody>
      </p:sp>
      <p:sp>
        <p:nvSpPr>
          <p:cNvPr id="3" name="Content Placeholder 2">
            <a:extLst>
              <a:ext uri="{FF2B5EF4-FFF2-40B4-BE49-F238E27FC236}">
                <a16:creationId xmlns:a16="http://schemas.microsoft.com/office/drawing/2014/main" id="{A3E31AAF-E0E1-494F-A464-7ACB8AF24493}"/>
              </a:ext>
            </a:extLst>
          </p:cNvPr>
          <p:cNvSpPr>
            <a:spLocks noGrp="1"/>
          </p:cNvSpPr>
          <p:nvPr>
            <p:ph idx="1"/>
          </p:nvPr>
        </p:nvSpPr>
        <p:spPr/>
        <p:txBody>
          <a:bodyPr/>
          <a:lstStyle/>
          <a:p>
            <a:r>
              <a:rPr lang="en-US" dirty="0"/>
              <a:t>Stagecraft</a:t>
            </a:r>
          </a:p>
          <a:p>
            <a:pPr lvl="1"/>
            <a:r>
              <a:rPr lang="en-US" dirty="0"/>
              <a:t>Communications, Chess, and Game Design</a:t>
            </a:r>
          </a:p>
          <a:p>
            <a:r>
              <a:rPr lang="en-US" dirty="0"/>
              <a:t>New Frontiers</a:t>
            </a:r>
          </a:p>
          <a:p>
            <a:pPr lvl="1"/>
            <a:r>
              <a:rPr lang="en-US" dirty="0"/>
              <a:t>Leatherwork, Wood Carving, Space Explorations, and Engineering</a:t>
            </a:r>
          </a:p>
          <a:p>
            <a:r>
              <a:rPr lang="en-US" dirty="0"/>
              <a:t>Eagles Nest</a:t>
            </a:r>
          </a:p>
          <a:p>
            <a:pPr lvl="1"/>
            <a:r>
              <a:rPr lang="en-US" dirty="0"/>
              <a:t>Emergency Preparedness, First Aid, and Personal Fitness</a:t>
            </a:r>
          </a:p>
          <a:p>
            <a:r>
              <a:rPr lang="en-US" dirty="0"/>
              <a:t>Nature Hike</a:t>
            </a:r>
          </a:p>
          <a:p>
            <a:pPr marL="457200" lvl="1" indent="0">
              <a:buNone/>
            </a:pPr>
            <a:endParaRPr lang="en-US" dirty="0"/>
          </a:p>
        </p:txBody>
      </p:sp>
      <p:sp>
        <p:nvSpPr>
          <p:cNvPr id="4" name="Slide Number Placeholder 3">
            <a:extLst>
              <a:ext uri="{FF2B5EF4-FFF2-40B4-BE49-F238E27FC236}">
                <a16:creationId xmlns:a16="http://schemas.microsoft.com/office/drawing/2014/main" id="{12693A90-2AB3-4306-9A90-162E8BE0179F}"/>
              </a:ext>
            </a:extLst>
          </p:cNvPr>
          <p:cNvSpPr>
            <a:spLocks noGrp="1"/>
          </p:cNvSpPr>
          <p:nvPr>
            <p:ph type="sldNum" sz="quarter" idx="10"/>
          </p:nvPr>
        </p:nvSpPr>
        <p:spPr/>
        <p:txBody>
          <a:bodyPr/>
          <a:lstStyle/>
          <a:p>
            <a:fld id="{92F11068-1A7C-46F4-9016-2B323F823F71}" type="slidenum">
              <a:rPr lang="en-US" smtClean="0"/>
              <a:pPr/>
              <a:t>25</a:t>
            </a:fld>
            <a:endParaRPr lang="en-US"/>
          </a:p>
        </p:txBody>
      </p:sp>
    </p:spTree>
    <p:extLst>
      <p:ext uri="{BB962C8B-B14F-4D97-AF65-F5344CB8AC3E}">
        <p14:creationId xmlns:p14="http://schemas.microsoft.com/office/powerpoint/2010/main" val="2064816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Program Changes</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3170099"/>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No Camp-wide Assemblies</a:t>
            </a:r>
          </a:p>
          <a:p>
            <a:pPr marL="1200150" lvl="2" indent="-285750">
              <a:buFont typeface="Arial" panose="020B0604020202020204" pitchFamily="34" charset="0"/>
              <a:buChar char="•"/>
            </a:pPr>
            <a:r>
              <a:rPr lang="en-US" sz="2000" dirty="0"/>
              <a:t>Campfire Plan</a:t>
            </a:r>
          </a:p>
          <a:p>
            <a:pPr marL="1200150" lvl="2" indent="-285750">
              <a:buFont typeface="Arial" panose="020B0604020202020204" pitchFamily="34" charset="0"/>
              <a:buChar char="•"/>
            </a:pPr>
            <a:r>
              <a:rPr lang="en-US" sz="2000" dirty="0"/>
              <a:t>Leader Dinner &amp; Pig Roast</a:t>
            </a:r>
          </a:p>
          <a:p>
            <a:pPr marL="1200150" lvl="2" indent="-285750">
              <a:buFont typeface="Arial" panose="020B0604020202020204" pitchFamily="34" charset="0"/>
              <a:buChar char="•"/>
            </a:pPr>
            <a:r>
              <a:rPr lang="en-US" sz="2000" dirty="0"/>
              <a:t>Chapel Service</a:t>
            </a:r>
          </a:p>
          <a:p>
            <a:pPr marL="1200150" lvl="2" indent="-285750">
              <a:buFont typeface="Arial" panose="020B0604020202020204" pitchFamily="34" charset="0"/>
              <a:buChar char="•"/>
            </a:pPr>
            <a:r>
              <a:rPr lang="en-US" sz="2000" dirty="0"/>
              <a:t>OA</a:t>
            </a:r>
          </a:p>
          <a:p>
            <a:pPr marL="742950" lvl="1" indent="-285750">
              <a:buFont typeface="Arial" panose="020B0604020202020204" pitchFamily="34" charset="0"/>
              <a:buChar char="•"/>
            </a:pPr>
            <a:r>
              <a:rPr lang="en-US" sz="2000" dirty="0"/>
              <a:t>Trading Post</a:t>
            </a:r>
          </a:p>
          <a:p>
            <a:pPr marL="1200150" lvl="2" indent="-285750">
              <a:buFont typeface="Arial" panose="020B0604020202020204" pitchFamily="34" charset="0"/>
              <a:buChar char="•"/>
            </a:pPr>
            <a:r>
              <a:rPr lang="en-US" sz="2000" dirty="0"/>
              <a:t>Program Kits </a:t>
            </a:r>
          </a:p>
          <a:p>
            <a:pPr marL="1200150" lvl="2" indent="-285750">
              <a:buFont typeface="Arial" panose="020B0604020202020204" pitchFamily="34" charset="0"/>
              <a:buChar char="•"/>
            </a:pPr>
            <a:r>
              <a:rPr lang="en-US" sz="2000" dirty="0"/>
              <a:t>Scheduled Times &amp; Mobile Cart</a:t>
            </a:r>
          </a:p>
          <a:p>
            <a:pPr marL="1200150" lvl="2" indent="-285750">
              <a:buFont typeface="Arial" panose="020B0604020202020204" pitchFamily="34" charset="0"/>
              <a:buChar char="•"/>
            </a:pPr>
            <a:r>
              <a:rPr lang="en-US" sz="2000" dirty="0"/>
              <a:t>Custom T-shirts (Order by Sunday)</a:t>
            </a:r>
          </a:p>
          <a:p>
            <a:endParaRPr lang="en-US" sz="2000" dirty="0"/>
          </a:p>
        </p:txBody>
      </p:sp>
    </p:spTree>
    <p:extLst>
      <p:ext uri="{BB962C8B-B14F-4D97-AF65-F5344CB8AC3E}">
        <p14:creationId xmlns:p14="http://schemas.microsoft.com/office/powerpoint/2010/main" val="1074132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Program Changes</a:t>
            </a:r>
            <a:br>
              <a:rPr lang="en-US" dirty="0"/>
            </a:br>
            <a:r>
              <a:rPr lang="en-US" dirty="0"/>
              <a:t>Visitors</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2369880"/>
          </a:xfrm>
          <a:prstGeom prst="rect">
            <a:avLst/>
          </a:prstGeom>
          <a:noFill/>
        </p:spPr>
        <p:txBody>
          <a:bodyPr wrap="square" rtlCol="0">
            <a:spAutoFit/>
          </a:bodyPr>
          <a:lstStyle/>
          <a:p>
            <a:pPr lvl="1"/>
            <a:r>
              <a:rPr lang="en-US" dirty="0"/>
              <a:t>BSA Policy Youth Protection Policy states that all aspects of the Scouting program are open to observation by parents and leaders. While we will not prevent a parent or leader from observing the program in accordance with this policy, we do ask that visitors be kept to essential purposes only. Visitors will </a:t>
            </a:r>
            <a:r>
              <a:rPr lang="en-US" dirty="0" err="1"/>
              <a:t>will</a:t>
            </a:r>
            <a:r>
              <a:rPr lang="en-US" dirty="0"/>
              <a:t> be screened based on our </a:t>
            </a:r>
            <a:r>
              <a:rPr lang="en-US" i="1" dirty="0"/>
              <a:t>Screening Decision Tree</a:t>
            </a:r>
            <a:r>
              <a:rPr lang="en-US" dirty="0"/>
              <a:t>.</a:t>
            </a:r>
          </a:p>
          <a:p>
            <a:pPr lvl="1"/>
            <a:endParaRPr lang="en-US" sz="2000" dirty="0"/>
          </a:p>
          <a:p>
            <a:endParaRPr lang="en-US" sz="2000" dirty="0"/>
          </a:p>
        </p:txBody>
      </p:sp>
    </p:spTree>
    <p:extLst>
      <p:ext uri="{BB962C8B-B14F-4D97-AF65-F5344CB8AC3E}">
        <p14:creationId xmlns:p14="http://schemas.microsoft.com/office/powerpoint/2010/main" val="101971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Payment Schedule Modifications</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2308324"/>
          </a:xfrm>
          <a:prstGeom prst="rect">
            <a:avLst/>
          </a:prstGeom>
          <a:noFill/>
        </p:spPr>
        <p:txBody>
          <a:bodyPr wrap="square" rtlCol="0">
            <a:spAutoFit/>
          </a:bodyPr>
          <a:lstStyle/>
          <a:p>
            <a:r>
              <a:rPr lang="en-US" b="1" dirty="0"/>
              <a:t>Payment Schedule Modifications </a:t>
            </a:r>
          </a:p>
          <a:p>
            <a:r>
              <a:rPr lang="en-US" dirty="0"/>
              <a:t>We recognize that payment at this time may be difficult for various reasons. Our early registration prices will be valid up to three weeks prior to the camp of your choice and late fees are being eliminated. If your family could use help with payment this year, don’t hesitate to complete a campership (financial assistance) application. Troops with an existing registration at another camp that are seeking alternative plans for the summer will be given the early bird price.</a:t>
            </a:r>
          </a:p>
        </p:txBody>
      </p:sp>
    </p:spTree>
    <p:extLst>
      <p:ext uri="{BB962C8B-B14F-4D97-AF65-F5344CB8AC3E}">
        <p14:creationId xmlns:p14="http://schemas.microsoft.com/office/powerpoint/2010/main" val="3495932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Refund Policy Modifications</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3447098"/>
          </a:xfrm>
          <a:prstGeom prst="rect">
            <a:avLst/>
          </a:prstGeom>
          <a:noFill/>
        </p:spPr>
        <p:txBody>
          <a:bodyPr wrap="square" rtlCol="0">
            <a:spAutoFit/>
          </a:bodyPr>
          <a:lstStyle/>
          <a:p>
            <a:r>
              <a:rPr lang="en-US" b="1" dirty="0"/>
              <a:t>Refund Policy Modifications </a:t>
            </a:r>
          </a:p>
          <a:p>
            <a:r>
              <a:rPr lang="en-US" dirty="0"/>
              <a:t>Our regular refund policy states all refunds must be requested 30 days prior to camp. Having an accurate attendance count reduces waste when purchasing camper shirts, patches, and program supplies. In light of COVID-19 we are reducing our “no penalty” refund timeframe to 14 days prior to camp. Additionally, anyone requesting a camp fee refund due to COVID-19 will be eligible for a full refund, including their deposit if applicable as long as the request is made 14 days prior to your camp session. If you do opt to not attend camp this summer, we encourage you to consider rolling over your fees to 2021 or using some portion of your fees to make a donation to the Three Fires Council.</a:t>
            </a:r>
          </a:p>
          <a:p>
            <a:pPr lvl="1"/>
            <a:endParaRPr lang="en-US" sz="2000" dirty="0"/>
          </a:p>
        </p:txBody>
      </p:sp>
    </p:spTree>
    <p:extLst>
      <p:ext uri="{BB962C8B-B14F-4D97-AF65-F5344CB8AC3E}">
        <p14:creationId xmlns:p14="http://schemas.microsoft.com/office/powerpoint/2010/main" val="1190320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Layered Mitigation Strategy</a:t>
            </a:r>
          </a:p>
        </p:txBody>
      </p:sp>
      <p:sp>
        <p:nvSpPr>
          <p:cNvPr id="5" name="TextBox 4">
            <a:extLst>
              <a:ext uri="{FF2B5EF4-FFF2-40B4-BE49-F238E27FC236}">
                <a16:creationId xmlns:a16="http://schemas.microsoft.com/office/drawing/2014/main" id="{AA70AD30-D5A1-41DA-85BB-715B2D81862B}"/>
              </a:ext>
            </a:extLst>
          </p:cNvPr>
          <p:cNvSpPr txBox="1"/>
          <p:nvPr/>
        </p:nvSpPr>
        <p:spPr>
          <a:xfrm>
            <a:off x="583072" y="1585444"/>
            <a:ext cx="7977856" cy="2185214"/>
          </a:xfrm>
          <a:prstGeom prst="rect">
            <a:avLst/>
          </a:prstGeom>
          <a:noFill/>
        </p:spPr>
        <p:txBody>
          <a:bodyPr wrap="square" rtlCol="0">
            <a:spAutoFit/>
          </a:bodyPr>
          <a:lstStyle/>
          <a:p>
            <a:pPr marL="742950" lvl="1" indent="-285750">
              <a:buFont typeface="Arial" panose="020B0604020202020204" pitchFamily="34" charset="0"/>
              <a:buChar char="•"/>
            </a:pPr>
            <a:r>
              <a:rPr lang="en-US" sz="2000" dirty="0"/>
              <a:t>Preventative Screening</a:t>
            </a:r>
          </a:p>
          <a:p>
            <a:pPr marL="742950" lvl="1" indent="-285750">
              <a:buFont typeface="Arial" panose="020B0604020202020204" pitchFamily="34" charset="0"/>
              <a:buChar char="•"/>
            </a:pPr>
            <a:r>
              <a:rPr lang="en-US" sz="2000" dirty="0"/>
              <a:t>Concentric Group Circles or “Cohorts”</a:t>
            </a:r>
          </a:p>
          <a:p>
            <a:pPr marL="742950" lvl="1" indent="-285750">
              <a:buFont typeface="Arial" panose="020B0604020202020204" pitchFamily="34" charset="0"/>
              <a:buChar char="•"/>
            </a:pPr>
            <a:r>
              <a:rPr lang="en-US" sz="2000" dirty="0"/>
              <a:t>Social Distancing</a:t>
            </a:r>
          </a:p>
          <a:p>
            <a:pPr marL="742950" lvl="1" indent="-285750">
              <a:buFont typeface="Arial" panose="020B0604020202020204" pitchFamily="34" charset="0"/>
              <a:buChar char="•"/>
            </a:pPr>
            <a:r>
              <a:rPr lang="en-US" sz="2000" dirty="0"/>
              <a:t>Masks</a:t>
            </a:r>
          </a:p>
          <a:p>
            <a:pPr marL="742950" lvl="1" indent="-285750">
              <a:buFont typeface="Arial" panose="020B0604020202020204" pitchFamily="34" charset="0"/>
              <a:buChar char="•"/>
            </a:pPr>
            <a:r>
              <a:rPr lang="en-US" sz="2000" dirty="0"/>
              <a:t>Enhanced Cleaning Protocols</a:t>
            </a:r>
          </a:p>
          <a:p>
            <a:pPr lvl="1"/>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7788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Additional Recommended </a:t>
            </a:r>
            <a:br>
              <a:rPr lang="en-US" dirty="0"/>
            </a:br>
            <a:r>
              <a:rPr lang="en-US" dirty="0"/>
              <a:t>Items to Bring</a:t>
            </a:r>
          </a:p>
        </p:txBody>
      </p:sp>
      <p:sp>
        <p:nvSpPr>
          <p:cNvPr id="3" name="TextBox 2">
            <a:extLst>
              <a:ext uri="{FF2B5EF4-FFF2-40B4-BE49-F238E27FC236}">
                <a16:creationId xmlns:a16="http://schemas.microsoft.com/office/drawing/2014/main" id="{20047644-14A2-4092-BD79-F0FC0B444A33}"/>
              </a:ext>
            </a:extLst>
          </p:cNvPr>
          <p:cNvSpPr txBox="1"/>
          <p:nvPr/>
        </p:nvSpPr>
        <p:spPr>
          <a:xfrm>
            <a:off x="718019" y="1564913"/>
            <a:ext cx="7609772" cy="3416320"/>
          </a:xfrm>
          <a:prstGeom prst="rect">
            <a:avLst/>
          </a:prstGeom>
          <a:noFill/>
        </p:spPr>
        <p:txBody>
          <a:bodyPr wrap="square" rtlCol="0">
            <a:spAutoFit/>
          </a:bodyPr>
          <a:lstStyle/>
          <a:p>
            <a:r>
              <a:rPr lang="en-US" b="1" dirty="0"/>
              <a:t>Additional Items to Bring to Camp - Individual</a:t>
            </a:r>
          </a:p>
          <a:p>
            <a:pPr marL="285750" lvl="0" indent="-285750">
              <a:buFont typeface="Arial" panose="020B0604020202020204" pitchFamily="34" charset="0"/>
              <a:buChar char="•"/>
            </a:pPr>
            <a:r>
              <a:rPr lang="en-US" dirty="0"/>
              <a:t>Extra hand sanitizer or hand wipes as desired</a:t>
            </a:r>
          </a:p>
          <a:p>
            <a:pPr marL="285750" lvl="0" indent="-285750">
              <a:buFont typeface="Arial" panose="020B0604020202020204" pitchFamily="34" charset="0"/>
              <a:buChar char="•"/>
            </a:pPr>
            <a:r>
              <a:rPr lang="en-US" dirty="0"/>
              <a:t>Personal facemasks if desired</a:t>
            </a:r>
          </a:p>
          <a:p>
            <a:pPr marL="285750" lvl="0" indent="-285750">
              <a:buFont typeface="Arial" panose="020B0604020202020204" pitchFamily="34" charset="0"/>
              <a:buChar char="•"/>
            </a:pPr>
            <a:r>
              <a:rPr lang="en-US" dirty="0"/>
              <a:t>Camp chair</a:t>
            </a:r>
          </a:p>
          <a:p>
            <a:pPr marL="285750" lvl="0" indent="-285750">
              <a:buFont typeface="Arial" panose="020B0604020202020204" pitchFamily="34" charset="0"/>
              <a:buChar char="•"/>
            </a:pPr>
            <a:r>
              <a:rPr lang="en-US" dirty="0"/>
              <a:t>Personal tent (recommended for those camping overnight)</a:t>
            </a:r>
          </a:p>
          <a:p>
            <a:r>
              <a:rPr lang="en-US" dirty="0"/>
              <a:t> </a:t>
            </a:r>
          </a:p>
          <a:p>
            <a:r>
              <a:rPr lang="en-US" b="1" dirty="0"/>
              <a:t>Additional Items to Bring to Camp – Troop (CFL)</a:t>
            </a:r>
          </a:p>
          <a:p>
            <a:pPr marL="285750" lvl="0" indent="-285750">
              <a:buFont typeface="Arial" panose="020B0604020202020204" pitchFamily="34" charset="0"/>
              <a:buChar char="•"/>
            </a:pPr>
            <a:r>
              <a:rPr lang="en-US" dirty="0"/>
              <a:t>Sanitizing solution to clean common areas in campsite</a:t>
            </a:r>
          </a:p>
          <a:p>
            <a:pPr marL="285750" lvl="0" indent="-285750">
              <a:buFont typeface="Arial" panose="020B0604020202020204" pitchFamily="34" charset="0"/>
              <a:buChar char="•"/>
            </a:pPr>
            <a:r>
              <a:rPr lang="en-US" dirty="0"/>
              <a:t>Rags to clean common areas in campsite</a:t>
            </a:r>
          </a:p>
          <a:p>
            <a:pPr marL="285750" lvl="0" indent="-285750">
              <a:buFont typeface="Arial" panose="020B0604020202020204" pitchFamily="34" charset="0"/>
              <a:buChar char="•"/>
            </a:pPr>
            <a:r>
              <a:rPr lang="en-US" dirty="0"/>
              <a:t>Extra hand sanitizer as desired</a:t>
            </a:r>
          </a:p>
          <a:p>
            <a:pPr marL="285750" lvl="0" indent="-285750">
              <a:buFont typeface="Arial" panose="020B0604020202020204" pitchFamily="34" charset="0"/>
              <a:buChar char="•"/>
            </a:pPr>
            <a:r>
              <a:rPr lang="en-US" dirty="0"/>
              <a:t>Non-aerosol disinfectant spray</a:t>
            </a:r>
          </a:p>
          <a:p>
            <a:pPr marL="285750" lvl="0" indent="-285750">
              <a:buFont typeface="Arial" panose="020B0604020202020204" pitchFamily="34" charset="0"/>
              <a:buChar char="•"/>
            </a:pPr>
            <a:r>
              <a:rPr lang="en-US" dirty="0"/>
              <a:t>Downtime activities</a:t>
            </a:r>
          </a:p>
        </p:txBody>
      </p:sp>
    </p:spTree>
    <p:extLst>
      <p:ext uri="{BB962C8B-B14F-4D97-AF65-F5344CB8AC3E}">
        <p14:creationId xmlns:p14="http://schemas.microsoft.com/office/powerpoint/2010/main" val="1265099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BSA Medical Form</a:t>
            </a:r>
          </a:p>
        </p:txBody>
      </p:sp>
      <p:pic>
        <p:nvPicPr>
          <p:cNvPr id="3" name="Picture 2">
            <a:extLst>
              <a:ext uri="{FF2B5EF4-FFF2-40B4-BE49-F238E27FC236}">
                <a16:creationId xmlns:a16="http://schemas.microsoft.com/office/drawing/2014/main" id="{8602C4FD-5EF7-404E-907D-2DC4481438C1}"/>
              </a:ext>
            </a:extLst>
          </p:cNvPr>
          <p:cNvPicPr>
            <a:picLocks noChangeAspect="1"/>
          </p:cNvPicPr>
          <p:nvPr/>
        </p:nvPicPr>
        <p:blipFill>
          <a:blip r:embed="rId2"/>
          <a:stretch>
            <a:fillRect/>
          </a:stretch>
        </p:blipFill>
        <p:spPr>
          <a:xfrm>
            <a:off x="6138" y="1322563"/>
            <a:ext cx="9144000" cy="5599814"/>
          </a:xfrm>
          <a:prstGeom prst="rect">
            <a:avLst/>
          </a:prstGeom>
        </p:spPr>
      </p:pic>
    </p:spTree>
    <p:extLst>
      <p:ext uri="{BB962C8B-B14F-4D97-AF65-F5344CB8AC3E}">
        <p14:creationId xmlns:p14="http://schemas.microsoft.com/office/powerpoint/2010/main" val="2269831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BSA Medical Form</a:t>
            </a:r>
          </a:p>
        </p:txBody>
      </p:sp>
      <p:pic>
        <p:nvPicPr>
          <p:cNvPr id="4" name="Picture 3">
            <a:extLst>
              <a:ext uri="{FF2B5EF4-FFF2-40B4-BE49-F238E27FC236}">
                <a16:creationId xmlns:a16="http://schemas.microsoft.com/office/drawing/2014/main" id="{0BC9C393-541A-40E6-A1AA-60CC9C3730CA}"/>
              </a:ext>
            </a:extLst>
          </p:cNvPr>
          <p:cNvPicPr>
            <a:picLocks noChangeAspect="1"/>
          </p:cNvPicPr>
          <p:nvPr/>
        </p:nvPicPr>
        <p:blipFill>
          <a:blip r:embed="rId2"/>
          <a:stretch>
            <a:fillRect/>
          </a:stretch>
        </p:blipFill>
        <p:spPr>
          <a:xfrm>
            <a:off x="0" y="1499795"/>
            <a:ext cx="9144000" cy="3858409"/>
          </a:xfrm>
          <a:prstGeom prst="rect">
            <a:avLst/>
          </a:prstGeom>
        </p:spPr>
      </p:pic>
    </p:spTree>
    <p:extLst>
      <p:ext uri="{BB962C8B-B14F-4D97-AF65-F5344CB8AC3E}">
        <p14:creationId xmlns:p14="http://schemas.microsoft.com/office/powerpoint/2010/main" val="2326940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High Risk Individuals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710457"/>
            <a:ext cx="8015319" cy="2554545"/>
          </a:xfrm>
          <a:prstGeom prst="rect">
            <a:avLst/>
          </a:prstGeom>
        </p:spPr>
        <p:txBody>
          <a:bodyPr wrap="square">
            <a:spAutoFit/>
          </a:bodyPr>
          <a:lstStyle/>
          <a:p>
            <a:r>
              <a:rPr lang="en-US" sz="2000" dirty="0"/>
              <a:t>Information from the Centers for Disease Control and Prevention (CDC) states that older adults and people of any age who have serious underlying medical conditions are at higher risk for severe illness from COVID-19. </a:t>
            </a:r>
          </a:p>
          <a:p>
            <a:endParaRPr lang="en-US" sz="2000" dirty="0"/>
          </a:p>
          <a:p>
            <a:r>
              <a:rPr lang="en-US" sz="2000" dirty="0"/>
              <a:t>If you are in this group we recommend you consider staying home. If you decide to participate, please ensure you have approval from your health care provider prior to attending camp.</a:t>
            </a:r>
          </a:p>
        </p:txBody>
      </p:sp>
    </p:spTree>
    <p:extLst>
      <p:ext uri="{BB962C8B-B14F-4D97-AF65-F5344CB8AC3E}">
        <p14:creationId xmlns:p14="http://schemas.microsoft.com/office/powerpoint/2010/main" val="3271884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High Risk Individuals</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3866187"/>
          </a:xfrm>
          <a:prstGeom prst="rect">
            <a:avLst/>
          </a:prstGeom>
        </p:spPr>
        <p:txBody>
          <a:bodyPr wrap="square">
            <a:spAutoFit/>
          </a:bodyPr>
          <a:lstStyle/>
          <a:p>
            <a:pPr marL="0" marR="0">
              <a:lnSpc>
                <a:spcPct val="107000"/>
              </a:lnSpc>
              <a:spcBef>
                <a:spcPts val="0"/>
              </a:spcBef>
              <a:spcAft>
                <a:spcPts val="800"/>
              </a:spcAft>
            </a:pPr>
            <a:r>
              <a:rPr lang="en-US" sz="1400" dirty="0">
                <a:latin typeface="Lucida Grande"/>
                <a:ea typeface="Calibri" panose="020F0502020204030204" pitchFamily="34" charset="0"/>
                <a:cs typeface="Times New Roman" panose="02020603050405020304" pitchFamily="18" charset="0"/>
              </a:rPr>
              <a:t>Based on what we know now, those at high-risk for severe illness from COVID-19 are:</a:t>
            </a:r>
          </a:p>
          <a:p>
            <a:pPr marL="342900" marR="0" lvl="0" indent="-342900">
              <a:lnSpc>
                <a:spcPct val="107000"/>
              </a:lnSpc>
              <a:spcBef>
                <a:spcPts val="0"/>
              </a:spcBef>
              <a:spcAft>
                <a:spcPts val="0"/>
              </a:spcAft>
              <a:buFont typeface="Symbol" panose="05050102010706020507" pitchFamily="18" charset="2"/>
              <a:buChar char=""/>
            </a:pPr>
            <a:r>
              <a:rPr lang="en-US" sz="1400" u="sng" dirty="0">
                <a:solidFill>
                  <a:srgbClr val="0563C1"/>
                </a:solidFill>
                <a:latin typeface="Lucida Grande"/>
                <a:ea typeface="Calibri" panose="020F0502020204030204" pitchFamily="34" charset="0"/>
                <a:cs typeface="Times New Roman" panose="02020603050405020304" pitchFamily="18" charset="0"/>
                <a:hlinkClick r:id="rId2"/>
              </a:rPr>
              <a:t>People 65 years and older</a:t>
            </a:r>
            <a:endParaRPr lang="en-US" sz="1400" dirty="0">
              <a:latin typeface="Lucida Grande"/>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Lucida Grande"/>
                <a:ea typeface="Calibri" panose="020F0502020204030204" pitchFamily="34" charset="0"/>
                <a:cs typeface="Times New Roman" panose="02020603050405020304" pitchFamily="18" charset="0"/>
              </a:rPr>
              <a:t>People who live in a nursing home or long-term care facility</a:t>
            </a:r>
          </a:p>
          <a:p>
            <a:pPr marL="342900" marR="0" lvl="0" indent="-342900">
              <a:lnSpc>
                <a:spcPct val="107000"/>
              </a:lnSpc>
              <a:spcBef>
                <a:spcPts val="0"/>
              </a:spcBef>
              <a:spcAft>
                <a:spcPts val="0"/>
              </a:spcAft>
              <a:buFont typeface="Symbol" panose="05050102010706020507" pitchFamily="18" charset="2"/>
              <a:buChar char=""/>
            </a:pPr>
            <a:r>
              <a:rPr lang="en-US" sz="1400" dirty="0">
                <a:latin typeface="Lucida Grande"/>
                <a:ea typeface="Calibri" panose="020F0502020204030204" pitchFamily="34" charset="0"/>
                <a:cs typeface="Times New Roman" panose="02020603050405020304" pitchFamily="18" charset="0"/>
              </a:rPr>
              <a:t>People of all ages with </a:t>
            </a:r>
            <a:r>
              <a:rPr lang="en-US" sz="1400" u="sng" dirty="0">
                <a:solidFill>
                  <a:srgbClr val="0563C1"/>
                </a:solidFill>
                <a:latin typeface="Lucida Grande"/>
                <a:ea typeface="Calibri" panose="020F0502020204030204" pitchFamily="34" charset="0"/>
                <a:cs typeface="Times New Roman" panose="02020603050405020304" pitchFamily="18" charset="0"/>
                <a:hlinkClick r:id="rId3"/>
              </a:rPr>
              <a:t>underlying medical conditions, particularly if not well controlled</a:t>
            </a:r>
            <a:r>
              <a:rPr lang="en-US" sz="1400" dirty="0">
                <a:latin typeface="Lucida Grande"/>
                <a:ea typeface="Calibri" panose="020F0502020204030204" pitchFamily="34" charset="0"/>
                <a:cs typeface="Times New Roman" panose="02020603050405020304" pitchFamily="18" charset="0"/>
              </a:rPr>
              <a:t>, including:</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with chronic lung disease or moderate to severe asthma</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who have serious heart conditions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who are immunocompromised</a:t>
            </a:r>
          </a:p>
          <a:p>
            <a:pPr marL="1143000" marR="0" lvl="2" indent="-228600">
              <a:lnSpc>
                <a:spcPct val="107000"/>
              </a:lnSpc>
              <a:spcBef>
                <a:spcPts val="0"/>
              </a:spcBef>
              <a:spcAft>
                <a:spcPts val="0"/>
              </a:spcAft>
              <a:buFont typeface="Wingdings" panose="05000000000000000000" pitchFamily="2" charset="2"/>
              <a:buChar char=""/>
            </a:pPr>
            <a:r>
              <a:rPr lang="en-US" sz="1400" dirty="0">
                <a:latin typeface="Lucida Grande"/>
                <a:ea typeface="Calibri" panose="020F0502020204030204" pitchFamily="34" charset="0"/>
                <a:cs typeface="Times New Roman" panose="02020603050405020304" pitchFamily="18" charset="0"/>
              </a:rPr>
              <a:t>Many conditions can cause a person to be immunocompromised, including cancer treatment, smoking, bone marrow or organ transplantation, immune deficiencies, poorly controlled HIV or AIDS, and prolonged use of corticosteroids and other immune weakening medications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with severe obesity (body mass index [BMI] of 40 or higher)</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with diabetes</a:t>
            </a:r>
          </a:p>
          <a:p>
            <a:pPr marL="742950" marR="0" lvl="1" indent="-285750">
              <a:lnSpc>
                <a:spcPct val="107000"/>
              </a:lnSpc>
              <a:spcBef>
                <a:spcPts val="0"/>
              </a:spcBef>
              <a:spcAft>
                <a:spcPts val="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with chronic kidney disease undergoing dialysis</a:t>
            </a:r>
          </a:p>
          <a:p>
            <a:pPr marL="742950" marR="0" lvl="1" indent="-285750">
              <a:lnSpc>
                <a:spcPct val="107000"/>
              </a:lnSpc>
              <a:spcBef>
                <a:spcPts val="0"/>
              </a:spcBef>
              <a:spcAft>
                <a:spcPts val="800"/>
              </a:spcAft>
              <a:buFont typeface="Courier New" panose="02070309020205020404" pitchFamily="49" charset="0"/>
              <a:buChar char="o"/>
            </a:pPr>
            <a:r>
              <a:rPr lang="en-US" sz="1400" dirty="0">
                <a:latin typeface="Lucida Grande"/>
                <a:ea typeface="Calibri" panose="020F0502020204030204" pitchFamily="34" charset="0"/>
                <a:cs typeface="Times New Roman" panose="02020603050405020304" pitchFamily="18" charset="0"/>
              </a:rPr>
              <a:t>People with liver disease</a:t>
            </a:r>
            <a:endParaRPr lang="en-US" sz="1400" dirty="0">
              <a:effectLst/>
              <a:latin typeface="Lucida Grande"/>
              <a:ea typeface="Calibri" panose="020F0502020204030204" pitchFamily="34" charset="0"/>
              <a:cs typeface="Times New Roman" panose="02020603050405020304" pitchFamily="18" charset="0"/>
            </a:endParaRPr>
          </a:p>
        </p:txBody>
      </p:sp>
      <p:pic>
        <p:nvPicPr>
          <p:cNvPr id="1026" name="Picture 2" descr="Breast Cancer Awareness Month">
            <a:extLst>
              <a:ext uri="{FF2B5EF4-FFF2-40B4-BE49-F238E27FC236}">
                <a16:creationId xmlns:a16="http://schemas.microsoft.com/office/drawing/2014/main" id="{21D9735C-F885-4B14-B770-5CF87DEB4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3586" y="4435886"/>
            <a:ext cx="1650830" cy="96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31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Pre Arrival</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4401205"/>
          </a:xfrm>
          <a:prstGeom prst="rect">
            <a:avLst/>
          </a:prstGeom>
        </p:spPr>
        <p:txBody>
          <a:bodyPr wrap="square">
            <a:spAutoFit/>
          </a:bodyPr>
          <a:lstStyle/>
          <a:p>
            <a:pPr marL="285750" lvl="0" indent="-285750">
              <a:buFont typeface="Arial" panose="020B0604020202020204" pitchFamily="34" charset="0"/>
              <a:buChar char="•"/>
            </a:pPr>
            <a:r>
              <a:rPr lang="en-US" sz="2000" dirty="0"/>
              <a:t>Everyone attending camp should self-monitor for symptoms as published by the Centers for Disease Control and Prevention starting 14 days prior to your camps first day.</a:t>
            </a:r>
            <a:br>
              <a:rPr lang="en-US" sz="2000" dirty="0"/>
            </a:br>
            <a:endParaRPr lang="en-US" sz="2000" dirty="0">
              <a:latin typeface="Lucida Grande"/>
              <a:cs typeface="Times New Roman" panose="02020603050405020304" pitchFamily="18" charset="0"/>
            </a:endParaRPr>
          </a:p>
          <a:p>
            <a:pPr marL="285750" lvl="0" indent="-285750">
              <a:buFont typeface="Arial" panose="020B0604020202020204" pitchFamily="34" charset="0"/>
              <a:buChar char="•"/>
            </a:pPr>
            <a:r>
              <a:rPr lang="en-US" sz="2000" dirty="0">
                <a:latin typeface="Lucida Grande"/>
                <a:cs typeface="Times New Roman" panose="02020603050405020304" pitchFamily="18" charset="0"/>
              </a:rPr>
              <a:t>Pre-departure, leaders should utilize the Three Fires Council decision tree (shown in later slide) to assess any symptomatic individuals.</a:t>
            </a:r>
            <a:br>
              <a:rPr lang="en-US" sz="2000" dirty="0">
                <a:latin typeface="Lucida Grande"/>
                <a:cs typeface="Times New Roman" panose="02020603050405020304" pitchFamily="18" charset="0"/>
              </a:rPr>
            </a:br>
            <a:endParaRPr lang="en-US" sz="2000" dirty="0">
              <a:latin typeface="Lucida Grande"/>
              <a:cs typeface="Times New Roman" panose="02020603050405020304" pitchFamily="18" charset="0"/>
            </a:endParaRPr>
          </a:p>
          <a:p>
            <a:pPr marL="285750" lvl="0" indent="-285750">
              <a:buFont typeface="Arial" panose="020B0604020202020204" pitchFamily="34" charset="0"/>
              <a:buChar char="•"/>
            </a:pPr>
            <a:r>
              <a:rPr lang="en-US" sz="2000" dirty="0">
                <a:latin typeface="Lucida Grande"/>
                <a:cs typeface="Times New Roman" panose="02020603050405020304" pitchFamily="18" charset="0"/>
              </a:rPr>
              <a:t>Individuals who have symptoms published by the Centers for Disease Control and Prevention should stay home.</a:t>
            </a:r>
          </a:p>
          <a:p>
            <a:pPr marL="285750" lvl="0" indent="-285750">
              <a:buFont typeface="Arial" panose="020B0604020202020204" pitchFamily="34" charset="0"/>
              <a:buChar char="•"/>
            </a:pPr>
            <a:endParaRPr lang="en-US" sz="2000" dirty="0">
              <a:latin typeface="Lucida Grande"/>
              <a:cs typeface="Times New Roman" panose="02020603050405020304" pitchFamily="18" charset="0"/>
            </a:endParaRPr>
          </a:p>
          <a:p>
            <a:pPr marL="285750" lvl="0" indent="-285750">
              <a:buFont typeface="Arial" panose="020B0604020202020204" pitchFamily="34" charset="0"/>
              <a:buChar char="•"/>
            </a:pPr>
            <a:r>
              <a:rPr lang="en-US" sz="2000" dirty="0">
                <a:latin typeface="Lucida Grande"/>
                <a:cs typeface="Times New Roman" panose="02020603050405020304" pitchFamily="18" charset="0"/>
              </a:rPr>
              <a:t>Parents and leaders will be asked to sign an affidavit stating they have been symptom free prior to camp.</a:t>
            </a:r>
          </a:p>
          <a:p>
            <a:pPr marL="285750" lvl="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019591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863" y="257287"/>
            <a:ext cx="7043737" cy="1143000"/>
          </a:xfrm>
        </p:spPr>
        <p:txBody>
          <a:bodyPr/>
          <a:lstStyle/>
          <a:p>
            <a:r>
              <a:rPr lang="en-US" dirty="0"/>
              <a:t>Preventative Screening</a:t>
            </a:r>
            <a:br>
              <a:rPr lang="en-US" dirty="0"/>
            </a:br>
            <a:r>
              <a:rPr lang="en-US" dirty="0"/>
              <a:t>Arrival</a:t>
            </a:r>
          </a:p>
        </p:txBody>
      </p:sp>
      <p:sp>
        <p:nvSpPr>
          <p:cNvPr id="5" name="Rectangle 4">
            <a:extLst>
              <a:ext uri="{FF2B5EF4-FFF2-40B4-BE49-F238E27FC236}">
                <a16:creationId xmlns:a16="http://schemas.microsoft.com/office/drawing/2014/main" id="{5E3C8187-9082-470F-9372-2F87D4168201}"/>
              </a:ext>
            </a:extLst>
          </p:cNvPr>
          <p:cNvSpPr/>
          <p:nvPr/>
        </p:nvSpPr>
        <p:spPr>
          <a:xfrm>
            <a:off x="595281" y="1563171"/>
            <a:ext cx="8015319" cy="3477875"/>
          </a:xfrm>
          <a:prstGeom prst="rect">
            <a:avLst/>
          </a:prstGeom>
        </p:spPr>
        <p:txBody>
          <a:bodyPr wrap="square">
            <a:spAutoFit/>
          </a:bodyPr>
          <a:lstStyle/>
          <a:p>
            <a:pPr marL="285750" lvl="0" indent="-285750">
              <a:buFont typeface="Arial" panose="020B0604020202020204" pitchFamily="34" charset="0"/>
              <a:buChar char="•"/>
            </a:pPr>
            <a:r>
              <a:rPr lang="en-US" sz="2000" dirty="0"/>
              <a:t>Units will be assigned an arrival time and entry gate. Only one unit should be in the parking lot at a time.</a:t>
            </a:r>
            <a:br>
              <a:rPr lang="en-US" sz="2000" dirty="0"/>
            </a:br>
            <a:endParaRPr lang="en-US" sz="2000" dirty="0"/>
          </a:p>
          <a:p>
            <a:pPr marL="285750" lvl="0" indent="-285750">
              <a:buFont typeface="Arial" panose="020B0604020202020204" pitchFamily="34" charset="0"/>
              <a:buChar char="•"/>
            </a:pPr>
            <a:r>
              <a:rPr lang="en-US" sz="2000" dirty="0"/>
              <a:t>Staff will conduct a screening using the decision tree car by car. Once cleared, the unit will be permitted to continue the check-in process.</a:t>
            </a:r>
            <a:br>
              <a:rPr lang="en-US" sz="2000" dirty="0"/>
            </a:br>
            <a:endParaRPr lang="en-US" sz="2000" dirty="0"/>
          </a:p>
          <a:p>
            <a:pPr marL="285750" lvl="0" indent="-285750">
              <a:buFont typeface="Arial" panose="020B0604020202020204" pitchFamily="34" charset="0"/>
              <a:buChar char="•"/>
            </a:pPr>
            <a:r>
              <a:rPr lang="en-US" sz="2000" dirty="0"/>
              <a:t>Any symptomatic individuals will be isolated in a quarantine area outside of our health lodge. Individuals will be given the opportunity to be re-checked later in the day. If symptom free they will be allowed to rejoin their unit. </a:t>
            </a:r>
          </a:p>
        </p:txBody>
      </p:sp>
    </p:spTree>
    <p:extLst>
      <p:ext uri="{BB962C8B-B14F-4D97-AF65-F5344CB8AC3E}">
        <p14:creationId xmlns:p14="http://schemas.microsoft.com/office/powerpoint/2010/main" val="246469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35EFA6B51FF4CAA5E8A0EB765C644" ma:contentTypeVersion="6" ma:contentTypeDescription="Create a new document." ma:contentTypeScope="" ma:versionID="9d261275b6216098664bcaa8b5049fa9">
  <xsd:schema xmlns:xsd="http://www.w3.org/2001/XMLSchema" xmlns:xs="http://www.w3.org/2001/XMLSchema" xmlns:p="http://schemas.microsoft.com/office/2006/metadata/properties" xmlns:ns2="bb035ed0-9b0f-4eef-8b7d-35f22137a91d" xmlns:ns3="3cfe7265-cf59-426c-ace1-d106efc187ed" targetNamespace="http://schemas.microsoft.com/office/2006/metadata/properties" ma:root="true" ma:fieldsID="20c68e30e70d3f0d0ba45795ca5ef0cc" ns2:_="" ns3:_="">
    <xsd:import namespace="bb035ed0-9b0f-4eef-8b7d-35f22137a91d"/>
    <xsd:import namespace="3cfe7265-cf59-426c-ace1-d106efc187e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035ed0-9b0f-4eef-8b7d-35f22137a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fe7265-cf59-426c-ace1-d106efc187e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0E28A7-87B1-429E-8CA8-D4279492161F}">
  <ds:schemaRefs>
    <ds:schemaRef ds:uri="http://schemas.microsoft.com/sharepoint/v3/contenttype/forms"/>
  </ds:schemaRefs>
</ds:datastoreItem>
</file>

<file path=customXml/itemProps2.xml><?xml version="1.0" encoding="utf-8"?>
<ds:datastoreItem xmlns:ds="http://schemas.openxmlformats.org/officeDocument/2006/customXml" ds:itemID="{8E0960C9-00E9-4DAD-8446-20D52A31C5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035ed0-9b0f-4eef-8b7d-35f22137a91d"/>
    <ds:schemaRef ds:uri="3cfe7265-cf59-426c-ace1-d106efc18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60E5FF-1EB6-4375-BA7A-857AF93A48CD}">
  <ds:schemaRefs>
    <ds:schemaRef ds:uri="bb035ed0-9b0f-4eef-8b7d-35f22137a91d"/>
    <ds:schemaRef ds:uri="http://schemas.microsoft.com/office/2006/documentManagement/types"/>
    <ds:schemaRef ds:uri="http://purl.org/dc/elements/1.1/"/>
    <ds:schemaRef ds:uri="http://purl.org/dc/dcmitype/"/>
    <ds:schemaRef ds:uri="3cfe7265-cf59-426c-ace1-d106efc187ed"/>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981</TotalTime>
  <Words>1320</Words>
  <Application>Microsoft Office PowerPoint</Application>
  <PresentationFormat>On-screen Show (4:3)</PresentationFormat>
  <Paragraphs>158</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Comic Sans MS Bold</vt:lpstr>
      <vt:lpstr>Courier New</vt:lpstr>
      <vt:lpstr>Gill Sans</vt:lpstr>
      <vt:lpstr>Helvetica</vt:lpstr>
      <vt:lpstr>Lucida Grande</vt:lpstr>
      <vt:lpstr>Symbol</vt:lpstr>
      <vt:lpstr>Times</vt:lpstr>
      <vt:lpstr>Wingdings</vt:lpstr>
      <vt:lpstr>Office Theme</vt:lpstr>
      <vt:lpstr>Three Fires Council – COVID 19 Camp Operations Plan Camp Freeland Leslie</vt:lpstr>
      <vt:lpstr>Background &amp; Objectives</vt:lpstr>
      <vt:lpstr>Layered Mitigation Strategy</vt:lpstr>
      <vt:lpstr>Preventative Screening BSA Medical Form</vt:lpstr>
      <vt:lpstr>Preventative Screening BSA Medical Form</vt:lpstr>
      <vt:lpstr>Preventative Screening High Risk Individuals</vt:lpstr>
      <vt:lpstr>Preventative Screening High Risk Individuals</vt:lpstr>
      <vt:lpstr>Preventative Screening Pre Arrival</vt:lpstr>
      <vt:lpstr>Preventative Screening Arrival</vt:lpstr>
      <vt:lpstr>Preventative Screening Decision Tree</vt:lpstr>
      <vt:lpstr>Preventative Screening Decision Tree – Isolate If…</vt:lpstr>
      <vt:lpstr>Preventative Screening Decision Tree</vt:lpstr>
      <vt:lpstr>Preventative Screening Positive Test</vt:lpstr>
      <vt:lpstr>Concentric Group Circles</vt:lpstr>
      <vt:lpstr>Concentric Group Circles</vt:lpstr>
      <vt:lpstr>Social Distancing &amp;  Face Coverings</vt:lpstr>
      <vt:lpstr>Cleaning Procedures</vt:lpstr>
      <vt:lpstr>Cleaning Procedures</vt:lpstr>
      <vt:lpstr>Cleaning Procedures</vt:lpstr>
      <vt:lpstr>Cleaning Procedures</vt:lpstr>
      <vt:lpstr>Cleaning Procedures</vt:lpstr>
      <vt:lpstr>Cleaning Procedures</vt:lpstr>
      <vt:lpstr>Program Changes</vt:lpstr>
      <vt:lpstr>Merit Badges/ Activities Offered</vt:lpstr>
      <vt:lpstr>Merit Badges/ Activities Offered</vt:lpstr>
      <vt:lpstr>Program Changes</vt:lpstr>
      <vt:lpstr>Program Changes Visitors</vt:lpstr>
      <vt:lpstr>Payment Schedule Modifications</vt:lpstr>
      <vt:lpstr>Refund Policy Modifications</vt:lpstr>
      <vt:lpstr>Additional Recommended  Items to Bring</vt:lpstr>
    </vt:vector>
  </TitlesOfParts>
  <Company>Boy Scouts of America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Morrow</dc:creator>
  <cp:lastModifiedBy>Alex Klausing</cp:lastModifiedBy>
  <cp:revision>58</cp:revision>
  <cp:lastPrinted>2016-01-26T19:50:50Z</cp:lastPrinted>
  <dcterms:created xsi:type="dcterms:W3CDTF">2011-01-11T15:53:32Z</dcterms:created>
  <dcterms:modified xsi:type="dcterms:W3CDTF">2020-06-04T23:34:38Z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0x0101000DE35EFA6B51FF4CAA5E8A0EB765C644</vt:lpwstr>
  </property>
</Properties>
</file>