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4" r:id="rId8"/>
    <p:sldId id="265" r:id="rId9"/>
    <p:sldId id="259" r:id="rId10"/>
    <p:sldId id="262" r:id="rId11"/>
    <p:sldId id="266" r:id="rId12"/>
    <p:sldId id="267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4D496-CA67-4ACF-937D-B48BAE30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E0892-2F28-4BE2-B91B-50262F3DF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99719-0AE3-4A08-A3E4-5656B51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1D926-3017-4315-95AB-A23B4290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C2F6E7-5EC2-4FB8-B6D7-9090BA09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85F4-0A2C-4C9E-9141-D33FAE50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22E9E2-F6C9-4A25-ACAD-66359B8C1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677B9-02BA-4E40-A38F-245D8EC6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335CA-C772-42F2-876F-8FFF6F02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99077-86F5-40A5-B462-27C96C3D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A087A2-9E4E-4F8C-9811-9E2B98B6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B89F-F707-4CE4-A28F-1E164095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4503F-74C3-4649-B4B8-69698D54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7D153-D97B-4006-B3CC-5091B3F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E7E79-7D5E-4E47-8688-14C88AF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655E-9062-4E30-B3E0-852DA841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EAE83-2010-4AD4-9683-31D6A7F8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37B42-0201-4406-8359-903BFC4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CACB40-1ABA-4438-A35B-50307023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94878-69A8-4C2E-B980-A4737AF7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8DE90-9D12-4AB3-BBD1-578A373E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2784C-F626-4C2D-A6B5-C96A9EF5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D214D-8376-4D5A-9AA3-E1EB43AC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85DC3-0A82-4805-BA27-62F66DC1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0B92B-36E6-42BB-AFA4-FEF4607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28D7-2614-4BD2-9AC7-978F5E2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F23F-797E-4952-9401-2F2C4B519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E4DD2-0A56-4458-AAB1-BF161832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6616A-F0B2-4A0A-9645-78079E99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EA9A1-AED8-4D09-B3B9-C663B5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134099-76A0-4FE6-AD96-9745FAF6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6DFA4-93B7-4E67-BA6C-FFCDE0C3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5C5E2-9012-41A1-9A7A-30503465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1A1BB-B669-42F5-82CC-067D15F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678AC-832C-40D3-BA0A-AB96A9D2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CB85F3-A4AA-4ABF-8A04-03CA7B14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7AF8A-EF9D-4B58-A3A7-84D8326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C599BA-304B-4726-B918-D96CD359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1EDD05-AE74-4A90-9E55-4F026267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7A7E-3CD8-411C-80DE-C0376DD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8CFED-3863-42F3-A823-9DE8240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26F1AA-C2FE-4771-8AAE-4325B73D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56FE18-081E-4FDD-9E65-7DABCFA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EAC7A3-0FAD-446B-A7DB-3F156FB7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689FA-C4C5-4982-AF0D-855A183F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E48E81-89AF-4846-812D-AB7A913E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325EC-8300-4A4A-9144-94A6CCE2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01BEF-DDC9-405F-BCE6-B38FD462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B7683-79AA-46A5-8AFE-993E1FDC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DB3B8C-E21E-4C21-B2AD-9981570C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F00B3F-91A3-4302-B5AE-3F7583CC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446D5-A4D0-4A99-A90C-A35D5C7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5A629-7ABC-4BFA-8FD5-8478D20B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308A0E-6F00-4A6C-B67C-294C6D319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49DE95-DC83-440E-844B-54984326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14108-494E-4115-99E5-07151A9F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A4516-E103-441F-A102-843D2B3C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E62AC-F47F-44E7-B522-70823B30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FBDD0-26F9-4FC5-860F-465B1041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51691-77B4-44E5-9470-E462EAA1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61E74-1AAC-435E-9D22-2C12816E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DD45C-0638-4E58-822A-7A891769E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1F3BD-AA8B-4C28-83CF-E332467D3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cSdk/" TargetMode="External"/><Relationship Id="rId2" Type="http://schemas.openxmlformats.org/officeDocument/2006/relationships/hyperlink" Target="http://github.com/alexklipp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BC3EB-FC4C-49E8-A923-F83F833CA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 err="1"/>
              <a:t>Scrypted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EF4C9-54CB-4368-9438-5A164576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Кейс №1 </a:t>
            </a:r>
            <a:r>
              <a:rPr lang="ru-RU" dirty="0" err="1"/>
              <a:t>Домен.РФ</a:t>
            </a:r>
            <a:endParaRPr lang="ru-RU" dirty="0"/>
          </a:p>
          <a:p>
            <a:r>
              <a:rPr lang="ru-RU" dirty="0"/>
              <a:t>«Система оповещения, рассылок»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3AE2B5-F28D-4169-8193-4C299DE69C5D}"/>
              </a:ext>
            </a:extLst>
          </p:cNvPr>
          <p:cNvSpPr/>
          <p:nvPr/>
        </p:nvSpPr>
        <p:spPr>
          <a:xfrm>
            <a:off x="11007252" y="6466662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6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Масштабируемость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Мы используем докер для контейнеризации</a:t>
            </a:r>
          </a:p>
          <a:p>
            <a:r>
              <a:rPr lang="ru-RU" sz="2000" dirty="0" err="1"/>
              <a:t>Кубернейтс</a:t>
            </a:r>
            <a:r>
              <a:rPr lang="ru-RU" sz="2000" dirty="0"/>
              <a:t> для автоматического масштабирования и разворачивания либо освобождения дополнительных мощностей.</a:t>
            </a:r>
          </a:p>
          <a:p>
            <a:r>
              <a:rPr lang="ru-RU" sz="2000" dirty="0"/>
              <a:t>Кластер баз данных для распределения нагрузок записи – чтения.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ADFDF-4420-4FAC-AEF2-121872806D1B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6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Интеграция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API </a:t>
            </a:r>
            <a:r>
              <a:rPr lang="ru-RU" sz="2000" dirty="0"/>
              <a:t>для внедрения в существующие ИТ системы </a:t>
            </a:r>
            <a:r>
              <a:rPr lang="ru-RU" sz="2000" dirty="0" err="1"/>
              <a:t>гос</a:t>
            </a:r>
            <a:r>
              <a:rPr lang="ru-RU" sz="2000" dirty="0"/>
              <a:t> служб.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проверки почтового адреса.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712C324-CF64-4BA9-B4C7-3C40E98046F7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78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Интеграция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API </a:t>
            </a:r>
            <a:r>
              <a:rPr lang="ru-RU" sz="2000" dirty="0"/>
              <a:t>для внедрения в существующие ИТ системы </a:t>
            </a:r>
            <a:r>
              <a:rPr lang="ru-RU" sz="2000" dirty="0" err="1"/>
              <a:t>гос</a:t>
            </a:r>
            <a:r>
              <a:rPr lang="ru-RU" sz="2000" dirty="0"/>
              <a:t> служб.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проверки почтового адреса.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6DF657-B73A-450F-82F0-F9DD525ED4FA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3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Изучение возможности применения имеющихся Фреймворков 20 часов.</a:t>
            </a:r>
          </a:p>
          <a:p>
            <a:r>
              <a:rPr lang="ru-RU" sz="2000" dirty="0"/>
              <a:t>Доработка Фреймворков</a:t>
            </a:r>
            <a:r>
              <a:rPr lang="en-US" sz="2000" dirty="0"/>
              <a:t> </a:t>
            </a:r>
            <a:r>
              <a:rPr lang="ru-RU" sz="2000" dirty="0"/>
              <a:t>обработки кириллических доменов либо создание своего 20 часов.</a:t>
            </a:r>
          </a:p>
          <a:p>
            <a:r>
              <a:rPr lang="ru-RU" sz="2000" dirty="0"/>
              <a:t>Создания фронт бэк, </a:t>
            </a:r>
            <a:r>
              <a:rPr lang="en-US" sz="2000" dirty="0"/>
              <a:t>API – </a:t>
            </a:r>
            <a:r>
              <a:rPr lang="ru-RU" sz="2000" dirty="0"/>
              <a:t>40 часов</a:t>
            </a:r>
          </a:p>
          <a:p>
            <a:r>
              <a:rPr lang="ru-RU" sz="2000" dirty="0"/>
              <a:t>Создания портала бэк-офис 40 часов.</a:t>
            </a:r>
          </a:p>
          <a:p>
            <a:r>
              <a:rPr lang="ru-RU" sz="2000" dirty="0"/>
              <a:t>Создание клиентской (Фронт) части портала уведомлений 10 часов.</a:t>
            </a:r>
          </a:p>
          <a:p>
            <a:r>
              <a:rPr lang="ru-RU" sz="2000" dirty="0"/>
              <a:t>Создание мобильного приложения взаимодействующее с </a:t>
            </a:r>
            <a:r>
              <a:rPr lang="en-US" sz="2000" dirty="0"/>
              <a:t>API.</a:t>
            </a:r>
            <a:endParaRPr lang="ru-RU" sz="2000" dirty="0"/>
          </a:p>
          <a:p>
            <a:r>
              <a:rPr lang="ru-RU" sz="2000" dirty="0"/>
              <a:t>Доработка открытой почтовой системы 80 часов.</a:t>
            </a:r>
          </a:p>
          <a:p>
            <a:r>
              <a:rPr lang="ru-RU" sz="2000" dirty="0"/>
              <a:t>Внедрение почтовой системы 20 часов.</a:t>
            </a:r>
          </a:p>
          <a:p>
            <a:r>
              <a:rPr lang="ru-RU" sz="2000" dirty="0"/>
              <a:t>Тестирование и исправление 40 часов.</a:t>
            </a:r>
          </a:p>
          <a:p>
            <a:r>
              <a:rPr lang="ru-RU" sz="2000" dirty="0"/>
              <a:t>Контейнеризация, автоматизация распределения нагрузок 32 часа.</a:t>
            </a:r>
          </a:p>
          <a:p>
            <a:r>
              <a:rPr lang="ru-RU" sz="2000" dirty="0"/>
              <a:t>Переход в боевой режим через 3 месяца при команде в 5 человек.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FBABE-EB86-446B-9138-B6213E7BCFD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54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Команда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Александр </a:t>
            </a:r>
            <a:r>
              <a:rPr lang="en-US" sz="2000" dirty="0"/>
              <a:t>@alexklippe </a:t>
            </a:r>
            <a:r>
              <a:rPr lang="en-US" sz="2000" dirty="0">
                <a:hlinkClick r:id="rId2"/>
              </a:rPr>
              <a:t>http://github.com/alexklippe</a:t>
            </a:r>
            <a:endParaRPr lang="en-US" sz="2000" dirty="0"/>
          </a:p>
          <a:p>
            <a:r>
              <a:rPr lang="ru-RU" sz="2000" dirty="0"/>
              <a:t>Константин </a:t>
            </a:r>
            <a:r>
              <a:rPr lang="en-US" sz="2000" dirty="0"/>
              <a:t>@PcSdk </a:t>
            </a:r>
            <a:r>
              <a:rPr lang="en-US" sz="2000" dirty="0">
                <a:hlinkClick r:id="rId3"/>
              </a:rPr>
              <a:t>https://github.com/PcSdk/</a:t>
            </a:r>
            <a:endParaRPr lang="ru-RU" sz="2000" dirty="0"/>
          </a:p>
          <a:p>
            <a:r>
              <a:rPr lang="ru-RU" sz="2000" dirty="0"/>
              <a:t>Стас </a:t>
            </a:r>
            <a:r>
              <a:rPr lang="en-US" sz="2000" dirty="0"/>
              <a:t>@mvdxk</a:t>
            </a:r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AD32AF-CB9A-421B-AE01-72389CE48BC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0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Тизер</a:t>
            </a:r>
            <a:endParaRPr lang="en-US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Веб портал для </a:t>
            </a:r>
            <a:r>
              <a:rPr lang="ru-RU" sz="2000" dirty="0" err="1"/>
              <a:t>гос</a:t>
            </a:r>
            <a:r>
              <a:rPr lang="ru-RU" sz="2000" dirty="0"/>
              <a:t> служб и пользователей. </a:t>
            </a:r>
            <a:r>
              <a:rPr lang="ru-RU" sz="2000" dirty="0" err="1"/>
              <a:t>Гос</a:t>
            </a:r>
            <a:r>
              <a:rPr lang="ru-RU" sz="2000" dirty="0"/>
              <a:t> службы подают уведомления массовым пользователям с возможностью выбора групп как по географическим либо иным социальным признакам.</a:t>
            </a:r>
          </a:p>
          <a:p>
            <a:r>
              <a:rPr lang="ru-RU" sz="2000" dirty="0"/>
              <a:t>Подача уведомлений/оповещение как на самом портале, приложении, так и с помощью </a:t>
            </a:r>
            <a:r>
              <a:rPr lang="en-US" sz="2000" dirty="0"/>
              <a:t>API </a:t>
            </a:r>
            <a:r>
              <a:rPr lang="ru-RU" sz="2000" dirty="0"/>
              <a:t>интегрировав в свои решения.</a:t>
            </a:r>
          </a:p>
          <a:p>
            <a:r>
              <a:rPr lang="ru-RU" sz="2000" dirty="0"/>
              <a:t>Возможность пользоваться русскоязычной е-почтой</a:t>
            </a:r>
          </a:p>
          <a:p>
            <a:r>
              <a:rPr lang="en-US" sz="2000" dirty="0"/>
              <a:t>Framework </a:t>
            </a:r>
            <a:r>
              <a:rPr lang="ru-RU" sz="2000" dirty="0"/>
              <a:t>для разработчиков и веб портал с примером его использования.</a:t>
            </a:r>
          </a:p>
          <a:p>
            <a:r>
              <a:rPr lang="ru-RU" sz="2000" dirty="0"/>
              <a:t>Экосистема использования русского языка в адресации, взаимодействие </a:t>
            </a:r>
            <a:r>
              <a:rPr lang="ru-RU" sz="2000" dirty="0" err="1"/>
              <a:t>гос</a:t>
            </a:r>
            <a:r>
              <a:rPr lang="ru-RU" sz="2000" dirty="0"/>
              <a:t> служб с пользователями портала, оперативное оповещение.</a:t>
            </a:r>
          </a:p>
          <a:p>
            <a:r>
              <a:rPr lang="ru-RU" sz="2000" dirty="0"/>
              <a:t>У пользователей есть интерес к использованию кириллических доменов и адресов почты на русском языке. Помогает неуверенным пользователям использовать больше возможностей сети Интернет.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4583EB-E6EE-4374-B47F-C199619AE14F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7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Проблемы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При проведенном опросе выяснилось, что в обществе есть запрос на единое пространство получения оповещений и уведомлений от </a:t>
            </a:r>
            <a:r>
              <a:rPr lang="ru-RU" sz="2000" dirty="0" err="1"/>
              <a:t>гос</a:t>
            </a:r>
            <a:r>
              <a:rPr lang="ru-RU" sz="2000" dirty="0"/>
              <a:t> структур. </a:t>
            </a:r>
          </a:p>
          <a:p>
            <a:r>
              <a:rPr lang="ru-RU" sz="2000" dirty="0"/>
              <a:t>В имеющихся решениях не полностью поддерживается </a:t>
            </a:r>
            <a:r>
              <a:rPr lang="en-US" sz="2000" dirty="0"/>
              <a:t>EAI </a:t>
            </a:r>
            <a:r>
              <a:rPr lang="ru-RU" sz="2000" dirty="0"/>
              <a:t>и возникают сложности.</a:t>
            </a:r>
          </a:p>
          <a:p>
            <a:r>
              <a:rPr lang="ru-RU" sz="2000" dirty="0"/>
              <a:t>Отсутствуют публичные сервисы полностью работающие на кириллице.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F3804A-0DCC-45BC-ADD4-C3CFCF3111F5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Анализ решений для разработчиков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C77ED5-72D4-4B33-8BF5-2344CEE6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9053"/>
            <a:ext cx="5352381" cy="2800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270B8-1134-4C04-88AA-5B8781B2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54" y="3219116"/>
            <a:ext cx="5285714" cy="275238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2649-FF7A-4DB9-8703-2224E13B685E}"/>
              </a:ext>
            </a:extLst>
          </p:cNvPr>
          <p:cNvSpPr txBox="1"/>
          <p:nvPr/>
        </p:nvSpPr>
        <p:spPr>
          <a:xfrm>
            <a:off x="1389898" y="5628141"/>
            <a:ext cx="38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OAuth, </a:t>
            </a:r>
            <a:r>
              <a:rPr lang="ru-RU" dirty="0"/>
              <a:t>открытые </a:t>
            </a:r>
            <a:r>
              <a:rPr lang="en-US" dirty="0"/>
              <a:t>API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не поддержали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BEE5836-CD5A-4656-95F0-B80BD13F5E9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8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55" y="194649"/>
            <a:ext cx="10773950" cy="55911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Анализ решений для пользователей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2D83E-21AC-425C-8E27-ABCE9700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" y="789404"/>
            <a:ext cx="3558082" cy="18882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208A09-FC10-4270-8276-CE754413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87" y="776967"/>
            <a:ext cx="3111273" cy="190066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D1FEDD-A1AD-40D8-B569-430BDE51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561" y="771857"/>
            <a:ext cx="3215354" cy="18721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274ADA-108C-4073-AD91-03EDA60C8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30" y="2737918"/>
            <a:ext cx="3237446" cy="18032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6016B7D-2337-4229-B409-89229FACD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947" y="2785071"/>
            <a:ext cx="3114213" cy="175613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46A8E99-5FF9-40FC-B595-E9E8EB0FF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561" y="2737918"/>
            <a:ext cx="3215354" cy="18032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B50D5B-C2B6-45CC-8DDD-B1B6D2C3E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915" y="4668104"/>
            <a:ext cx="3610244" cy="2062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D767BFA-D5C8-4432-B7BC-DBE6F706C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944" y="4601497"/>
            <a:ext cx="3524627" cy="2158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65876D-1601-4AF7-8545-E51C887CB8E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5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Как мы решаем эти проблемы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Создаем портал взаимодействия </a:t>
            </a:r>
            <a:r>
              <a:rPr lang="ru-RU" sz="2000" dirty="0" err="1"/>
              <a:t>гос</a:t>
            </a:r>
            <a:r>
              <a:rPr lang="ru-RU" sz="2000" dirty="0"/>
              <a:t> служб и пользователей. Создаем приложение, через которое будут приходить оповещения о </a:t>
            </a:r>
            <a:r>
              <a:rPr lang="ru-RU" sz="2000" dirty="0" err="1"/>
              <a:t>чс</a:t>
            </a:r>
            <a:r>
              <a:rPr lang="ru-RU" sz="2000" dirty="0"/>
              <a:t>, различные оповещения от поликлиник, и прочих учреждений, подключившихся к системе. Пользователи не против установки приложения и получения важных </a:t>
            </a:r>
            <a:r>
              <a:rPr lang="ru-RU" sz="2000" dirty="0" err="1"/>
              <a:t>пуш</a:t>
            </a:r>
            <a:r>
              <a:rPr lang="ru-RU" sz="2000" dirty="0"/>
              <a:t> уведомлений.</a:t>
            </a:r>
          </a:p>
          <a:p>
            <a:r>
              <a:rPr lang="ru-RU" sz="2000" dirty="0"/>
              <a:t>Мы создаем либо дорабатываем имеющиеся </a:t>
            </a:r>
            <a:r>
              <a:rPr lang="ru-RU" sz="2000" dirty="0" err="1"/>
              <a:t>фрэймворки</a:t>
            </a:r>
            <a:r>
              <a:rPr lang="ru-RU" sz="2000" dirty="0"/>
              <a:t> для соответствия действующим техническим требованиям, содержащие в себе проверки вводимой информации. Переводим вводимые данные в машинный формат пригодный для пересылки почты, хранения, обработки, и обратный перевод для корректного отображения.</a:t>
            </a:r>
          </a:p>
          <a:p>
            <a:r>
              <a:rPr lang="ru-RU" sz="2000" dirty="0"/>
              <a:t>Создаем или дорабатываем открытый почтовый сервис, к примеру </a:t>
            </a:r>
            <a:r>
              <a:rPr lang="en-US" sz="2000" dirty="0"/>
              <a:t>Round</a:t>
            </a:r>
            <a:r>
              <a:rPr lang="ru-RU" sz="2000" dirty="0"/>
              <a:t>С</a:t>
            </a:r>
            <a:r>
              <a:rPr lang="en-US" sz="2000" dirty="0" err="1"/>
              <a:t>ube</a:t>
            </a:r>
            <a:r>
              <a:rPr lang="en-US" sz="2000" dirty="0"/>
              <a:t>, </a:t>
            </a:r>
            <a:r>
              <a:rPr lang="ru-RU" sz="2000" dirty="0"/>
              <a:t>улучшаем дизайн, подготавливаем масштабируемую инфраструктуру для массового и безотказного использования используя контейнеризацию модулей и автоматизацию управления контейнерами.</a:t>
            </a:r>
          </a:p>
          <a:p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B636DD-BD08-4215-8841-E46C6F2E8E38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8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</a:t>
            </a:r>
            <a:r>
              <a:rPr lang="ru-RU" sz="3600" dirty="0" err="1"/>
              <a:t>макеты:Мобильное</a:t>
            </a:r>
            <a:r>
              <a:rPr lang="ru-RU" sz="3600" dirty="0"/>
              <a:t> приложение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45D537-8554-4B32-811C-43B3355C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07" y="1779205"/>
            <a:ext cx="5414547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A4AF58-8928-4220-A8A3-542B924D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36" y="1779205"/>
            <a:ext cx="5477492" cy="43942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418CE4-A367-497C-8408-4FC66E7C35C3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23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макеты: Мобильное приложение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059291F-69F3-4DEB-9659-3EAF357F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747" y="1825625"/>
            <a:ext cx="5418505" cy="435133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2814FD-52E0-4391-9265-2EF8D4803C6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1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Экономический эффект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Для работы с решением со стороны </a:t>
            </a:r>
            <a:r>
              <a:rPr lang="ru-RU" sz="2000" dirty="0" err="1"/>
              <a:t>гос</a:t>
            </a:r>
            <a:r>
              <a:rPr lang="ru-RU" sz="2000" dirty="0"/>
              <a:t> структур не требуется дополнительных сил кроме добавления </a:t>
            </a:r>
            <a:r>
              <a:rPr lang="en-US" sz="2000" dirty="0"/>
              <a:t>API </a:t>
            </a:r>
            <a:r>
              <a:rPr lang="ru-RU" sz="2000" dirty="0"/>
              <a:t>в свои информационные системы. При их отсутствии могут пользоваться порталом.</a:t>
            </a:r>
          </a:p>
          <a:p>
            <a:r>
              <a:rPr lang="ru-RU" sz="2000" dirty="0"/>
              <a:t>Разработанный </a:t>
            </a:r>
            <a:r>
              <a:rPr lang="ru-RU" sz="2000" dirty="0" err="1"/>
              <a:t>фрэймворк</a:t>
            </a:r>
            <a:r>
              <a:rPr lang="ru-RU" sz="2000" dirty="0"/>
              <a:t> поможет внедрить в действующие системы возможность обработки почтовых адресов на русском языке (либо другом национальном)</a:t>
            </a:r>
          </a:p>
          <a:p>
            <a:r>
              <a:rPr lang="ru-RU" sz="2000" dirty="0"/>
              <a:t>Портал может привлекать размещать рекламные предложения для определенных групп населения за вознаграждение, в отдельном разделе пользователя. Как показал опрос данный раздел не сильно разочаровывал бы пользователей при условии отсутствия лишних уведомлений.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0EF061-B8A7-4220-8ACB-FF9B5D75334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710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607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Команда Scrypted</vt:lpstr>
      <vt:lpstr>Тизер</vt:lpstr>
      <vt:lpstr>Проблемы</vt:lpstr>
      <vt:lpstr>Анализ решений для разработчиков</vt:lpstr>
      <vt:lpstr>Анализ решений для пользователей</vt:lpstr>
      <vt:lpstr>Как мы решаем эти проблемы</vt:lpstr>
      <vt:lpstr>Наши макеты:Мобильное приложение</vt:lpstr>
      <vt:lpstr>Наши макеты: Мобильное приложение</vt:lpstr>
      <vt:lpstr>Экономический эффект</vt:lpstr>
      <vt:lpstr>Масштабируемость</vt:lpstr>
      <vt:lpstr>Интеграция</vt:lpstr>
      <vt:lpstr>Интеграция</vt:lpstr>
      <vt:lpstr>Реализация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Scrypted</dc:title>
  <dc:creator>Aleksandr salnikov</dc:creator>
  <cp:lastModifiedBy>Aleksandr salnikov</cp:lastModifiedBy>
  <cp:revision>11</cp:revision>
  <dcterms:created xsi:type="dcterms:W3CDTF">2020-06-20T10:20:15Z</dcterms:created>
  <dcterms:modified xsi:type="dcterms:W3CDTF">2020-06-20T14:13:04Z</dcterms:modified>
</cp:coreProperties>
</file>