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Alongside Zhen doing some dynamic joint analysis, we both fit into Matt’s program in identifying people.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Why is this useful?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You meet many people of the same… let’s say height, however, you do not often meet people with the same face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Various security applications - is this person bad? Have they done bad things in the past? Maybe we should take a closer look at them.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Attendance - who came to class today?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With Kinect 2 came some much improved support for facial features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Mesh representation - up to 121 points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Currently using 5 joints - left/right corners of your mouth, left/right eyes, nose. </a:t>
            </a:r>
            <a:r>
              <a:rPr b="1" lang="en"/>
              <a:t>It is possible to support up 121 points for a mesh representation of the face, which will eventually make for much more accurate tracking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rPr lang="en"/>
              <a:t>A baseline identification is simply the </a:t>
            </a:r>
            <a:r>
              <a:rPr b="1" lang="en"/>
              <a:t>relative distance</a:t>
            </a:r>
            <a:r>
              <a:rPr lang="en"/>
              <a:t> between these points. </a:t>
            </a:r>
            <a:r>
              <a:rPr lang="en">
                <a:solidFill>
                  <a:schemeClr val="dk1"/>
                </a:solidFill>
              </a:rPr>
              <a:t> Since these joints are only tracked in </a:t>
            </a:r>
            <a:r>
              <a:rPr b="1" lang="en">
                <a:solidFill>
                  <a:schemeClr val="dk1"/>
                </a:solidFill>
              </a:rPr>
              <a:t>2d</a:t>
            </a:r>
            <a:r>
              <a:rPr lang="en">
                <a:solidFill>
                  <a:schemeClr val="dk1"/>
                </a:solidFill>
              </a:rPr>
              <a:t>, they </a:t>
            </a:r>
            <a:r>
              <a:rPr b="1" lang="en">
                <a:solidFill>
                  <a:schemeClr val="dk1"/>
                </a:solidFill>
              </a:rPr>
              <a:t>must be converted to 3 dimensions</a:t>
            </a:r>
            <a:r>
              <a:rPr lang="en">
                <a:solidFill>
                  <a:schemeClr val="dk1"/>
                </a:solidFill>
              </a:rPr>
              <a:t> to find proper distances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all look different, and while our eye color, hair color all play a part, so too does the symmetry and layout of our face.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</a:rPr>
              <a:t>One program to “train”, e.g. add people and their respective data so they will be recognized by the testing phase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</a:rPr>
              <a:t>One program to “test”, e.g. identify people based on previous data collected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Processing joint data - converting 2d coordinates to 3d and then find relative distances between eyes, mouth, ec…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proper margin of error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Kinect Facial Recognition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Alex Kohler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4737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•Fully functioning,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accurate means of identification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375" y="1454825"/>
            <a:ext cx="33051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31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•Implement a method to identify multiple people utilizing the Kinect API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•”Train” a program to identify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people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774" y="1889099"/>
            <a:ext cx="3104050" cy="31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the bigger picture?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3959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•By combining the ability to recognize somebody by facial features and their movements, we have a good baseline for identifying people.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475" y="2019650"/>
            <a:ext cx="4580525" cy="24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what?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•Various security applications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•Attendance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•Powerful when coupled with other biometrics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00" y="1905648"/>
            <a:ext cx="4160700" cy="2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•Facial features library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•Mesh representation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375" y="1338100"/>
            <a:ext cx="4781625" cy="36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(Current) Sources of Truth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4352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•(Currently) 5 Joints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1200"/>
              <a:t>Left/Right corners of mouth, left/right eyes, nose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200"/>
              <a:t>   So what?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•Facial “Features”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  </a:t>
            </a:r>
            <a:r>
              <a:rPr lang="en" sz="1200"/>
              <a:t>Glasses, smiling, eyes opened/closed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600" y="2043499"/>
            <a:ext cx="2535948" cy="25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Training/Testing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3680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•Plan is to have 2 stages, one for </a:t>
            </a:r>
            <a:r>
              <a:rPr b="1" lang="en"/>
              <a:t>training </a:t>
            </a:r>
            <a:r>
              <a:rPr lang="en"/>
              <a:t>one for </a:t>
            </a:r>
            <a:r>
              <a:rPr b="1" lang="en"/>
              <a:t>testing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350" y="1592100"/>
            <a:ext cx="4381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Stage One: Identification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•Process Joint data - “Training”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</a:t>
            </a:r>
            <a:r>
              <a:rPr lang="en" sz="1800"/>
              <a:t>▶Relative distances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		▶Caveats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		▶Solutions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325" y="1935475"/>
            <a:ext cx="47625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Stage Two: Classification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10300" y="1291600"/>
            <a:ext cx="4282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•Analyze data with Weka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•Eventually use as a means of identification</a:t>
            </a:r>
            <a:r>
              <a:rPr lang="en" sz="1800"/>
              <a:t>		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700" y="1655025"/>
            <a:ext cx="4651300" cy="34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