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6"/>
  </p:notesMasterIdLst>
  <p:handoutMasterIdLst>
    <p:handoutMasterId r:id="rId27"/>
  </p:handoutMasterIdLst>
  <p:sldIdLst>
    <p:sldId id="324" r:id="rId2"/>
    <p:sldId id="327" r:id="rId3"/>
    <p:sldId id="325" r:id="rId4"/>
    <p:sldId id="328" r:id="rId5"/>
    <p:sldId id="345" r:id="rId6"/>
    <p:sldId id="329" r:id="rId7"/>
    <p:sldId id="330" r:id="rId8"/>
    <p:sldId id="331" r:id="rId9"/>
    <p:sldId id="346" r:id="rId10"/>
    <p:sldId id="347" r:id="rId11"/>
    <p:sldId id="340" r:id="rId12"/>
    <p:sldId id="348" r:id="rId13"/>
    <p:sldId id="326" r:id="rId14"/>
    <p:sldId id="349" r:id="rId15"/>
    <p:sldId id="344" r:id="rId16"/>
    <p:sldId id="350" r:id="rId17"/>
    <p:sldId id="332" r:id="rId18"/>
    <p:sldId id="334" r:id="rId19"/>
    <p:sldId id="343" r:id="rId20"/>
    <p:sldId id="337" r:id="rId21"/>
    <p:sldId id="341" r:id="rId22"/>
    <p:sldId id="336" r:id="rId23"/>
    <p:sldId id="338" r:id="rId24"/>
    <p:sldId id="342" r:id="rId25"/>
  </p:sldIdLst>
  <p:sldSz cx="9144000" cy="6858000" type="screen4x3"/>
  <p:notesSz cx="6858000" cy="9144000"/>
  <p:custDataLst>
    <p:tags r:id="rId28"/>
  </p:custDataLst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>
    <p:extLst/>
  </p:cmAuthor>
  <p:cmAuthor id="2" name="CAV2" initials="C" lastIdx="5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F1AE"/>
    <a:srgbClr val="F0ADAD"/>
    <a:srgbClr val="F0F0F0"/>
    <a:srgbClr val="FF6200"/>
    <a:srgbClr val="E9E9E9"/>
    <a:srgbClr val="A0CAE9"/>
    <a:srgbClr val="262626"/>
    <a:srgbClr val="D0D93C"/>
    <a:srgbClr val="AB0066"/>
    <a:srgbClr val="939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07AF9EF-7F60-4BE2-B048-E21843C071CA}">
  <a:tblStyle styleId="{C07AF9EF-7F60-4BE2-B048-E21843C071CA}" styleName="ING Default Table">
    <a:tblBg>
      <a:effect>
        <a:effectLst/>
      </a:effect>
    </a:tblBg>
    <a:wholeTbl>
      <a:tcTxStyle b="off" i="off">
        <a:fontRef idx="minor"/>
        <a:srgbClr val="333333">
          <a:alpha val="100000"/>
        </a:srgbClr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0000">
              <a:solidFill>
                <a:srgbClr val="E1E1E1">
                  <a:alpha val="100000"/>
                </a:srgbClr>
              </a:solidFill>
            </a:ln>
          </a:bottom>
          <a:insideH>
            <a:ln w="10000">
              <a:solidFill>
                <a:srgbClr val="E1E1E1">
                  <a:alpha val="100000"/>
                </a:srgbClr>
              </a:solidFill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rgbClr val="FFFFFF">
              <a:alpha val="100000"/>
            </a:srgbClr>
          </a:solidFill>
        </a:fill>
      </a:tcStyle>
    </a:wholeTbl>
    <a:lastRow>
      <a:tcTxStyle b="off" i="off">
        <a:fontRef idx="minor"/>
        <a:srgbClr val="333333">
          <a:alpha val="100000"/>
        </a:srgbClr>
      </a:tcTxStyle>
      <a:tcStyle>
        <a:tcBdr/>
        <a:fill>
          <a:solidFill>
            <a:srgbClr val="E1E1E1">
              <a:alpha val="100000"/>
            </a:srgbClr>
          </a:solidFill>
        </a:fill>
      </a:tcStyle>
    </a:lastRow>
    <a:firstRow>
      <a:tcTxStyle b="off" i="off">
        <a:fontRef idx="minor"/>
        <a:srgbClr val="FFFFFF">
          <a:alpha val="100000"/>
        </a:srgbClr>
      </a:tcTxStyle>
      <a:tcStyle>
        <a:tcBdr/>
        <a:fill>
          <a:solidFill>
            <a:srgbClr val="FF6200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9137" autoAdjust="0"/>
  </p:normalViewPr>
  <p:slideViewPr>
    <p:cSldViewPr snapToGrid="0" showGuides="1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01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27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12/10/2017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12/10/2017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1038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371600" y="681038"/>
            <a:ext cx="4114800" cy="3086100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344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we have a Rebel </a:t>
            </a:r>
            <a:r>
              <a:rPr lang="nl-NL" dirty="0" err="1"/>
              <a:t>specification</a:t>
            </a:r>
            <a:r>
              <a:rPr lang="nl-NL" dirty="0"/>
              <a:t>, we want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each</a:t>
            </a:r>
            <a:r>
              <a:rPr lang="nl-NL" dirty="0"/>
              <a:t> event in </a:t>
            </a:r>
            <a:r>
              <a:rPr lang="nl-NL" dirty="0" err="1"/>
              <a:t>it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(</a:t>
            </a:r>
            <a:r>
              <a:rPr lang="nl-NL" dirty="0" err="1"/>
              <a:t>Which</a:t>
            </a:r>
            <a:r>
              <a:rPr lang="nl-NL" dirty="0"/>
              <a:t> are </a:t>
            </a:r>
            <a:r>
              <a:rPr lang="nl-NL" dirty="0" err="1"/>
              <a:t>basically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properties</a:t>
            </a:r>
            <a:r>
              <a:rPr lang="nl-NL" dirty="0"/>
              <a:t>, but we call </a:t>
            </a:r>
            <a:r>
              <a:rPr lang="nl-NL" dirty="0" err="1"/>
              <a:t>them</a:t>
            </a:r>
            <a:r>
              <a:rPr lang="nl-NL" dirty="0"/>
              <a:t> events </a:t>
            </a:r>
            <a:r>
              <a:rPr lang="nl-NL" dirty="0" err="1"/>
              <a:t>when</a:t>
            </a:r>
            <a:r>
              <a:rPr lang="nl-NL" dirty="0"/>
              <a:t> we talk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ones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Rebel </a:t>
            </a:r>
            <a:r>
              <a:rPr lang="nl-NL" dirty="0" err="1"/>
              <a:t>specification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created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We have </a:t>
            </a:r>
            <a:r>
              <a:rPr lang="nl-NL" dirty="0" err="1"/>
              <a:t>done</a:t>
            </a:r>
            <a:r>
              <a:rPr lang="nl-NL" dirty="0"/>
              <a:t> 3 </a:t>
            </a:r>
            <a:r>
              <a:rPr lang="nl-NL" dirty="0" err="1"/>
              <a:t>experiments</a:t>
            </a:r>
            <a:r>
              <a:rPr lang="nl-NL" dirty="0"/>
              <a:t> in </a:t>
            </a:r>
            <a:r>
              <a:rPr lang="nl-NL" dirty="0" err="1"/>
              <a:t>total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increments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Test Framework in </a:t>
            </a:r>
            <a:r>
              <a:rPr lang="nl-NL" dirty="0" err="1"/>
              <a:t>each</a:t>
            </a:r>
            <a:r>
              <a:rPr lang="nl-NL" dirty="0"/>
              <a:t> experiment 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Overview</a:t>
            </a:r>
            <a:r>
              <a:rPr lang="nl-NL" dirty="0"/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04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we have a Rebel </a:t>
            </a:r>
            <a:r>
              <a:rPr lang="nl-NL" dirty="0" err="1"/>
              <a:t>specification</a:t>
            </a:r>
            <a:r>
              <a:rPr lang="nl-NL" dirty="0"/>
              <a:t>, we want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each</a:t>
            </a:r>
            <a:r>
              <a:rPr lang="nl-NL" dirty="0"/>
              <a:t> event in </a:t>
            </a:r>
            <a:r>
              <a:rPr lang="nl-NL" dirty="0" err="1"/>
              <a:t>it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(</a:t>
            </a:r>
            <a:r>
              <a:rPr lang="nl-NL" dirty="0" err="1"/>
              <a:t>Which</a:t>
            </a:r>
            <a:r>
              <a:rPr lang="nl-NL" dirty="0"/>
              <a:t> are </a:t>
            </a:r>
            <a:r>
              <a:rPr lang="nl-NL" dirty="0" err="1"/>
              <a:t>basically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properties</a:t>
            </a:r>
            <a:r>
              <a:rPr lang="nl-NL" dirty="0"/>
              <a:t>, but we call </a:t>
            </a:r>
            <a:r>
              <a:rPr lang="nl-NL" dirty="0" err="1"/>
              <a:t>them</a:t>
            </a:r>
            <a:r>
              <a:rPr lang="nl-NL" dirty="0"/>
              <a:t> events </a:t>
            </a:r>
            <a:r>
              <a:rPr lang="nl-NL" dirty="0" err="1"/>
              <a:t>when</a:t>
            </a:r>
            <a:r>
              <a:rPr lang="nl-NL" dirty="0"/>
              <a:t> we talk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ones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Rebel </a:t>
            </a:r>
            <a:r>
              <a:rPr lang="nl-NL" dirty="0" err="1"/>
              <a:t>specification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created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We have </a:t>
            </a:r>
            <a:r>
              <a:rPr lang="nl-NL" dirty="0" err="1"/>
              <a:t>done</a:t>
            </a:r>
            <a:r>
              <a:rPr lang="nl-NL" dirty="0"/>
              <a:t> 3 </a:t>
            </a:r>
            <a:r>
              <a:rPr lang="nl-NL" dirty="0" err="1"/>
              <a:t>experiments</a:t>
            </a:r>
            <a:r>
              <a:rPr lang="nl-NL" dirty="0"/>
              <a:t> in </a:t>
            </a:r>
            <a:r>
              <a:rPr lang="nl-NL" dirty="0" err="1"/>
              <a:t>total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increments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Test Framework in </a:t>
            </a:r>
            <a:r>
              <a:rPr lang="nl-NL" dirty="0" err="1"/>
              <a:t>each</a:t>
            </a:r>
            <a:r>
              <a:rPr lang="nl-NL" dirty="0"/>
              <a:t> experiment 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Overview</a:t>
            </a:r>
            <a:r>
              <a:rPr lang="nl-NL" dirty="0"/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68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nl-NL" dirty="0"/>
              <a:t>The first experiment </a:t>
            </a:r>
            <a:r>
              <a:rPr lang="nl-NL" dirty="0" err="1"/>
              <a:t>consists</a:t>
            </a:r>
            <a:r>
              <a:rPr lang="nl-NL" dirty="0"/>
              <a:t> of </a:t>
            </a:r>
            <a:r>
              <a:rPr lang="nl-NL" dirty="0" err="1"/>
              <a:t>using</a:t>
            </a:r>
            <a:r>
              <a:rPr lang="nl-NL" dirty="0"/>
              <a:t> random input </a:t>
            </a:r>
            <a:r>
              <a:rPr lang="nl-NL" dirty="0" err="1"/>
              <a:t>values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testing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property 100 </a:t>
            </a:r>
            <a:r>
              <a:rPr lang="nl-NL" dirty="0" err="1"/>
              <a:t>times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We have found 8 </a:t>
            </a:r>
            <a:r>
              <a:rPr lang="nl-NL" dirty="0" err="1"/>
              <a:t>errors</a:t>
            </a:r>
            <a:r>
              <a:rPr lang="nl-NL" dirty="0"/>
              <a:t>, </a:t>
            </a:r>
            <a:r>
              <a:rPr lang="nl-NL" dirty="0" err="1"/>
              <a:t>precision</a:t>
            </a:r>
            <a:r>
              <a:rPr lang="nl-NL" dirty="0"/>
              <a:t>, over/</a:t>
            </a:r>
            <a:r>
              <a:rPr lang="nl-NL" dirty="0" err="1"/>
              <a:t>underflow</a:t>
            </a:r>
            <a:r>
              <a:rPr lang="nl-NL" dirty="0"/>
              <a:t> </a:t>
            </a:r>
            <a:r>
              <a:rPr lang="nl-NL" dirty="0" err="1"/>
              <a:t>errors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compilation</a:t>
            </a:r>
            <a:r>
              <a:rPr lang="nl-NL" dirty="0"/>
              <a:t> error.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Compilation</a:t>
            </a:r>
            <a:r>
              <a:rPr lang="nl-NL" dirty="0"/>
              <a:t> </a:t>
            </a:r>
            <a:r>
              <a:rPr lang="nl-NL" dirty="0" err="1"/>
              <a:t>errors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initially</a:t>
            </a:r>
            <a:r>
              <a:rPr lang="nl-NL" dirty="0"/>
              <a:t> </a:t>
            </a:r>
            <a:r>
              <a:rPr lang="nl-NL" dirty="0" err="1"/>
              <a:t>left</a:t>
            </a:r>
            <a:r>
              <a:rPr lang="nl-NL" dirty="0"/>
              <a:t> out of scope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causes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hard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identify</a:t>
            </a:r>
            <a:r>
              <a:rPr lang="nl-NL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However</a:t>
            </a:r>
            <a:r>
              <a:rPr lang="nl-NL" dirty="0"/>
              <a:t>,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compilation</a:t>
            </a:r>
            <a:r>
              <a:rPr lang="nl-NL" dirty="0"/>
              <a:t> error </a:t>
            </a:r>
            <a:r>
              <a:rPr lang="nl-NL" dirty="0" err="1"/>
              <a:t>occured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a property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hold</a:t>
            </a:r>
            <a:r>
              <a:rPr lang="nl-NL" dirty="0"/>
              <a:t>.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relevant </a:t>
            </a:r>
            <a:r>
              <a:rPr lang="nl-NL" dirty="0" err="1"/>
              <a:t>now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When</a:t>
            </a:r>
            <a:r>
              <a:rPr lang="nl-NL" dirty="0"/>
              <a:t> a test </a:t>
            </a:r>
            <a:r>
              <a:rPr lang="nl-NL" dirty="0" err="1"/>
              <a:t>fails</a:t>
            </a:r>
            <a:r>
              <a:rPr lang="nl-NL" dirty="0"/>
              <a:t>, </a:t>
            </a:r>
            <a:r>
              <a:rPr lang="nl-NL" dirty="0" err="1"/>
              <a:t>it</a:t>
            </a:r>
            <a:r>
              <a:rPr lang="nl-NL" dirty="0"/>
              <a:t> shows </a:t>
            </a:r>
            <a:r>
              <a:rPr lang="nl-NL" dirty="0" err="1"/>
              <a:t>the</a:t>
            </a:r>
            <a:r>
              <a:rPr lang="nl-NL" dirty="0"/>
              <a:t> input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failed</a:t>
            </a:r>
            <a:r>
              <a:rPr lang="nl-NL" dirty="0"/>
              <a:t>,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reproduced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For </a:t>
            </a:r>
            <a:r>
              <a:rPr lang="nl-NL" dirty="0" err="1"/>
              <a:t>each</a:t>
            </a:r>
            <a:r>
              <a:rPr lang="nl-NL" dirty="0"/>
              <a:t> error we setup a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intermediate</a:t>
            </a:r>
            <a:r>
              <a:rPr lang="nl-NL" dirty="0"/>
              <a:t> </a:t>
            </a:r>
            <a:r>
              <a:rPr lang="nl-NL" dirty="0" err="1"/>
              <a:t>calculations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Here,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theres</a:t>
            </a:r>
            <a:r>
              <a:rPr lang="nl-NL" dirty="0"/>
              <a:t> a </a:t>
            </a:r>
            <a:r>
              <a:rPr lang="nl-NL" dirty="0" err="1"/>
              <a:t>precision</a:t>
            </a:r>
            <a:r>
              <a:rPr lang="nl-NL" dirty="0"/>
              <a:t> error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multiplying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Integer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Money type.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This</a:t>
            </a:r>
            <a:r>
              <a:rPr lang="nl-NL" dirty="0"/>
              <a:t> error was </a:t>
            </a:r>
            <a:r>
              <a:rPr lang="nl-NL" dirty="0" err="1"/>
              <a:t>related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implemenation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Money type,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open-source </a:t>
            </a:r>
            <a:r>
              <a:rPr lang="nl-NL" dirty="0" err="1"/>
              <a:t>library</a:t>
            </a:r>
            <a:r>
              <a:rPr lang="nl-NL" dirty="0"/>
              <a:t> was </a:t>
            </a:r>
            <a:r>
              <a:rPr lang="nl-NL" dirty="0" err="1"/>
              <a:t>used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r>
              <a:rPr lang="nl-NL" dirty="0"/>
              <a:t>,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dirty="0" err="1"/>
              <a:t>Squants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945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nl-NL" dirty="0"/>
              <a:t>The first experiment </a:t>
            </a:r>
            <a:r>
              <a:rPr lang="nl-NL" dirty="0" err="1"/>
              <a:t>consists</a:t>
            </a:r>
            <a:r>
              <a:rPr lang="nl-NL" dirty="0"/>
              <a:t> of </a:t>
            </a:r>
            <a:r>
              <a:rPr lang="nl-NL" dirty="0" err="1"/>
              <a:t>using</a:t>
            </a:r>
            <a:r>
              <a:rPr lang="nl-NL" dirty="0"/>
              <a:t> random input </a:t>
            </a:r>
            <a:r>
              <a:rPr lang="nl-NL" dirty="0" err="1"/>
              <a:t>values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testing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property 100 </a:t>
            </a:r>
            <a:r>
              <a:rPr lang="nl-NL" dirty="0" err="1"/>
              <a:t>times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We have found 8 </a:t>
            </a:r>
            <a:r>
              <a:rPr lang="nl-NL" dirty="0" err="1"/>
              <a:t>errors</a:t>
            </a:r>
            <a:r>
              <a:rPr lang="nl-NL" dirty="0"/>
              <a:t>, </a:t>
            </a:r>
            <a:r>
              <a:rPr lang="nl-NL" dirty="0" err="1"/>
              <a:t>precision</a:t>
            </a:r>
            <a:r>
              <a:rPr lang="nl-NL" dirty="0"/>
              <a:t>, over/</a:t>
            </a:r>
            <a:r>
              <a:rPr lang="nl-NL" dirty="0" err="1"/>
              <a:t>underflow</a:t>
            </a:r>
            <a:r>
              <a:rPr lang="nl-NL" dirty="0"/>
              <a:t> </a:t>
            </a:r>
            <a:r>
              <a:rPr lang="nl-NL" dirty="0" err="1"/>
              <a:t>errors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compilation</a:t>
            </a:r>
            <a:r>
              <a:rPr lang="nl-NL" dirty="0"/>
              <a:t> error.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Compilation</a:t>
            </a:r>
            <a:r>
              <a:rPr lang="nl-NL" dirty="0"/>
              <a:t> </a:t>
            </a:r>
            <a:r>
              <a:rPr lang="nl-NL" dirty="0" err="1"/>
              <a:t>errors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initially</a:t>
            </a:r>
            <a:r>
              <a:rPr lang="nl-NL" dirty="0"/>
              <a:t> </a:t>
            </a:r>
            <a:r>
              <a:rPr lang="nl-NL" dirty="0" err="1"/>
              <a:t>left</a:t>
            </a:r>
            <a:r>
              <a:rPr lang="nl-NL" dirty="0"/>
              <a:t> out of scope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causes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hard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identify</a:t>
            </a:r>
            <a:r>
              <a:rPr lang="nl-NL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However</a:t>
            </a:r>
            <a:r>
              <a:rPr lang="nl-NL" dirty="0"/>
              <a:t>,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compilation</a:t>
            </a:r>
            <a:r>
              <a:rPr lang="nl-NL" dirty="0"/>
              <a:t> error </a:t>
            </a:r>
            <a:r>
              <a:rPr lang="nl-NL" dirty="0" err="1"/>
              <a:t>occured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a property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hold</a:t>
            </a:r>
            <a:r>
              <a:rPr lang="nl-NL" dirty="0"/>
              <a:t>.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relevant </a:t>
            </a:r>
            <a:r>
              <a:rPr lang="nl-NL" dirty="0" err="1"/>
              <a:t>now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When</a:t>
            </a:r>
            <a:r>
              <a:rPr lang="nl-NL" dirty="0"/>
              <a:t> a test </a:t>
            </a:r>
            <a:r>
              <a:rPr lang="nl-NL" dirty="0" err="1"/>
              <a:t>fails</a:t>
            </a:r>
            <a:r>
              <a:rPr lang="nl-NL" dirty="0"/>
              <a:t>, </a:t>
            </a:r>
            <a:r>
              <a:rPr lang="nl-NL" dirty="0" err="1"/>
              <a:t>it</a:t>
            </a:r>
            <a:r>
              <a:rPr lang="nl-NL" dirty="0"/>
              <a:t> shows </a:t>
            </a:r>
            <a:r>
              <a:rPr lang="nl-NL" dirty="0" err="1"/>
              <a:t>the</a:t>
            </a:r>
            <a:r>
              <a:rPr lang="nl-NL" dirty="0"/>
              <a:t> input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failed</a:t>
            </a:r>
            <a:r>
              <a:rPr lang="nl-NL" dirty="0"/>
              <a:t>,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reproduced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For </a:t>
            </a:r>
            <a:r>
              <a:rPr lang="nl-NL" dirty="0" err="1"/>
              <a:t>each</a:t>
            </a:r>
            <a:r>
              <a:rPr lang="nl-NL" dirty="0"/>
              <a:t> error we setup a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intermediate</a:t>
            </a:r>
            <a:r>
              <a:rPr lang="nl-NL" dirty="0"/>
              <a:t> </a:t>
            </a:r>
            <a:r>
              <a:rPr lang="nl-NL" dirty="0" err="1"/>
              <a:t>calculations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Here,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theres</a:t>
            </a:r>
            <a:r>
              <a:rPr lang="nl-NL" dirty="0"/>
              <a:t> a </a:t>
            </a:r>
            <a:r>
              <a:rPr lang="nl-NL" dirty="0" err="1"/>
              <a:t>precision</a:t>
            </a:r>
            <a:r>
              <a:rPr lang="nl-NL" dirty="0"/>
              <a:t> error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multiplying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Integer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Money type.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This</a:t>
            </a:r>
            <a:r>
              <a:rPr lang="nl-NL" dirty="0"/>
              <a:t> error was </a:t>
            </a:r>
            <a:r>
              <a:rPr lang="nl-NL" dirty="0" err="1"/>
              <a:t>related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implemenation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Money type,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open-source </a:t>
            </a:r>
            <a:r>
              <a:rPr lang="nl-NL" dirty="0" err="1"/>
              <a:t>library</a:t>
            </a:r>
            <a:r>
              <a:rPr lang="nl-NL" dirty="0"/>
              <a:t> was </a:t>
            </a:r>
            <a:r>
              <a:rPr lang="nl-NL" dirty="0" err="1"/>
              <a:t>used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r>
              <a:rPr lang="nl-NL" dirty="0"/>
              <a:t>,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dirty="0" err="1"/>
              <a:t>Squants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729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nl-NL" dirty="0" err="1"/>
              <a:t>So</a:t>
            </a:r>
            <a:r>
              <a:rPr lang="nl-NL" dirty="0"/>
              <a:t> we </a:t>
            </a:r>
            <a:r>
              <a:rPr lang="nl-NL" dirty="0" err="1"/>
              <a:t>created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issue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was </a:t>
            </a:r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a </a:t>
            </a:r>
            <a:r>
              <a:rPr lang="nl-NL" dirty="0" err="1"/>
              <a:t>day</a:t>
            </a:r>
            <a:r>
              <a:rPr lang="nl-NL" dirty="0"/>
              <a:t>, </a:t>
            </a:r>
            <a:r>
              <a:rPr lang="nl-NL" dirty="0" err="1"/>
              <a:t>thus</a:t>
            </a:r>
            <a:r>
              <a:rPr lang="nl-NL" dirty="0"/>
              <a:t> we </a:t>
            </a:r>
            <a:r>
              <a:rPr lang="nl-NL" dirty="0" err="1"/>
              <a:t>collaborated</a:t>
            </a:r>
            <a:r>
              <a:rPr lang="nl-NL" dirty="0"/>
              <a:t> on </a:t>
            </a:r>
            <a:r>
              <a:rPr lang="nl-NL" dirty="0" err="1"/>
              <a:t>an</a:t>
            </a:r>
            <a:r>
              <a:rPr lang="nl-NL" dirty="0"/>
              <a:t> open-source </a:t>
            </a:r>
            <a:r>
              <a:rPr lang="nl-NL" dirty="0" err="1"/>
              <a:t>library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315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nl-NL" dirty="0" err="1"/>
              <a:t>So</a:t>
            </a:r>
            <a:r>
              <a:rPr lang="nl-NL" dirty="0"/>
              <a:t> we </a:t>
            </a:r>
            <a:r>
              <a:rPr lang="nl-NL" dirty="0" err="1"/>
              <a:t>created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issue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was </a:t>
            </a:r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a </a:t>
            </a:r>
            <a:r>
              <a:rPr lang="nl-NL" dirty="0" err="1"/>
              <a:t>day</a:t>
            </a:r>
            <a:r>
              <a:rPr lang="nl-NL" dirty="0"/>
              <a:t>, </a:t>
            </a:r>
            <a:r>
              <a:rPr lang="nl-NL" dirty="0" err="1"/>
              <a:t>thus</a:t>
            </a:r>
            <a:r>
              <a:rPr lang="nl-NL" dirty="0"/>
              <a:t> we </a:t>
            </a:r>
            <a:r>
              <a:rPr lang="nl-NL" dirty="0" err="1"/>
              <a:t>collaborated</a:t>
            </a:r>
            <a:r>
              <a:rPr lang="nl-NL" dirty="0"/>
              <a:t> on </a:t>
            </a:r>
            <a:r>
              <a:rPr lang="nl-NL" dirty="0" err="1"/>
              <a:t>an</a:t>
            </a:r>
            <a:r>
              <a:rPr lang="nl-NL" dirty="0"/>
              <a:t> open-source </a:t>
            </a:r>
            <a:r>
              <a:rPr lang="nl-NL" dirty="0" err="1"/>
              <a:t>library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132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random </a:t>
            </a:r>
            <a:r>
              <a:rPr lang="nl-NL" dirty="0" err="1"/>
              <a:t>values</a:t>
            </a:r>
            <a:r>
              <a:rPr lang="nl-NL" dirty="0"/>
              <a:t>: </a:t>
            </a:r>
            <a:r>
              <a:rPr lang="nl-NL" dirty="0" err="1"/>
              <a:t>Implicative</a:t>
            </a:r>
            <a:r>
              <a:rPr lang="nl-NL" dirty="0"/>
              <a:t> property </a:t>
            </a:r>
            <a:r>
              <a:rPr lang="nl-NL" dirty="0" err="1"/>
              <a:t>coverage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Random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often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satisfy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condition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checks </a:t>
            </a:r>
            <a:r>
              <a:rPr lang="nl-NL" dirty="0" err="1"/>
              <a:t>for</a:t>
            </a:r>
            <a:r>
              <a:rPr lang="nl-NL" dirty="0"/>
              <a:t>. </a:t>
            </a:r>
            <a:r>
              <a:rPr lang="nl-NL" dirty="0" err="1"/>
              <a:t>Thus</a:t>
            </a:r>
            <a:r>
              <a:rPr lang="nl-NL" dirty="0"/>
              <a:t>: </a:t>
            </a:r>
            <a:r>
              <a:rPr lang="nl-NL" dirty="0" err="1"/>
              <a:t>else</a:t>
            </a:r>
            <a:r>
              <a:rPr lang="nl-NL" dirty="0"/>
              <a:t>-clause</a:t>
            </a:r>
          </a:p>
          <a:p>
            <a:pPr marL="285750" indent="-285750">
              <a:buFontTx/>
              <a:buChar char="-"/>
            </a:pPr>
            <a:r>
              <a:rPr lang="nl-NL" dirty="0"/>
              <a:t>We </a:t>
            </a:r>
            <a:r>
              <a:rPr lang="nl-NL" dirty="0" err="1"/>
              <a:t>created</a:t>
            </a:r>
            <a:r>
              <a:rPr lang="nl-NL" dirty="0"/>
              <a:t> a </a:t>
            </a:r>
            <a:r>
              <a:rPr lang="nl-NL" dirty="0" err="1"/>
              <a:t>value</a:t>
            </a:r>
            <a:r>
              <a:rPr lang="nl-NL" dirty="0"/>
              <a:t> generator in </a:t>
            </a:r>
            <a:r>
              <a:rPr lang="nl-NL" dirty="0" err="1"/>
              <a:t>the</a:t>
            </a:r>
            <a:r>
              <a:rPr lang="nl-NL" dirty="0"/>
              <a:t> test </a:t>
            </a:r>
            <a:r>
              <a:rPr lang="nl-NL" dirty="0" err="1"/>
              <a:t>framework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generate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satisfying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conditions</a:t>
            </a:r>
            <a:r>
              <a:rPr lang="nl-NL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The </a:t>
            </a:r>
            <a:r>
              <a:rPr lang="nl-NL" dirty="0" err="1"/>
              <a:t>result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generator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list of </a:t>
            </a:r>
            <a:r>
              <a:rPr lang="nl-NL" dirty="0" err="1"/>
              <a:t>values</a:t>
            </a:r>
            <a:r>
              <a:rPr lang="nl-NL" dirty="0"/>
              <a:t>, but these are </a:t>
            </a:r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Thus</a:t>
            </a:r>
            <a:r>
              <a:rPr lang="nl-NL" dirty="0"/>
              <a:t>, we </a:t>
            </a:r>
            <a:r>
              <a:rPr lang="nl-NL" dirty="0" err="1"/>
              <a:t>mutate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random </a:t>
            </a:r>
            <a:r>
              <a:rPr lang="nl-NL" dirty="0" err="1"/>
              <a:t>operation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test cases,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it</a:t>
            </a:r>
            <a:r>
              <a:rPr lang="nl-NL" dirty="0"/>
              <a:t> random </a:t>
            </a:r>
            <a:r>
              <a:rPr lang="nl-NL" dirty="0" err="1"/>
              <a:t>again</a:t>
            </a:r>
            <a:r>
              <a:rPr lang="nl-NL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923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nl-NL" dirty="0"/>
              <a:t>Last </a:t>
            </a:r>
            <a:r>
              <a:rPr lang="nl-NL" dirty="0" err="1"/>
              <a:t>version</a:t>
            </a:r>
            <a:r>
              <a:rPr lang="nl-NL" dirty="0"/>
              <a:t> was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first </a:t>
            </a:r>
            <a:r>
              <a:rPr lang="nl-NL" dirty="0" err="1"/>
              <a:t>version</a:t>
            </a:r>
            <a:r>
              <a:rPr lang="nl-NL" dirty="0"/>
              <a:t> of </a:t>
            </a:r>
            <a:r>
              <a:rPr lang="nl-NL" dirty="0" err="1"/>
              <a:t>value</a:t>
            </a:r>
            <a:r>
              <a:rPr lang="nl-NL" dirty="0"/>
              <a:t> generator.</a:t>
            </a:r>
          </a:p>
          <a:p>
            <a:pPr marL="285750" indent="-285750">
              <a:buFontTx/>
              <a:buChar char="-"/>
            </a:pPr>
            <a:r>
              <a:rPr lang="nl-NL" dirty="0"/>
              <a:t>We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statements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precondition</a:t>
            </a:r>
            <a:r>
              <a:rPr lang="nl-NL" dirty="0"/>
              <a:t> block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generate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We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</a:t>
            </a:r>
            <a:r>
              <a:rPr lang="nl-NL" dirty="0" err="1"/>
              <a:t>properties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show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require</a:t>
            </a:r>
            <a:r>
              <a:rPr lang="nl-NL" dirty="0"/>
              <a:t> </a:t>
            </a:r>
            <a:r>
              <a:rPr lang="nl-NL" dirty="0" err="1"/>
              <a:t>modifications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test suite </a:t>
            </a:r>
            <a:r>
              <a:rPr lang="nl-NL" dirty="0" err="1"/>
              <a:t>anymore</a:t>
            </a:r>
            <a:r>
              <a:rPr lang="nl-NL" dirty="0"/>
              <a:t> per </a:t>
            </a:r>
            <a:r>
              <a:rPr lang="nl-NL" dirty="0" err="1"/>
              <a:t>implicative</a:t>
            </a:r>
            <a:r>
              <a:rPr lang="nl-NL" dirty="0"/>
              <a:t> property. </a:t>
            </a:r>
            <a:r>
              <a:rPr lang="nl-NL" dirty="0" err="1"/>
              <a:t>This</a:t>
            </a:r>
            <a:r>
              <a:rPr lang="nl-NL" dirty="0"/>
              <a:t> was </a:t>
            </a:r>
            <a:r>
              <a:rPr lang="nl-NL" dirty="0" err="1"/>
              <a:t>the</a:t>
            </a:r>
            <a:r>
              <a:rPr lang="nl-NL" dirty="0"/>
              <a:t> case in E2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8356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371600" y="681038"/>
            <a:ext cx="41148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So how does the value generator work with these precondition statements?</a:t>
            </a:r>
          </a:p>
        </p:txBody>
      </p:sp>
    </p:spTree>
    <p:extLst>
      <p:ext uri="{BB962C8B-B14F-4D97-AF65-F5344CB8AC3E}">
        <p14:creationId xmlns:p14="http://schemas.microsoft.com/office/powerpoint/2010/main" val="1736403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69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rtl="0">
              <a:buFontTx/>
              <a:buChar char="-"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companies suffer from the lack of domain knowledge, caused by often incorrect, implicit, out of date, or ambiguous definitions. </a:t>
            </a:r>
          </a:p>
          <a:p>
            <a:pPr marL="285750" indent="-285750">
              <a:buFontTx/>
              <a:buChar char="-"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what Rebel tries to solve for the financial domain.</a:t>
            </a:r>
          </a:p>
          <a:p>
            <a:pPr marL="285750" indent="-285750">
              <a:buFontTx/>
              <a:buChar char="-"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Rebel is a Specification language in which you can specify banking products.</a:t>
            </a:r>
          </a:p>
          <a:p>
            <a:pPr marL="285750" indent="-285750">
              <a:buFontTx/>
              <a:buChar char="-"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Rebel specification can be checked, visualized and simulated by the Rebel tool chain.</a:t>
            </a:r>
          </a:p>
          <a:p>
            <a:pPr marL="285750" indent="-285750">
              <a:buFontTx/>
              <a:buChar char="-"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Rebel tool chain also provides generators, to generate a software system based on the Rebel specification.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754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371600" y="681038"/>
            <a:ext cx="41148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360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371600" y="681038"/>
            <a:ext cx="41148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667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371600" y="681038"/>
            <a:ext cx="41148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An example of a Rebel specification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Left: Simple account specification, opened and deposit</a:t>
            </a:r>
          </a:p>
          <a:p>
            <a:pPr marL="285750" indent="-285750">
              <a:buFontTx/>
              <a:buChar char="-"/>
            </a:pPr>
            <a:r>
              <a:rPr lang="en-GB" dirty="0"/>
              <a:t>Right: Implementation of the events</a:t>
            </a:r>
          </a:p>
        </p:txBody>
      </p:sp>
    </p:spTree>
    <p:extLst>
      <p:ext uri="{BB962C8B-B14F-4D97-AF65-F5344CB8AC3E}">
        <p14:creationId xmlns:p14="http://schemas.microsoft.com/office/powerpoint/2010/main" val="221272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371600" y="681038"/>
            <a:ext cx="41148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An example of a Rebel specification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Left: Simple account specification, opened and deposit</a:t>
            </a:r>
          </a:p>
          <a:p>
            <a:pPr marL="285750" indent="-285750">
              <a:buFontTx/>
              <a:buChar char="-"/>
            </a:pPr>
            <a:r>
              <a:rPr lang="en-GB" dirty="0"/>
              <a:t>Right: Implementation of the events</a:t>
            </a:r>
          </a:p>
        </p:txBody>
      </p:sp>
    </p:spTree>
    <p:extLst>
      <p:ext uri="{BB962C8B-B14F-4D97-AF65-F5344CB8AC3E}">
        <p14:creationId xmlns:p14="http://schemas.microsoft.com/office/powerpoint/2010/main" val="3544369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nl-NL" dirty="0" err="1"/>
              <a:t>From</a:t>
            </a:r>
            <a:r>
              <a:rPr lang="nl-NL" dirty="0"/>
              <a:t> a Rebel </a:t>
            </a:r>
            <a:r>
              <a:rPr lang="nl-NL" dirty="0" err="1"/>
              <a:t>specification</a:t>
            </a:r>
            <a:r>
              <a:rPr lang="nl-NL" dirty="0"/>
              <a:t>, a software system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generated</a:t>
            </a:r>
            <a:r>
              <a:rPr lang="nl-NL" dirty="0"/>
              <a:t> - (</a:t>
            </a:r>
            <a:r>
              <a:rPr lang="nl-NL" dirty="0" err="1"/>
              <a:t>generated</a:t>
            </a:r>
            <a:r>
              <a:rPr lang="nl-NL" dirty="0"/>
              <a:t> system)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However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r>
              <a:rPr lang="nl-NL" dirty="0"/>
              <a:t> of </a:t>
            </a:r>
            <a:r>
              <a:rPr lang="nl-NL" dirty="0" err="1"/>
              <a:t>that</a:t>
            </a:r>
            <a:r>
              <a:rPr lang="nl-NL" dirty="0"/>
              <a:t> system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checked</a:t>
            </a:r>
            <a:r>
              <a:rPr lang="nl-NL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We want </a:t>
            </a:r>
            <a:r>
              <a:rPr lang="nl-NL" dirty="0" err="1"/>
              <a:t>to</a:t>
            </a:r>
            <a:r>
              <a:rPr lang="nl-NL" dirty="0"/>
              <a:t> check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manual effort </a:t>
            </a:r>
            <a:r>
              <a:rPr lang="nl-NL" dirty="0" err="1"/>
              <a:t>to</a:t>
            </a:r>
            <a:r>
              <a:rPr lang="nl-NL" dirty="0"/>
              <a:t> test it.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Solution</a:t>
            </a:r>
          </a:p>
          <a:p>
            <a:pPr marL="285750" indent="-285750">
              <a:buFontTx/>
              <a:buChar char="-"/>
            </a:pPr>
            <a:r>
              <a:rPr lang="nl-NL" dirty="0"/>
              <a:t>We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property-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testing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this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We focus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semantics</a:t>
            </a:r>
            <a:r>
              <a:rPr lang="nl-NL" dirty="0"/>
              <a:t> of Rebel, these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hold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generated</a:t>
            </a:r>
            <a:r>
              <a:rPr lang="nl-NL" dirty="0"/>
              <a:t> system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52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research question is as </a:t>
            </a:r>
            <a:r>
              <a:rPr lang="nl-NL" dirty="0" err="1"/>
              <a:t>follows</a:t>
            </a:r>
            <a:r>
              <a:rPr lang="nl-NL" dirty="0"/>
              <a:t> …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parts</a:t>
            </a:r>
            <a:r>
              <a:rPr lang="nl-NL" dirty="0"/>
              <a:t>: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expected</a:t>
            </a:r>
            <a:r>
              <a:rPr lang="nl-NL" dirty="0"/>
              <a:t>? &gt; Focus on </a:t>
            </a:r>
            <a:r>
              <a:rPr lang="nl-NL" dirty="0" err="1"/>
              <a:t>functionals</a:t>
            </a:r>
            <a:r>
              <a:rPr lang="nl-NL" dirty="0"/>
              <a:t>, as </a:t>
            </a:r>
            <a:r>
              <a:rPr lang="nl-NL" dirty="0" err="1"/>
              <a:t>with</a:t>
            </a:r>
            <a:r>
              <a:rPr lang="nl-NL" dirty="0"/>
              <a:t> property-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testing</a:t>
            </a:r>
            <a:r>
              <a:rPr lang="nl-NL" dirty="0"/>
              <a:t> we </a:t>
            </a:r>
            <a:r>
              <a:rPr lang="nl-NL" dirty="0" err="1"/>
              <a:t>define</a:t>
            </a:r>
            <a:r>
              <a:rPr lang="nl-NL" dirty="0"/>
              <a:t> </a:t>
            </a:r>
            <a:r>
              <a:rPr lang="nl-NL" dirty="0" err="1"/>
              <a:t>properties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hold</a:t>
            </a:r>
            <a:r>
              <a:rPr lang="nl-NL" dirty="0"/>
              <a:t>. Non-</a:t>
            </a:r>
            <a:r>
              <a:rPr lang="nl-NL" dirty="0" err="1"/>
              <a:t>functionals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harder </a:t>
            </a:r>
            <a:r>
              <a:rPr lang="nl-NL" dirty="0" err="1"/>
              <a:t>to</a:t>
            </a:r>
            <a:r>
              <a:rPr lang="nl-NL" dirty="0"/>
              <a:t> test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first SRQ</a:t>
            </a:r>
          </a:p>
          <a:p>
            <a:pPr marL="285750" indent="-285750">
              <a:buFontTx/>
              <a:buChar char="-"/>
            </a:pPr>
            <a:r>
              <a:rPr lang="nl-NL" dirty="0"/>
              <a:t>Second, we want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automatically</a:t>
            </a:r>
            <a:r>
              <a:rPr lang="nl-NL" dirty="0"/>
              <a:t>: </a:t>
            </a:r>
            <a:r>
              <a:rPr lang="nl-NL" dirty="0" err="1"/>
              <a:t>So</a:t>
            </a:r>
            <a:r>
              <a:rPr lang="nl-NL" dirty="0"/>
              <a:t>, </a:t>
            </a:r>
            <a:r>
              <a:rPr lang="nl-NL" dirty="0" err="1"/>
              <a:t>how</a:t>
            </a:r>
            <a:r>
              <a:rPr lang="nl-NL" dirty="0"/>
              <a:t> do we do </a:t>
            </a:r>
            <a:r>
              <a:rPr lang="nl-NL" dirty="0" err="1"/>
              <a:t>that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brings</a:t>
            </a:r>
            <a:r>
              <a:rPr lang="nl-NL" dirty="0"/>
              <a:t> up </a:t>
            </a:r>
            <a:r>
              <a:rPr lang="nl-NL" dirty="0" err="1"/>
              <a:t>the</a:t>
            </a:r>
            <a:r>
              <a:rPr lang="nl-NL" dirty="0"/>
              <a:t> second SRQ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And</a:t>
            </a:r>
            <a:r>
              <a:rPr lang="nl-NL" dirty="0"/>
              <a:t> we want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generated</a:t>
            </a:r>
            <a:r>
              <a:rPr lang="nl-NL" dirty="0"/>
              <a:t> system, </a:t>
            </a:r>
            <a:r>
              <a:rPr lang="nl-NL" dirty="0" err="1"/>
              <a:t>what</a:t>
            </a:r>
            <a:r>
              <a:rPr lang="nl-NL" dirty="0"/>
              <a:t> bugs </a:t>
            </a:r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we </a:t>
            </a:r>
            <a:r>
              <a:rPr lang="nl-NL" dirty="0" err="1"/>
              <a:t>find</a:t>
            </a:r>
            <a:r>
              <a:rPr lang="nl-NL" dirty="0"/>
              <a:t>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683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nl-NL" dirty="0"/>
              <a:t>First we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define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properties</a:t>
            </a:r>
            <a:r>
              <a:rPr lang="nl-NL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We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define</a:t>
            </a:r>
            <a:r>
              <a:rPr lang="nl-NL" dirty="0"/>
              <a:t> these </a:t>
            </a:r>
            <a:r>
              <a:rPr lang="nl-NL" dirty="0" err="1"/>
              <a:t>ourselfes</a:t>
            </a:r>
            <a:r>
              <a:rPr lang="nl-NL" dirty="0"/>
              <a:t>, as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no </a:t>
            </a:r>
            <a:r>
              <a:rPr lang="nl-NL" dirty="0" err="1"/>
              <a:t>defined</a:t>
            </a:r>
            <a:r>
              <a:rPr lang="nl-NL" dirty="0"/>
              <a:t> </a:t>
            </a:r>
            <a:r>
              <a:rPr lang="nl-NL" dirty="0" err="1"/>
              <a:t>properties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Rebel</a:t>
            </a:r>
          </a:p>
          <a:p>
            <a:pPr marL="285750" indent="-285750">
              <a:buFontTx/>
              <a:buChar char="-"/>
            </a:pPr>
            <a:r>
              <a:rPr lang="nl-NL" dirty="0"/>
              <a:t>We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axioms</a:t>
            </a:r>
            <a:r>
              <a:rPr lang="nl-NL" dirty="0"/>
              <a:t> of algebra as </a:t>
            </a:r>
            <a:r>
              <a:rPr lang="nl-NL" dirty="0" err="1"/>
              <a:t>inspiration</a:t>
            </a:r>
            <a:r>
              <a:rPr lang="nl-NL" dirty="0"/>
              <a:t>, </a:t>
            </a:r>
            <a:r>
              <a:rPr lang="nl-NL" dirty="0" err="1"/>
              <a:t>think</a:t>
            </a:r>
            <a:r>
              <a:rPr lang="nl-NL" dirty="0"/>
              <a:t> of </a:t>
            </a:r>
            <a:r>
              <a:rPr lang="nl-NL" dirty="0" err="1"/>
              <a:t>Reflexivity</a:t>
            </a:r>
            <a:r>
              <a:rPr lang="nl-NL" dirty="0"/>
              <a:t> …</a:t>
            </a:r>
          </a:p>
          <a:p>
            <a:pPr marL="285750" indent="-285750">
              <a:buFontTx/>
              <a:buChar char="-"/>
            </a:pPr>
            <a:r>
              <a:rPr lang="nl-NL" dirty="0"/>
              <a:t>Rebel </a:t>
            </a:r>
            <a:r>
              <a:rPr lang="nl-NL" dirty="0" err="1"/>
              <a:t>introduces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types like Money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allows</a:t>
            </a:r>
            <a:r>
              <a:rPr lang="nl-NL" dirty="0"/>
              <a:t> operations on these. But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every</a:t>
            </a:r>
            <a:r>
              <a:rPr lang="nl-NL" dirty="0"/>
              <a:t> </a:t>
            </a:r>
            <a:r>
              <a:rPr lang="nl-NL" dirty="0" err="1"/>
              <a:t>combination</a:t>
            </a:r>
            <a:r>
              <a:rPr lang="nl-NL" dirty="0"/>
              <a:t> is </a:t>
            </a:r>
            <a:r>
              <a:rPr lang="nl-NL" dirty="0" err="1"/>
              <a:t>possible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Such</a:t>
            </a:r>
            <a:r>
              <a:rPr lang="nl-NL" dirty="0"/>
              <a:t> as </a:t>
            </a:r>
            <a:r>
              <a:rPr lang="nl-NL" dirty="0" err="1"/>
              <a:t>multiplying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Money </a:t>
            </a:r>
            <a:r>
              <a:rPr lang="nl-NL" dirty="0" err="1"/>
              <a:t>values</a:t>
            </a:r>
            <a:r>
              <a:rPr lang="nl-NL" dirty="0"/>
              <a:t>.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of Money </a:t>
            </a:r>
            <a:r>
              <a:rPr lang="nl-NL" dirty="0" err="1"/>
              <a:t>squared</a:t>
            </a:r>
            <a:r>
              <a:rPr lang="nl-NL" dirty="0"/>
              <a:t>?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Thats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supported</a:t>
            </a:r>
            <a:r>
              <a:rPr lang="nl-NL" dirty="0"/>
              <a:t> in Rebel, </a:t>
            </a:r>
            <a:r>
              <a:rPr lang="nl-NL" dirty="0" err="1"/>
              <a:t>the</a:t>
            </a:r>
            <a:r>
              <a:rPr lang="nl-NL" dirty="0"/>
              <a:t> type checker </a:t>
            </a:r>
            <a:r>
              <a:rPr lang="nl-NL" dirty="0" err="1"/>
              <a:t>prevents</a:t>
            </a:r>
            <a:r>
              <a:rPr lang="nl-NL" dirty="0"/>
              <a:t> </a:t>
            </a:r>
            <a:r>
              <a:rPr lang="nl-NL" dirty="0" err="1"/>
              <a:t>this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We focus on </a:t>
            </a:r>
            <a:r>
              <a:rPr lang="nl-NL" dirty="0" err="1"/>
              <a:t>the</a:t>
            </a:r>
            <a:r>
              <a:rPr lang="nl-NL" dirty="0"/>
              <a:t> Money type, as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important type </a:t>
            </a:r>
            <a:r>
              <a:rPr lang="nl-NL" dirty="0" err="1"/>
              <a:t>for</a:t>
            </a:r>
            <a:r>
              <a:rPr lang="nl-NL" dirty="0"/>
              <a:t> a back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Next, we </a:t>
            </a:r>
            <a:r>
              <a:rPr lang="nl-NL" dirty="0" err="1"/>
              <a:t>create</a:t>
            </a:r>
            <a:r>
              <a:rPr lang="nl-NL" dirty="0"/>
              <a:t> a Rebel </a:t>
            </a:r>
            <a:r>
              <a:rPr lang="nl-NL" dirty="0" err="1"/>
              <a:t>specification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these </a:t>
            </a:r>
            <a:r>
              <a:rPr lang="nl-NL" dirty="0" err="1"/>
              <a:t>properties</a:t>
            </a:r>
            <a:r>
              <a:rPr lang="nl-NL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strong syntax of Rebel,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these </a:t>
            </a:r>
            <a:r>
              <a:rPr lang="nl-NL" dirty="0" err="1"/>
              <a:t>properties</a:t>
            </a:r>
            <a:r>
              <a:rPr lang="nl-NL" dirty="0"/>
              <a:t> down as events in a Rebel </a:t>
            </a:r>
            <a:r>
              <a:rPr lang="nl-NL" dirty="0" err="1"/>
              <a:t>specification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These are </a:t>
            </a:r>
            <a:r>
              <a:rPr lang="nl-NL" dirty="0" err="1"/>
              <a:t>checked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type checker </a:t>
            </a:r>
            <a:r>
              <a:rPr lang="nl-NL" dirty="0" err="1"/>
              <a:t>too</a:t>
            </a:r>
            <a:r>
              <a:rPr lang="nl-NL" dirty="0"/>
              <a:t> </a:t>
            </a:r>
            <a:r>
              <a:rPr lang="nl-NL" dirty="0" err="1"/>
              <a:t>now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We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naming</a:t>
            </a:r>
            <a:r>
              <a:rPr lang="nl-NL" dirty="0"/>
              <a:t> “</a:t>
            </a:r>
            <a:r>
              <a:rPr lang="nl-NL" dirty="0" err="1"/>
              <a:t>implicative</a:t>
            </a:r>
            <a:r>
              <a:rPr lang="nl-NL" dirty="0"/>
              <a:t> </a:t>
            </a:r>
            <a:r>
              <a:rPr lang="nl-NL" dirty="0" err="1"/>
              <a:t>properties</a:t>
            </a:r>
            <a:r>
              <a:rPr lang="nl-NL" dirty="0"/>
              <a:t>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a property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implication</a:t>
            </a:r>
            <a:r>
              <a:rPr lang="nl-NL" dirty="0"/>
              <a:t> </a:t>
            </a:r>
            <a:r>
              <a:rPr lang="nl-NL" dirty="0" err="1"/>
              <a:t>symbol</a:t>
            </a:r>
            <a:r>
              <a:rPr lang="nl-NL" dirty="0"/>
              <a:t>. </a:t>
            </a:r>
            <a:r>
              <a:rPr lang="nl-NL" dirty="0" err="1"/>
              <a:t>Such</a:t>
            </a:r>
            <a:r>
              <a:rPr lang="nl-NL" dirty="0"/>
              <a:t> as </a:t>
            </a:r>
            <a:r>
              <a:rPr lang="nl-NL" dirty="0" err="1"/>
              <a:t>Symmetry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Here,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event </a:t>
            </a:r>
            <a:r>
              <a:rPr lang="nl-NL" dirty="0" err="1"/>
              <a:t>definition</a:t>
            </a:r>
            <a:r>
              <a:rPr lang="nl-NL" dirty="0"/>
              <a:t> of Account </a:t>
            </a:r>
            <a:r>
              <a:rPr lang="nl-NL" dirty="0" err="1"/>
              <a:t>again</a:t>
            </a:r>
            <a:r>
              <a:rPr lang="nl-NL" dirty="0"/>
              <a:t>. </a:t>
            </a:r>
            <a:r>
              <a:rPr lang="nl-NL" dirty="0" err="1"/>
              <a:t>However</a:t>
            </a:r>
            <a:r>
              <a:rPr lang="nl-NL" dirty="0"/>
              <a:t>, </a:t>
            </a:r>
            <a:r>
              <a:rPr lang="nl-NL" dirty="0" err="1"/>
              <a:t>our</a:t>
            </a:r>
            <a:r>
              <a:rPr lang="nl-NL" dirty="0"/>
              <a:t> new </a:t>
            </a:r>
            <a:r>
              <a:rPr lang="nl-NL" dirty="0" err="1"/>
              <a:t>specification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property </a:t>
            </a:r>
            <a:r>
              <a:rPr lang="nl-NL" dirty="0" err="1"/>
              <a:t>names</a:t>
            </a:r>
            <a:r>
              <a:rPr lang="nl-NL" dirty="0"/>
              <a:t> as </a:t>
            </a:r>
            <a:r>
              <a:rPr lang="nl-NL" dirty="0" err="1"/>
              <a:t>eventNames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describes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property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880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nl-NL" dirty="0"/>
              <a:t>First we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define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properties</a:t>
            </a:r>
            <a:r>
              <a:rPr lang="nl-NL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We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define</a:t>
            </a:r>
            <a:r>
              <a:rPr lang="nl-NL" dirty="0"/>
              <a:t> these </a:t>
            </a:r>
            <a:r>
              <a:rPr lang="nl-NL" dirty="0" err="1"/>
              <a:t>ourselfes</a:t>
            </a:r>
            <a:r>
              <a:rPr lang="nl-NL" dirty="0"/>
              <a:t>, as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no </a:t>
            </a:r>
            <a:r>
              <a:rPr lang="nl-NL" dirty="0" err="1"/>
              <a:t>defined</a:t>
            </a:r>
            <a:r>
              <a:rPr lang="nl-NL" dirty="0"/>
              <a:t> </a:t>
            </a:r>
            <a:r>
              <a:rPr lang="nl-NL" dirty="0" err="1"/>
              <a:t>properties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Rebel</a:t>
            </a:r>
          </a:p>
          <a:p>
            <a:pPr marL="285750" indent="-285750">
              <a:buFontTx/>
              <a:buChar char="-"/>
            </a:pPr>
            <a:r>
              <a:rPr lang="nl-NL" dirty="0"/>
              <a:t>We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axioms</a:t>
            </a:r>
            <a:r>
              <a:rPr lang="nl-NL" dirty="0"/>
              <a:t> of algebra as </a:t>
            </a:r>
            <a:r>
              <a:rPr lang="nl-NL" dirty="0" err="1"/>
              <a:t>inspiration</a:t>
            </a:r>
            <a:r>
              <a:rPr lang="nl-NL" dirty="0"/>
              <a:t>, </a:t>
            </a:r>
            <a:r>
              <a:rPr lang="nl-NL" dirty="0" err="1"/>
              <a:t>think</a:t>
            </a:r>
            <a:r>
              <a:rPr lang="nl-NL" dirty="0"/>
              <a:t> of </a:t>
            </a:r>
            <a:r>
              <a:rPr lang="nl-NL" dirty="0" err="1"/>
              <a:t>Reflexivity</a:t>
            </a:r>
            <a:r>
              <a:rPr lang="nl-NL" dirty="0"/>
              <a:t> …</a:t>
            </a:r>
          </a:p>
          <a:p>
            <a:pPr marL="285750" indent="-285750">
              <a:buFontTx/>
              <a:buChar char="-"/>
            </a:pPr>
            <a:r>
              <a:rPr lang="nl-NL" dirty="0"/>
              <a:t>Rebel </a:t>
            </a:r>
            <a:r>
              <a:rPr lang="nl-NL" dirty="0" err="1"/>
              <a:t>introduces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types like Money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allows</a:t>
            </a:r>
            <a:r>
              <a:rPr lang="nl-NL" dirty="0"/>
              <a:t> operations on these. But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every</a:t>
            </a:r>
            <a:r>
              <a:rPr lang="nl-NL" dirty="0"/>
              <a:t> </a:t>
            </a:r>
            <a:r>
              <a:rPr lang="nl-NL" dirty="0" err="1"/>
              <a:t>combination</a:t>
            </a:r>
            <a:r>
              <a:rPr lang="nl-NL" dirty="0"/>
              <a:t> is </a:t>
            </a:r>
            <a:r>
              <a:rPr lang="nl-NL" dirty="0" err="1"/>
              <a:t>possible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Such</a:t>
            </a:r>
            <a:r>
              <a:rPr lang="nl-NL" dirty="0"/>
              <a:t> as </a:t>
            </a:r>
            <a:r>
              <a:rPr lang="nl-NL" dirty="0" err="1"/>
              <a:t>multiplying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Money </a:t>
            </a:r>
            <a:r>
              <a:rPr lang="nl-NL" dirty="0" err="1"/>
              <a:t>values</a:t>
            </a:r>
            <a:r>
              <a:rPr lang="nl-NL" dirty="0"/>
              <a:t>.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of Money </a:t>
            </a:r>
            <a:r>
              <a:rPr lang="nl-NL" dirty="0" err="1"/>
              <a:t>squared</a:t>
            </a:r>
            <a:r>
              <a:rPr lang="nl-NL" dirty="0"/>
              <a:t>?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Thats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supported</a:t>
            </a:r>
            <a:r>
              <a:rPr lang="nl-NL" dirty="0"/>
              <a:t> in Rebel, </a:t>
            </a:r>
            <a:r>
              <a:rPr lang="nl-NL" dirty="0" err="1"/>
              <a:t>the</a:t>
            </a:r>
            <a:r>
              <a:rPr lang="nl-NL" dirty="0"/>
              <a:t> type checker </a:t>
            </a:r>
            <a:r>
              <a:rPr lang="nl-NL" dirty="0" err="1"/>
              <a:t>prevents</a:t>
            </a:r>
            <a:r>
              <a:rPr lang="nl-NL" dirty="0"/>
              <a:t> </a:t>
            </a:r>
            <a:r>
              <a:rPr lang="nl-NL" dirty="0" err="1"/>
              <a:t>this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We focus on </a:t>
            </a:r>
            <a:r>
              <a:rPr lang="nl-NL" dirty="0" err="1"/>
              <a:t>the</a:t>
            </a:r>
            <a:r>
              <a:rPr lang="nl-NL" dirty="0"/>
              <a:t> Money type, as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important type </a:t>
            </a:r>
            <a:r>
              <a:rPr lang="nl-NL" dirty="0" err="1"/>
              <a:t>for</a:t>
            </a:r>
            <a:r>
              <a:rPr lang="nl-NL" dirty="0"/>
              <a:t> a back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Next, we </a:t>
            </a:r>
            <a:r>
              <a:rPr lang="nl-NL" dirty="0" err="1"/>
              <a:t>create</a:t>
            </a:r>
            <a:r>
              <a:rPr lang="nl-NL" dirty="0"/>
              <a:t> a Rebel </a:t>
            </a:r>
            <a:r>
              <a:rPr lang="nl-NL" dirty="0" err="1"/>
              <a:t>specification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these </a:t>
            </a:r>
            <a:r>
              <a:rPr lang="nl-NL" dirty="0" err="1"/>
              <a:t>properties</a:t>
            </a:r>
            <a:r>
              <a:rPr lang="nl-NL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strong syntax of Rebel,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these </a:t>
            </a:r>
            <a:r>
              <a:rPr lang="nl-NL" dirty="0" err="1"/>
              <a:t>properties</a:t>
            </a:r>
            <a:r>
              <a:rPr lang="nl-NL" dirty="0"/>
              <a:t> down as events in a Rebel </a:t>
            </a:r>
            <a:r>
              <a:rPr lang="nl-NL" dirty="0" err="1"/>
              <a:t>specification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These are </a:t>
            </a:r>
            <a:r>
              <a:rPr lang="nl-NL" dirty="0" err="1"/>
              <a:t>checked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type checker </a:t>
            </a:r>
            <a:r>
              <a:rPr lang="nl-NL" dirty="0" err="1"/>
              <a:t>too</a:t>
            </a:r>
            <a:r>
              <a:rPr lang="nl-NL" dirty="0"/>
              <a:t> </a:t>
            </a:r>
            <a:r>
              <a:rPr lang="nl-NL" dirty="0" err="1"/>
              <a:t>now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We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naming</a:t>
            </a:r>
            <a:r>
              <a:rPr lang="nl-NL" dirty="0"/>
              <a:t> “</a:t>
            </a:r>
            <a:r>
              <a:rPr lang="nl-NL" dirty="0" err="1"/>
              <a:t>implicative</a:t>
            </a:r>
            <a:r>
              <a:rPr lang="nl-NL" dirty="0"/>
              <a:t> </a:t>
            </a:r>
            <a:r>
              <a:rPr lang="nl-NL" dirty="0" err="1"/>
              <a:t>properties</a:t>
            </a:r>
            <a:r>
              <a:rPr lang="nl-NL" dirty="0"/>
              <a:t>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a property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implication</a:t>
            </a:r>
            <a:r>
              <a:rPr lang="nl-NL" dirty="0"/>
              <a:t> </a:t>
            </a:r>
            <a:r>
              <a:rPr lang="nl-NL" dirty="0" err="1"/>
              <a:t>symbol</a:t>
            </a:r>
            <a:r>
              <a:rPr lang="nl-NL" dirty="0"/>
              <a:t>. </a:t>
            </a:r>
            <a:r>
              <a:rPr lang="nl-NL" dirty="0" err="1"/>
              <a:t>Such</a:t>
            </a:r>
            <a:r>
              <a:rPr lang="nl-NL" dirty="0"/>
              <a:t> as </a:t>
            </a:r>
            <a:r>
              <a:rPr lang="nl-NL" dirty="0" err="1"/>
              <a:t>Symmetry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Here,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event </a:t>
            </a:r>
            <a:r>
              <a:rPr lang="nl-NL" dirty="0" err="1"/>
              <a:t>definition</a:t>
            </a:r>
            <a:r>
              <a:rPr lang="nl-NL" dirty="0"/>
              <a:t> of Account </a:t>
            </a:r>
            <a:r>
              <a:rPr lang="nl-NL" dirty="0" err="1"/>
              <a:t>again</a:t>
            </a:r>
            <a:r>
              <a:rPr lang="nl-NL" dirty="0"/>
              <a:t>. </a:t>
            </a:r>
            <a:r>
              <a:rPr lang="nl-NL" dirty="0" err="1"/>
              <a:t>However</a:t>
            </a:r>
            <a:r>
              <a:rPr lang="nl-NL" dirty="0"/>
              <a:t>, </a:t>
            </a:r>
            <a:r>
              <a:rPr lang="nl-NL" dirty="0" err="1"/>
              <a:t>our</a:t>
            </a:r>
            <a:r>
              <a:rPr lang="nl-NL" dirty="0"/>
              <a:t> new </a:t>
            </a:r>
            <a:r>
              <a:rPr lang="nl-NL" dirty="0" err="1"/>
              <a:t>specification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property </a:t>
            </a:r>
            <a:r>
              <a:rPr lang="nl-NL" dirty="0" err="1"/>
              <a:t>names</a:t>
            </a:r>
            <a:r>
              <a:rPr lang="nl-NL" dirty="0"/>
              <a:t> as </a:t>
            </a:r>
            <a:r>
              <a:rPr lang="nl-NL" dirty="0" err="1"/>
              <a:t>eventNames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describes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property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871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nl-NL" dirty="0"/>
              <a:t>First we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define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properties</a:t>
            </a:r>
            <a:r>
              <a:rPr lang="nl-NL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We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define</a:t>
            </a:r>
            <a:r>
              <a:rPr lang="nl-NL" dirty="0"/>
              <a:t> these </a:t>
            </a:r>
            <a:r>
              <a:rPr lang="nl-NL" dirty="0" err="1"/>
              <a:t>ourselfes</a:t>
            </a:r>
            <a:r>
              <a:rPr lang="nl-NL" dirty="0"/>
              <a:t>, as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dirty="0"/>
              <a:t> no </a:t>
            </a:r>
            <a:r>
              <a:rPr lang="nl-NL" dirty="0" err="1"/>
              <a:t>defined</a:t>
            </a:r>
            <a:r>
              <a:rPr lang="nl-NL" dirty="0"/>
              <a:t> </a:t>
            </a:r>
            <a:r>
              <a:rPr lang="nl-NL" dirty="0" err="1"/>
              <a:t>properties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Rebel</a:t>
            </a:r>
          </a:p>
          <a:p>
            <a:pPr marL="285750" indent="-285750">
              <a:buFontTx/>
              <a:buChar char="-"/>
            </a:pPr>
            <a:r>
              <a:rPr lang="nl-NL" dirty="0"/>
              <a:t>We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axioms</a:t>
            </a:r>
            <a:r>
              <a:rPr lang="nl-NL" dirty="0"/>
              <a:t> of algebra as </a:t>
            </a:r>
            <a:r>
              <a:rPr lang="nl-NL" dirty="0" err="1"/>
              <a:t>inspiration</a:t>
            </a:r>
            <a:r>
              <a:rPr lang="nl-NL" dirty="0"/>
              <a:t>, </a:t>
            </a:r>
            <a:r>
              <a:rPr lang="nl-NL" dirty="0" err="1"/>
              <a:t>think</a:t>
            </a:r>
            <a:r>
              <a:rPr lang="nl-NL" dirty="0"/>
              <a:t> of </a:t>
            </a:r>
            <a:r>
              <a:rPr lang="nl-NL" dirty="0" err="1"/>
              <a:t>Reflexivity</a:t>
            </a:r>
            <a:r>
              <a:rPr lang="nl-NL" dirty="0"/>
              <a:t> …</a:t>
            </a:r>
          </a:p>
          <a:p>
            <a:pPr marL="285750" indent="-285750">
              <a:buFontTx/>
              <a:buChar char="-"/>
            </a:pPr>
            <a:r>
              <a:rPr lang="nl-NL" dirty="0"/>
              <a:t>Rebel </a:t>
            </a:r>
            <a:r>
              <a:rPr lang="nl-NL" dirty="0" err="1"/>
              <a:t>introduces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types like Money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allows</a:t>
            </a:r>
            <a:r>
              <a:rPr lang="nl-NL" dirty="0"/>
              <a:t> operations on these. But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every</a:t>
            </a:r>
            <a:r>
              <a:rPr lang="nl-NL" dirty="0"/>
              <a:t> </a:t>
            </a:r>
            <a:r>
              <a:rPr lang="nl-NL" dirty="0" err="1"/>
              <a:t>combination</a:t>
            </a:r>
            <a:r>
              <a:rPr lang="nl-NL" dirty="0"/>
              <a:t> is </a:t>
            </a:r>
            <a:r>
              <a:rPr lang="nl-NL" dirty="0" err="1"/>
              <a:t>possible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Such</a:t>
            </a:r>
            <a:r>
              <a:rPr lang="nl-NL" dirty="0"/>
              <a:t> as </a:t>
            </a:r>
            <a:r>
              <a:rPr lang="nl-NL" dirty="0" err="1"/>
              <a:t>multiplying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Money </a:t>
            </a:r>
            <a:r>
              <a:rPr lang="nl-NL" dirty="0" err="1"/>
              <a:t>values</a:t>
            </a:r>
            <a:r>
              <a:rPr lang="nl-NL" dirty="0"/>
              <a:t>.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of Money </a:t>
            </a:r>
            <a:r>
              <a:rPr lang="nl-NL" dirty="0" err="1"/>
              <a:t>squared</a:t>
            </a:r>
            <a:r>
              <a:rPr lang="nl-NL" dirty="0"/>
              <a:t>?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Thats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supported</a:t>
            </a:r>
            <a:r>
              <a:rPr lang="nl-NL" dirty="0"/>
              <a:t> in Rebel, </a:t>
            </a:r>
            <a:r>
              <a:rPr lang="nl-NL" dirty="0" err="1"/>
              <a:t>the</a:t>
            </a:r>
            <a:r>
              <a:rPr lang="nl-NL" dirty="0"/>
              <a:t> type checker </a:t>
            </a:r>
            <a:r>
              <a:rPr lang="nl-NL" dirty="0" err="1"/>
              <a:t>prevents</a:t>
            </a:r>
            <a:r>
              <a:rPr lang="nl-NL" dirty="0"/>
              <a:t> </a:t>
            </a:r>
            <a:r>
              <a:rPr lang="nl-NL" dirty="0" err="1"/>
              <a:t>this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We focus on </a:t>
            </a:r>
            <a:r>
              <a:rPr lang="nl-NL" dirty="0" err="1"/>
              <a:t>the</a:t>
            </a:r>
            <a:r>
              <a:rPr lang="nl-NL" dirty="0"/>
              <a:t> Money type, as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important type </a:t>
            </a:r>
            <a:r>
              <a:rPr lang="nl-NL" dirty="0" err="1"/>
              <a:t>for</a:t>
            </a:r>
            <a:r>
              <a:rPr lang="nl-NL" dirty="0"/>
              <a:t> a back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Next, we </a:t>
            </a:r>
            <a:r>
              <a:rPr lang="nl-NL" dirty="0" err="1"/>
              <a:t>create</a:t>
            </a:r>
            <a:r>
              <a:rPr lang="nl-NL" dirty="0"/>
              <a:t> a Rebel </a:t>
            </a:r>
            <a:r>
              <a:rPr lang="nl-NL" dirty="0" err="1"/>
              <a:t>specification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these </a:t>
            </a:r>
            <a:r>
              <a:rPr lang="nl-NL" dirty="0" err="1"/>
              <a:t>properties</a:t>
            </a:r>
            <a:r>
              <a:rPr lang="nl-NL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strong syntax of Rebel,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these </a:t>
            </a:r>
            <a:r>
              <a:rPr lang="nl-NL" dirty="0" err="1"/>
              <a:t>properties</a:t>
            </a:r>
            <a:r>
              <a:rPr lang="nl-NL" dirty="0"/>
              <a:t> down as events in a Rebel </a:t>
            </a:r>
            <a:r>
              <a:rPr lang="nl-NL" dirty="0" err="1"/>
              <a:t>specification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These are </a:t>
            </a:r>
            <a:r>
              <a:rPr lang="nl-NL" dirty="0" err="1"/>
              <a:t>checked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type checker </a:t>
            </a:r>
            <a:r>
              <a:rPr lang="nl-NL" dirty="0" err="1"/>
              <a:t>too</a:t>
            </a:r>
            <a:r>
              <a:rPr lang="nl-NL" dirty="0"/>
              <a:t> </a:t>
            </a:r>
            <a:r>
              <a:rPr lang="nl-NL" dirty="0" err="1"/>
              <a:t>now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We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naming</a:t>
            </a:r>
            <a:r>
              <a:rPr lang="nl-NL" dirty="0"/>
              <a:t> “</a:t>
            </a:r>
            <a:r>
              <a:rPr lang="nl-NL" dirty="0" err="1"/>
              <a:t>implicative</a:t>
            </a:r>
            <a:r>
              <a:rPr lang="nl-NL" dirty="0"/>
              <a:t> </a:t>
            </a:r>
            <a:r>
              <a:rPr lang="nl-NL" dirty="0" err="1"/>
              <a:t>properties</a:t>
            </a:r>
            <a:r>
              <a:rPr lang="nl-NL" dirty="0"/>
              <a:t>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describe</a:t>
            </a:r>
            <a:r>
              <a:rPr lang="nl-NL" dirty="0"/>
              <a:t> a property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implication</a:t>
            </a:r>
            <a:r>
              <a:rPr lang="nl-NL" dirty="0"/>
              <a:t> </a:t>
            </a:r>
            <a:r>
              <a:rPr lang="nl-NL" dirty="0" err="1"/>
              <a:t>symbol</a:t>
            </a:r>
            <a:r>
              <a:rPr lang="nl-NL" dirty="0"/>
              <a:t>. </a:t>
            </a:r>
            <a:r>
              <a:rPr lang="nl-NL" dirty="0" err="1"/>
              <a:t>Such</a:t>
            </a:r>
            <a:r>
              <a:rPr lang="nl-NL" dirty="0"/>
              <a:t> as </a:t>
            </a:r>
            <a:r>
              <a:rPr lang="nl-NL" dirty="0" err="1"/>
              <a:t>Symmetry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Here,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event </a:t>
            </a:r>
            <a:r>
              <a:rPr lang="nl-NL" dirty="0" err="1"/>
              <a:t>definition</a:t>
            </a:r>
            <a:r>
              <a:rPr lang="nl-NL" dirty="0"/>
              <a:t> of Account </a:t>
            </a:r>
            <a:r>
              <a:rPr lang="nl-NL" dirty="0" err="1"/>
              <a:t>again</a:t>
            </a:r>
            <a:r>
              <a:rPr lang="nl-NL" dirty="0"/>
              <a:t>. </a:t>
            </a:r>
            <a:r>
              <a:rPr lang="nl-NL" dirty="0" err="1"/>
              <a:t>However</a:t>
            </a:r>
            <a:r>
              <a:rPr lang="nl-NL" dirty="0"/>
              <a:t>, </a:t>
            </a:r>
            <a:r>
              <a:rPr lang="nl-NL" dirty="0" err="1"/>
              <a:t>our</a:t>
            </a:r>
            <a:r>
              <a:rPr lang="nl-NL" dirty="0"/>
              <a:t> new </a:t>
            </a:r>
            <a:r>
              <a:rPr lang="nl-NL" dirty="0" err="1"/>
              <a:t>specification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property </a:t>
            </a:r>
            <a:r>
              <a:rPr lang="nl-NL" dirty="0" err="1"/>
              <a:t>names</a:t>
            </a:r>
            <a:r>
              <a:rPr lang="nl-NL" dirty="0"/>
              <a:t> as </a:t>
            </a:r>
            <a:r>
              <a:rPr lang="nl-NL" dirty="0" err="1"/>
              <a:t>eventNames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describes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property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58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 userDrawn="1"/>
        </p:nvGrpSpPr>
        <p:grpSpPr>
          <a:xfrm>
            <a:off x="0" y="1643199"/>
            <a:ext cx="8334375" cy="3055937"/>
            <a:chOff x="0" y="1643199"/>
            <a:chExt cx="8334375" cy="3055937"/>
          </a:xfrm>
        </p:grpSpPr>
        <p:sp>
          <p:nvSpPr>
            <p:cNvPr id="48" name="Freeform 47"/>
            <p:cNvSpPr>
              <a:spLocks/>
            </p:cNvSpPr>
            <p:nvPr/>
          </p:nvSpPr>
          <p:spPr bwMode="gray">
            <a:xfrm>
              <a:off x="0" y="4019686"/>
              <a:ext cx="8334375" cy="679450"/>
            </a:xfrm>
            <a:custGeom>
              <a:avLst/>
              <a:gdLst>
                <a:gd name="connsiteX0" fmla="*/ 0 w 8334375"/>
                <a:gd name="connsiteY0" fmla="*/ 0 h 679450"/>
                <a:gd name="connsiteX1" fmla="*/ 8334375 w 8334375"/>
                <a:gd name="connsiteY1" fmla="*/ 0 h 679450"/>
                <a:gd name="connsiteX2" fmla="*/ 8334375 w 8334375"/>
                <a:gd name="connsiteY2" fmla="*/ 577533 h 679450"/>
                <a:gd name="connsiteX3" fmla="*/ 8232827 w 8334375"/>
                <a:gd name="connsiteY3" fmla="*/ 679450 h 679450"/>
                <a:gd name="connsiteX4" fmla="*/ 704269 w 8334375"/>
                <a:gd name="connsiteY4" fmla="*/ 679450 h 679450"/>
                <a:gd name="connsiteX5" fmla="*/ 0 w 8334375"/>
                <a:gd name="connsiteY5" fmla="*/ 679450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679450">
                  <a:moveTo>
                    <a:pt x="0" y="0"/>
                  </a:moveTo>
                  <a:lnTo>
                    <a:pt x="8334375" y="0"/>
                  </a:lnTo>
                  <a:cubicBezTo>
                    <a:pt x="8334375" y="0"/>
                    <a:pt x="8334375" y="0"/>
                    <a:pt x="8334375" y="577533"/>
                  </a:cubicBezTo>
                  <a:cubicBezTo>
                    <a:pt x="8334375" y="679450"/>
                    <a:pt x="8232827" y="679450"/>
                    <a:pt x="8232827" y="679450"/>
                  </a:cubicBezTo>
                  <a:cubicBezTo>
                    <a:pt x="8232827" y="679450"/>
                    <a:pt x="8232827" y="679450"/>
                    <a:pt x="704269" y="679450"/>
                  </a:cubicBezTo>
                  <a:lnTo>
                    <a:pt x="0" y="67945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">
            <a:xfrm>
              <a:off x="0" y="1643199"/>
              <a:ext cx="8334375" cy="2376487"/>
            </a:xfrm>
            <a:custGeom>
              <a:avLst/>
              <a:gdLst>
                <a:gd name="connsiteX0" fmla="*/ 0 w 8334375"/>
                <a:gd name="connsiteY0" fmla="*/ 0 h 2376487"/>
                <a:gd name="connsiteX1" fmla="*/ 8232827 w 8334375"/>
                <a:gd name="connsiteY1" fmla="*/ 0 h 2376487"/>
                <a:gd name="connsiteX2" fmla="*/ 8334375 w 8334375"/>
                <a:gd name="connsiteY2" fmla="*/ 101850 h 2376487"/>
                <a:gd name="connsiteX3" fmla="*/ 8334375 w 8334375"/>
                <a:gd name="connsiteY3" fmla="*/ 2376487 h 2376487"/>
                <a:gd name="connsiteX4" fmla="*/ 737787 w 8334375"/>
                <a:gd name="connsiteY4" fmla="*/ 2376487 h 2376487"/>
                <a:gd name="connsiteX5" fmla="*/ 0 w 8334375"/>
                <a:gd name="connsiteY5" fmla="*/ 2376487 h 237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2376487">
                  <a:moveTo>
                    <a:pt x="0" y="0"/>
                  </a:moveTo>
                  <a:lnTo>
                    <a:pt x="8232827" y="0"/>
                  </a:lnTo>
                  <a:cubicBezTo>
                    <a:pt x="8334375" y="0"/>
                    <a:pt x="8334375" y="101850"/>
                    <a:pt x="8334375" y="101850"/>
                  </a:cubicBezTo>
                  <a:cubicBezTo>
                    <a:pt x="8334375" y="101850"/>
                    <a:pt x="8334375" y="101850"/>
                    <a:pt x="8334375" y="2376487"/>
                  </a:cubicBezTo>
                  <a:cubicBezTo>
                    <a:pt x="8334375" y="2376487"/>
                    <a:pt x="8334375" y="2376487"/>
                    <a:pt x="737787" y="2376487"/>
                  </a:cubicBezTo>
                  <a:lnTo>
                    <a:pt x="0" y="2376487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522000" y="2116801"/>
            <a:ext cx="7588800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522000" y="4240704"/>
            <a:ext cx="4971600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6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/>
              <a:t>Klik om de ondertitelstijl van het model te bewerken</a:t>
            </a:r>
            <a:endParaRPr lang="en-GB" noProof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2000" y="3556801"/>
            <a:ext cx="7588800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22000" y="5252400"/>
            <a:ext cx="23184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51200" y="4309200"/>
            <a:ext cx="2556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-426676" y="6560633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Min.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53" name="Straight Connector 52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5207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>
          <a:xfrm>
            <a:off x="283820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 userDrawn="1"/>
        </p:nvSpPr>
        <p:spPr>
          <a:xfrm>
            <a:off x="8891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grpSp>
        <p:nvGrpSpPr>
          <p:cNvPr id="87" name="Group 86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88" name="Rectangle 104"/>
            <p:cNvSpPr>
              <a:spLocks noChangeArrowheads="1"/>
            </p:cNvSpPr>
            <p:nvPr userDrawn="1"/>
          </p:nvSpPr>
          <p:spPr bwMode="gray">
            <a:xfrm>
              <a:off x="-2035175" y="0"/>
              <a:ext cx="1881477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89" name="Group 88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90" name="Rectangle 104"/>
              <p:cNvSpPr>
                <a:spLocks noChangeArrowheads="1"/>
              </p:cNvSpPr>
              <p:nvPr/>
            </p:nvSpPr>
            <p:spPr bwMode="gray">
              <a:xfrm>
                <a:off x="-2035175" y="4722106"/>
                <a:ext cx="1872000" cy="100800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9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9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9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10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10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10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10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11" name="Picture 11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1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1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1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1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1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 userDrawn="1"/>
        </p:nvGrpSpPr>
        <p:grpSpPr>
          <a:xfrm>
            <a:off x="0" y="1643199"/>
            <a:ext cx="8334375" cy="3055937"/>
            <a:chOff x="0" y="1643199"/>
            <a:chExt cx="8334375" cy="3055937"/>
          </a:xfrm>
        </p:grpSpPr>
        <p:sp>
          <p:nvSpPr>
            <p:cNvPr id="72" name="Freeform 71"/>
            <p:cNvSpPr>
              <a:spLocks/>
            </p:cNvSpPr>
            <p:nvPr/>
          </p:nvSpPr>
          <p:spPr bwMode="gray">
            <a:xfrm>
              <a:off x="0" y="4019686"/>
              <a:ext cx="8334375" cy="679450"/>
            </a:xfrm>
            <a:custGeom>
              <a:avLst/>
              <a:gdLst>
                <a:gd name="connsiteX0" fmla="*/ 0 w 8334375"/>
                <a:gd name="connsiteY0" fmla="*/ 0 h 679450"/>
                <a:gd name="connsiteX1" fmla="*/ 8334375 w 8334375"/>
                <a:gd name="connsiteY1" fmla="*/ 0 h 679450"/>
                <a:gd name="connsiteX2" fmla="*/ 8334375 w 8334375"/>
                <a:gd name="connsiteY2" fmla="*/ 577533 h 679450"/>
                <a:gd name="connsiteX3" fmla="*/ 8232827 w 8334375"/>
                <a:gd name="connsiteY3" fmla="*/ 679450 h 679450"/>
                <a:gd name="connsiteX4" fmla="*/ 704269 w 8334375"/>
                <a:gd name="connsiteY4" fmla="*/ 679450 h 679450"/>
                <a:gd name="connsiteX5" fmla="*/ 0 w 8334375"/>
                <a:gd name="connsiteY5" fmla="*/ 679450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679450">
                  <a:moveTo>
                    <a:pt x="0" y="0"/>
                  </a:moveTo>
                  <a:lnTo>
                    <a:pt x="8334375" y="0"/>
                  </a:lnTo>
                  <a:cubicBezTo>
                    <a:pt x="8334375" y="0"/>
                    <a:pt x="8334375" y="0"/>
                    <a:pt x="8334375" y="577533"/>
                  </a:cubicBezTo>
                  <a:cubicBezTo>
                    <a:pt x="8334375" y="679450"/>
                    <a:pt x="8232827" y="679450"/>
                    <a:pt x="8232827" y="679450"/>
                  </a:cubicBezTo>
                  <a:cubicBezTo>
                    <a:pt x="8232827" y="679450"/>
                    <a:pt x="8232827" y="679450"/>
                    <a:pt x="704269" y="679450"/>
                  </a:cubicBezTo>
                  <a:lnTo>
                    <a:pt x="0" y="67945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0" y="1643199"/>
              <a:ext cx="8334375" cy="2376487"/>
            </a:xfrm>
            <a:custGeom>
              <a:avLst/>
              <a:gdLst>
                <a:gd name="connsiteX0" fmla="*/ 0 w 8334375"/>
                <a:gd name="connsiteY0" fmla="*/ 0 h 2376487"/>
                <a:gd name="connsiteX1" fmla="*/ 8232827 w 8334375"/>
                <a:gd name="connsiteY1" fmla="*/ 0 h 2376487"/>
                <a:gd name="connsiteX2" fmla="*/ 8334375 w 8334375"/>
                <a:gd name="connsiteY2" fmla="*/ 101850 h 2376487"/>
                <a:gd name="connsiteX3" fmla="*/ 8334375 w 8334375"/>
                <a:gd name="connsiteY3" fmla="*/ 2376487 h 2376487"/>
                <a:gd name="connsiteX4" fmla="*/ 737787 w 8334375"/>
                <a:gd name="connsiteY4" fmla="*/ 2376487 h 2376487"/>
                <a:gd name="connsiteX5" fmla="*/ 0 w 8334375"/>
                <a:gd name="connsiteY5" fmla="*/ 2376487 h 237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2376487">
                  <a:moveTo>
                    <a:pt x="0" y="0"/>
                  </a:moveTo>
                  <a:lnTo>
                    <a:pt x="8232827" y="0"/>
                  </a:lnTo>
                  <a:cubicBezTo>
                    <a:pt x="8334375" y="0"/>
                    <a:pt x="8334375" y="101850"/>
                    <a:pt x="8334375" y="101850"/>
                  </a:cubicBezTo>
                  <a:cubicBezTo>
                    <a:pt x="8334375" y="101850"/>
                    <a:pt x="8334375" y="101850"/>
                    <a:pt x="8334375" y="2376487"/>
                  </a:cubicBezTo>
                  <a:cubicBezTo>
                    <a:pt x="8334375" y="2376487"/>
                    <a:pt x="8334375" y="2376487"/>
                    <a:pt x="737787" y="2376487"/>
                  </a:cubicBezTo>
                  <a:lnTo>
                    <a:pt x="0" y="2376487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522000" y="2116801"/>
            <a:ext cx="7588800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522000" y="4240704"/>
            <a:ext cx="4971600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6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2000" y="3556801"/>
            <a:ext cx="7588800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51200" y="4309200"/>
            <a:ext cx="2556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grpSp>
        <p:nvGrpSpPr>
          <p:cNvPr id="51" name="Group 50"/>
          <p:cNvGrpSpPr/>
          <p:nvPr userDrawn="1"/>
        </p:nvGrpSpPr>
        <p:grpSpPr>
          <a:xfrm>
            <a:off x="7701619" y="-128337"/>
            <a:ext cx="1441027" cy="1565166"/>
            <a:chOff x="5364088" y="4720073"/>
            <a:chExt cx="1441027" cy="1565166"/>
          </a:xfrm>
        </p:grpSpPr>
        <p:sp>
          <p:nvSpPr>
            <p:cNvPr id="52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2700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53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96" name="Group 95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-2035175" y="0"/>
              <a:ext cx="1881477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98" name="Group 97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99" name="Rectangle 104"/>
              <p:cNvSpPr>
                <a:spLocks noChangeArrowheads="1"/>
              </p:cNvSpPr>
              <p:nvPr/>
            </p:nvSpPr>
            <p:spPr bwMode="gray">
              <a:xfrm>
                <a:off x="-2035175" y="4722106"/>
                <a:ext cx="1872000" cy="100800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12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12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12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12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12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12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3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13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3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3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3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13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36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37" name="Picture 136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3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3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4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4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4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4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4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9789" y="6091200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 userDrawn="1"/>
        </p:nvGrpSpPr>
        <p:grpSpPr bwMode="gray">
          <a:xfrm>
            <a:off x="0" y="1643199"/>
            <a:ext cx="5742780" cy="3045600"/>
            <a:chOff x="0" y="1643199"/>
            <a:chExt cx="5742780" cy="3045600"/>
          </a:xfrm>
        </p:grpSpPr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0" y="3918483"/>
              <a:ext cx="5742780" cy="770316"/>
            </a:xfrm>
            <a:custGeom>
              <a:avLst/>
              <a:gdLst>
                <a:gd name="connsiteX0" fmla="*/ 0 w 5742780"/>
                <a:gd name="connsiteY0" fmla="*/ 0 h 770316"/>
                <a:gd name="connsiteX1" fmla="*/ 5742780 w 5742780"/>
                <a:gd name="connsiteY1" fmla="*/ 0 h 770316"/>
                <a:gd name="connsiteX2" fmla="*/ 5742780 w 5742780"/>
                <a:gd name="connsiteY2" fmla="*/ 668736 h 770316"/>
                <a:gd name="connsiteX3" fmla="*/ 5641478 w 5742780"/>
                <a:gd name="connsiteY3" fmla="*/ 770316 h 770316"/>
                <a:gd name="connsiteX4" fmla="*/ 361123 w 5742780"/>
                <a:gd name="connsiteY4" fmla="*/ 770316 h 770316"/>
                <a:gd name="connsiteX5" fmla="*/ 0 w 5742780"/>
                <a:gd name="connsiteY5" fmla="*/ 770316 h 77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770316">
                  <a:moveTo>
                    <a:pt x="0" y="0"/>
                  </a:moveTo>
                  <a:lnTo>
                    <a:pt x="5742780" y="0"/>
                  </a:lnTo>
                  <a:cubicBezTo>
                    <a:pt x="5742780" y="0"/>
                    <a:pt x="5742780" y="0"/>
                    <a:pt x="5742780" y="668736"/>
                  </a:cubicBezTo>
                  <a:cubicBezTo>
                    <a:pt x="5742780" y="770316"/>
                    <a:pt x="5641478" y="770316"/>
                    <a:pt x="5641478" y="770316"/>
                  </a:cubicBezTo>
                  <a:cubicBezTo>
                    <a:pt x="5641478" y="770316"/>
                    <a:pt x="5641478" y="770316"/>
                    <a:pt x="361123" y="770316"/>
                  </a:cubicBezTo>
                  <a:lnTo>
                    <a:pt x="0" y="770316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0" y="1643199"/>
              <a:ext cx="5742780" cy="2275284"/>
            </a:xfrm>
            <a:custGeom>
              <a:avLst/>
              <a:gdLst>
                <a:gd name="connsiteX0" fmla="*/ 0 w 5742780"/>
                <a:gd name="connsiteY0" fmla="*/ 0 h 2275284"/>
                <a:gd name="connsiteX1" fmla="*/ 5641478 w 5742780"/>
                <a:gd name="connsiteY1" fmla="*/ 0 h 2275284"/>
                <a:gd name="connsiteX2" fmla="*/ 5742780 w 5742780"/>
                <a:gd name="connsiteY2" fmla="*/ 101500 h 2275284"/>
                <a:gd name="connsiteX3" fmla="*/ 5742780 w 5742780"/>
                <a:gd name="connsiteY3" fmla="*/ 2275284 h 2275284"/>
                <a:gd name="connsiteX4" fmla="*/ 370327 w 5742780"/>
                <a:gd name="connsiteY4" fmla="*/ 2275284 h 2275284"/>
                <a:gd name="connsiteX5" fmla="*/ 0 w 5742780"/>
                <a:gd name="connsiteY5" fmla="*/ 2275284 h 22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2275284">
                  <a:moveTo>
                    <a:pt x="0" y="0"/>
                  </a:moveTo>
                  <a:lnTo>
                    <a:pt x="5641478" y="0"/>
                  </a:lnTo>
                  <a:cubicBezTo>
                    <a:pt x="5742780" y="0"/>
                    <a:pt x="5742780" y="101500"/>
                    <a:pt x="5742780" y="101500"/>
                  </a:cubicBezTo>
                  <a:cubicBezTo>
                    <a:pt x="5742780" y="101500"/>
                    <a:pt x="5742780" y="101500"/>
                    <a:pt x="5742780" y="2275284"/>
                  </a:cubicBezTo>
                  <a:cubicBezTo>
                    <a:pt x="5742780" y="2275284"/>
                    <a:pt x="5742780" y="2275284"/>
                    <a:pt x="370327" y="2275284"/>
                  </a:cubicBezTo>
                  <a:lnTo>
                    <a:pt x="0" y="2275284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522000" y="2012286"/>
            <a:ext cx="4986000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522000" y="4031478"/>
            <a:ext cx="4986000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2000" y="3603486"/>
            <a:ext cx="4986000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2000" y="4381898"/>
            <a:ext cx="4986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sp>
        <p:nvSpPr>
          <p:cNvPr id="73" name="Picture Placeholder 90"/>
          <p:cNvSpPr>
            <a:spLocks noGrp="1"/>
          </p:cNvSpPr>
          <p:nvPr>
            <p:ph type="pic" sz="quarter" idx="12"/>
          </p:nvPr>
        </p:nvSpPr>
        <p:spPr bwMode="gray">
          <a:xfrm>
            <a:off x="-2382" y="2"/>
            <a:ext cx="9146381" cy="6024879"/>
          </a:xfrm>
          <a:custGeom>
            <a:avLst/>
            <a:gdLst>
              <a:gd name="connsiteX0" fmla="*/ 8192814 w 9146381"/>
              <a:gd name="connsiteY0" fmla="*/ 0 h 6024879"/>
              <a:gd name="connsiteX1" fmla="*/ 9146381 w 9146381"/>
              <a:gd name="connsiteY1" fmla="*/ 0 h 6024879"/>
              <a:gd name="connsiteX2" fmla="*/ 9146381 w 9146381"/>
              <a:gd name="connsiteY2" fmla="*/ 953568 h 6024879"/>
              <a:gd name="connsiteX3" fmla="*/ 0 w 9146381"/>
              <a:gd name="connsiteY3" fmla="*/ 0 h 6024879"/>
              <a:gd name="connsiteX4" fmla="*/ 7705355 w 9146381"/>
              <a:gd name="connsiteY4" fmla="*/ 0 h 6024879"/>
              <a:gd name="connsiteX5" fmla="*/ 9146381 w 9146381"/>
              <a:gd name="connsiteY5" fmla="*/ 1441026 h 6024879"/>
              <a:gd name="connsiteX6" fmla="*/ 9146381 w 9146381"/>
              <a:gd name="connsiteY6" fmla="*/ 6024879 h 6024879"/>
              <a:gd name="connsiteX7" fmla="*/ 0 w 9146381"/>
              <a:gd name="connsiteY7" fmla="*/ 6024879 h 6024879"/>
              <a:gd name="connsiteX8" fmla="*/ 0 w 9146381"/>
              <a:gd name="connsiteY8" fmla="*/ 4688797 h 6024879"/>
              <a:gd name="connsiteX9" fmla="*/ 363506 w 9146381"/>
              <a:gd name="connsiteY9" fmla="*/ 4688797 h 6024879"/>
              <a:gd name="connsiteX10" fmla="*/ 5643860 w 9146381"/>
              <a:gd name="connsiteY10" fmla="*/ 4688797 h 6024879"/>
              <a:gd name="connsiteX11" fmla="*/ 5745162 w 9146381"/>
              <a:gd name="connsiteY11" fmla="*/ 4587217 h 6024879"/>
              <a:gd name="connsiteX12" fmla="*/ 5745162 w 9146381"/>
              <a:gd name="connsiteY12" fmla="*/ 3918481 h 6024879"/>
              <a:gd name="connsiteX13" fmla="*/ 5745162 w 9146381"/>
              <a:gd name="connsiteY13" fmla="*/ 1744696 h 6024879"/>
              <a:gd name="connsiteX14" fmla="*/ 5643860 w 9146381"/>
              <a:gd name="connsiteY14" fmla="*/ 1643197 h 6024879"/>
              <a:gd name="connsiteX15" fmla="*/ 0 w 9146381"/>
              <a:gd name="connsiteY15" fmla="*/ 1643197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6381" h="6024879">
                <a:moveTo>
                  <a:pt x="8192814" y="0"/>
                </a:moveTo>
                <a:lnTo>
                  <a:pt x="9146381" y="0"/>
                </a:lnTo>
                <a:lnTo>
                  <a:pt x="9146381" y="953568"/>
                </a:lnTo>
                <a:close/>
                <a:moveTo>
                  <a:pt x="0" y="0"/>
                </a:moveTo>
                <a:lnTo>
                  <a:pt x="7705355" y="0"/>
                </a:lnTo>
                <a:lnTo>
                  <a:pt x="9146381" y="1441026"/>
                </a:lnTo>
                <a:lnTo>
                  <a:pt x="9146381" y="6024879"/>
                </a:lnTo>
                <a:lnTo>
                  <a:pt x="0" y="6024879"/>
                </a:lnTo>
                <a:lnTo>
                  <a:pt x="0" y="4688797"/>
                </a:lnTo>
                <a:lnTo>
                  <a:pt x="363506" y="4688797"/>
                </a:lnTo>
                <a:cubicBezTo>
                  <a:pt x="5643860" y="4688797"/>
                  <a:pt x="5643860" y="4688797"/>
                  <a:pt x="5643860" y="4688797"/>
                </a:cubicBezTo>
                <a:cubicBezTo>
                  <a:pt x="5643860" y="4688797"/>
                  <a:pt x="5745162" y="4688797"/>
                  <a:pt x="5745162" y="4587217"/>
                </a:cubicBezTo>
                <a:cubicBezTo>
                  <a:pt x="5745162" y="3918481"/>
                  <a:pt x="5745162" y="3918481"/>
                  <a:pt x="5745162" y="3918481"/>
                </a:cubicBezTo>
                <a:cubicBezTo>
                  <a:pt x="5745162" y="1744696"/>
                  <a:pt x="5745162" y="1744696"/>
                  <a:pt x="5745162" y="1744696"/>
                </a:cubicBezTo>
                <a:cubicBezTo>
                  <a:pt x="5745162" y="1744696"/>
                  <a:pt x="5745162" y="1643197"/>
                  <a:pt x="5643860" y="1643197"/>
                </a:cubicBezTo>
                <a:lnTo>
                  <a:pt x="0" y="1643197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504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/>
              <a:t>Klik op het pictogram als u een afbeelding wilt toevoegen</a:t>
            </a:r>
            <a:endParaRPr lang="en-GB" noProof="0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7701619" y="-128337"/>
            <a:ext cx="1441027" cy="1565166"/>
            <a:chOff x="5364088" y="4720073"/>
            <a:chExt cx="1441027" cy="1565166"/>
          </a:xfrm>
        </p:grpSpPr>
        <p:sp>
          <p:nvSpPr>
            <p:cNvPr id="50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2700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51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-2035175" y="0"/>
              <a:ext cx="1881477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97" name="Group 96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98" name="Rectangle 104"/>
              <p:cNvSpPr>
                <a:spLocks noChangeArrowheads="1"/>
              </p:cNvSpPr>
              <p:nvPr/>
            </p:nvSpPr>
            <p:spPr bwMode="gray">
              <a:xfrm>
                <a:off x="-2035175" y="4722106"/>
                <a:ext cx="1872000" cy="100800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9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0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1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102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3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124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5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126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7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12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129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30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131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32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133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34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35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36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137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38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39" name="Picture 13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4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4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4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4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4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4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4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9789" y="6091200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spect="1"/>
          </p:cNvSpPr>
          <p:nvPr userDrawn="1"/>
        </p:nvSpPr>
        <p:spPr bwMode="gray">
          <a:xfrm>
            <a:off x="376239" y="1201146"/>
            <a:ext cx="8472486" cy="4999653"/>
          </a:xfrm>
          <a:custGeom>
            <a:avLst/>
            <a:gdLst>
              <a:gd name="connsiteX0" fmla="*/ 95997 w 8472486"/>
              <a:gd name="connsiteY0" fmla="*/ 0 h 4999653"/>
              <a:gd name="connsiteX1" fmla="*/ 4235610 w 8472486"/>
              <a:gd name="connsiteY1" fmla="*/ 0 h 4999653"/>
              <a:gd name="connsiteX2" fmla="*/ 4388967 w 8472486"/>
              <a:gd name="connsiteY2" fmla="*/ 0 h 4999653"/>
              <a:gd name="connsiteX3" fmla="*/ 8376489 w 8472486"/>
              <a:gd name="connsiteY3" fmla="*/ 0 h 4999653"/>
              <a:gd name="connsiteX4" fmla="*/ 8472486 w 8472486"/>
              <a:gd name="connsiteY4" fmla="*/ 96110 h 4999653"/>
              <a:gd name="connsiteX5" fmla="*/ 8472486 w 8472486"/>
              <a:gd name="connsiteY5" fmla="*/ 335165 h 4999653"/>
              <a:gd name="connsiteX6" fmla="*/ 8472486 w 8472486"/>
              <a:gd name="connsiteY6" fmla="*/ 370350 h 4999653"/>
              <a:gd name="connsiteX7" fmla="*/ 8472486 w 8472486"/>
              <a:gd name="connsiteY7" fmla="*/ 379204 h 4999653"/>
              <a:gd name="connsiteX8" fmla="*/ 8472486 w 8472486"/>
              <a:gd name="connsiteY8" fmla="*/ 400048 h 4999653"/>
              <a:gd name="connsiteX9" fmla="*/ 8472486 w 8472486"/>
              <a:gd name="connsiteY9" fmla="*/ 400232 h 4999653"/>
              <a:gd name="connsiteX10" fmla="*/ 8472486 w 8472486"/>
              <a:gd name="connsiteY10" fmla="*/ 471202 h 4999653"/>
              <a:gd name="connsiteX11" fmla="*/ 8472486 w 8472486"/>
              <a:gd name="connsiteY11" fmla="*/ 475721 h 4999653"/>
              <a:gd name="connsiteX12" fmla="*/ 8472486 w 8472486"/>
              <a:gd name="connsiteY12" fmla="*/ 508692 h 4999653"/>
              <a:gd name="connsiteX13" fmla="*/ 8472486 w 8472486"/>
              <a:gd name="connsiteY13" fmla="*/ 554484 h 4999653"/>
              <a:gd name="connsiteX14" fmla="*/ 8472486 w 8472486"/>
              <a:gd name="connsiteY14" fmla="*/ 563015 h 4999653"/>
              <a:gd name="connsiteX15" fmla="*/ 8472486 w 8472486"/>
              <a:gd name="connsiteY15" fmla="*/ 609405 h 4999653"/>
              <a:gd name="connsiteX16" fmla="*/ 8472486 w 8472486"/>
              <a:gd name="connsiteY16" fmla="*/ 662759 h 4999653"/>
              <a:gd name="connsiteX17" fmla="*/ 8472486 w 8472486"/>
              <a:gd name="connsiteY17" fmla="*/ 674288 h 4999653"/>
              <a:gd name="connsiteX18" fmla="*/ 8472486 w 8472486"/>
              <a:gd name="connsiteY18" fmla="*/ 749961 h 4999653"/>
              <a:gd name="connsiteX19" fmla="*/ 8472486 w 8472486"/>
              <a:gd name="connsiteY19" fmla="*/ 775785 h 4999653"/>
              <a:gd name="connsiteX20" fmla="*/ 8472486 w 8472486"/>
              <a:gd name="connsiteY20" fmla="*/ 837255 h 4999653"/>
              <a:gd name="connsiteX21" fmla="*/ 8472486 w 8472486"/>
              <a:gd name="connsiteY21" fmla="*/ 902921 h 4999653"/>
              <a:gd name="connsiteX22" fmla="*/ 8472486 w 8472486"/>
              <a:gd name="connsiteY22" fmla="*/ 936999 h 4999653"/>
              <a:gd name="connsiteX23" fmla="*/ 8472486 w 8472486"/>
              <a:gd name="connsiteY23" fmla="*/ 1044999 h 4999653"/>
              <a:gd name="connsiteX24" fmla="*/ 8472486 w 8472486"/>
              <a:gd name="connsiteY24" fmla="*/ 1050025 h 4999653"/>
              <a:gd name="connsiteX25" fmla="*/ 8472486 w 8472486"/>
              <a:gd name="connsiteY25" fmla="*/ 1177161 h 4999653"/>
              <a:gd name="connsiteX26" fmla="*/ 8472486 w 8472486"/>
              <a:gd name="connsiteY26" fmla="*/ 1202847 h 4999653"/>
              <a:gd name="connsiteX27" fmla="*/ 8472486 w 8472486"/>
              <a:gd name="connsiteY27" fmla="*/ 1319239 h 4999653"/>
              <a:gd name="connsiteX28" fmla="*/ 8472486 w 8472486"/>
              <a:gd name="connsiteY28" fmla="*/ 1377296 h 4999653"/>
              <a:gd name="connsiteX29" fmla="*/ 8472486 w 8472486"/>
              <a:gd name="connsiteY29" fmla="*/ 1477087 h 4999653"/>
              <a:gd name="connsiteX30" fmla="*/ 8472486 w 8472486"/>
              <a:gd name="connsiteY30" fmla="*/ 1569177 h 4999653"/>
              <a:gd name="connsiteX31" fmla="*/ 8472486 w 8472486"/>
              <a:gd name="connsiteY31" fmla="*/ 1651536 h 4999653"/>
              <a:gd name="connsiteX32" fmla="*/ 8472486 w 8472486"/>
              <a:gd name="connsiteY32" fmla="*/ 1779318 h 4999653"/>
              <a:gd name="connsiteX33" fmla="*/ 8472486 w 8472486"/>
              <a:gd name="connsiteY33" fmla="*/ 1843417 h 4999653"/>
              <a:gd name="connsiteX34" fmla="*/ 8472486 w 8472486"/>
              <a:gd name="connsiteY34" fmla="*/ 2008551 h 4999653"/>
              <a:gd name="connsiteX35" fmla="*/ 8472486 w 8472486"/>
              <a:gd name="connsiteY35" fmla="*/ 2053558 h 4999653"/>
              <a:gd name="connsiteX36" fmla="*/ 8472486 w 8472486"/>
              <a:gd name="connsiteY36" fmla="*/ 2257705 h 4999653"/>
              <a:gd name="connsiteX37" fmla="*/ 8472486 w 8472486"/>
              <a:gd name="connsiteY37" fmla="*/ 2282791 h 4999653"/>
              <a:gd name="connsiteX38" fmla="*/ 8472486 w 8472486"/>
              <a:gd name="connsiteY38" fmla="*/ 2527610 h 4999653"/>
              <a:gd name="connsiteX39" fmla="*/ 8472486 w 8472486"/>
              <a:gd name="connsiteY39" fmla="*/ 2531945 h 4999653"/>
              <a:gd name="connsiteX40" fmla="*/ 8472486 w 8472486"/>
              <a:gd name="connsiteY40" fmla="*/ 2801851 h 4999653"/>
              <a:gd name="connsiteX41" fmla="*/ 8472486 w 8472486"/>
              <a:gd name="connsiteY41" fmla="*/ 2819097 h 4999653"/>
              <a:gd name="connsiteX42" fmla="*/ 8472486 w 8472486"/>
              <a:gd name="connsiteY42" fmla="*/ 3093337 h 4999653"/>
              <a:gd name="connsiteX43" fmla="*/ 8472486 w 8472486"/>
              <a:gd name="connsiteY43" fmla="*/ 3132995 h 4999653"/>
              <a:gd name="connsiteX44" fmla="*/ 8472486 w 8472486"/>
              <a:gd name="connsiteY44" fmla="*/ 3407236 h 4999653"/>
              <a:gd name="connsiteX45" fmla="*/ 8472486 w 8472486"/>
              <a:gd name="connsiteY45" fmla="*/ 3470135 h 4999653"/>
              <a:gd name="connsiteX46" fmla="*/ 8472486 w 8472486"/>
              <a:gd name="connsiteY46" fmla="*/ 3744375 h 4999653"/>
              <a:gd name="connsiteX47" fmla="*/ 8472486 w 8472486"/>
              <a:gd name="connsiteY47" fmla="*/ 3831346 h 4999653"/>
              <a:gd name="connsiteX48" fmla="*/ 8472486 w 8472486"/>
              <a:gd name="connsiteY48" fmla="*/ 4105586 h 4999653"/>
              <a:gd name="connsiteX49" fmla="*/ 8472486 w 8472486"/>
              <a:gd name="connsiteY49" fmla="*/ 4217459 h 4999653"/>
              <a:gd name="connsiteX50" fmla="*/ 8472486 w 8472486"/>
              <a:gd name="connsiteY50" fmla="*/ 4491699 h 4999653"/>
              <a:gd name="connsiteX51" fmla="*/ 8472486 w 8472486"/>
              <a:gd name="connsiteY51" fmla="*/ 4629303 h 4999653"/>
              <a:gd name="connsiteX52" fmla="*/ 8472486 w 8472486"/>
              <a:gd name="connsiteY52" fmla="*/ 4903543 h 4999653"/>
              <a:gd name="connsiteX53" fmla="*/ 8376489 w 8472486"/>
              <a:gd name="connsiteY53" fmla="*/ 4999653 h 4999653"/>
              <a:gd name="connsiteX54" fmla="*/ 4660610 w 8472486"/>
              <a:gd name="connsiteY54" fmla="*/ 4999653 h 4999653"/>
              <a:gd name="connsiteX55" fmla="*/ 4388967 w 8472486"/>
              <a:gd name="connsiteY55" fmla="*/ 4999653 h 4999653"/>
              <a:gd name="connsiteX56" fmla="*/ 4289284 w 8472486"/>
              <a:gd name="connsiteY56" fmla="*/ 4999653 h 4999653"/>
              <a:gd name="connsiteX57" fmla="*/ 4235610 w 8472486"/>
              <a:gd name="connsiteY57" fmla="*/ 4999653 h 4999653"/>
              <a:gd name="connsiteX58" fmla="*/ 3729367 w 8472486"/>
              <a:gd name="connsiteY58" fmla="*/ 4999653 h 4999653"/>
              <a:gd name="connsiteX59" fmla="*/ 95997 w 8472486"/>
              <a:gd name="connsiteY59" fmla="*/ 4999653 h 4999653"/>
              <a:gd name="connsiteX60" fmla="*/ 0 w 8472486"/>
              <a:gd name="connsiteY60" fmla="*/ 4903543 h 4999653"/>
              <a:gd name="connsiteX61" fmla="*/ 0 w 8472486"/>
              <a:gd name="connsiteY61" fmla="*/ 4664488 h 4999653"/>
              <a:gd name="connsiteX62" fmla="*/ 0 w 8472486"/>
              <a:gd name="connsiteY62" fmla="*/ 4629303 h 4999653"/>
              <a:gd name="connsiteX63" fmla="*/ 0 w 8472486"/>
              <a:gd name="connsiteY63" fmla="*/ 4628197 h 4999653"/>
              <a:gd name="connsiteX64" fmla="*/ 0 w 8472486"/>
              <a:gd name="connsiteY64" fmla="*/ 4620449 h 4999653"/>
              <a:gd name="connsiteX65" fmla="*/ 0 w 8472486"/>
              <a:gd name="connsiteY65" fmla="*/ 4599606 h 4999653"/>
              <a:gd name="connsiteX66" fmla="*/ 0 w 8472486"/>
              <a:gd name="connsiteY66" fmla="*/ 4599421 h 4999653"/>
              <a:gd name="connsiteX67" fmla="*/ 0 w 8472486"/>
              <a:gd name="connsiteY67" fmla="*/ 4558472 h 4999653"/>
              <a:gd name="connsiteX68" fmla="*/ 0 w 8472486"/>
              <a:gd name="connsiteY68" fmla="*/ 4528452 h 4999653"/>
              <a:gd name="connsiteX69" fmla="*/ 0 w 8472486"/>
              <a:gd name="connsiteY69" fmla="*/ 4523933 h 4999653"/>
              <a:gd name="connsiteX70" fmla="*/ 0 w 8472486"/>
              <a:gd name="connsiteY70" fmla="*/ 4490961 h 4999653"/>
              <a:gd name="connsiteX71" fmla="*/ 0 w 8472486"/>
              <a:gd name="connsiteY71" fmla="*/ 4445170 h 4999653"/>
              <a:gd name="connsiteX72" fmla="*/ 0 w 8472486"/>
              <a:gd name="connsiteY72" fmla="*/ 4436639 h 4999653"/>
              <a:gd name="connsiteX73" fmla="*/ 0 w 8472486"/>
              <a:gd name="connsiteY73" fmla="*/ 4390248 h 4999653"/>
              <a:gd name="connsiteX74" fmla="*/ 0 w 8472486"/>
              <a:gd name="connsiteY74" fmla="*/ 4336894 h 4999653"/>
              <a:gd name="connsiteX75" fmla="*/ 0 w 8472486"/>
              <a:gd name="connsiteY75" fmla="*/ 4325366 h 4999653"/>
              <a:gd name="connsiteX76" fmla="*/ 0 w 8472486"/>
              <a:gd name="connsiteY76" fmla="*/ 4249693 h 4999653"/>
              <a:gd name="connsiteX77" fmla="*/ 0 w 8472486"/>
              <a:gd name="connsiteY77" fmla="*/ 4223869 h 4999653"/>
              <a:gd name="connsiteX78" fmla="*/ 0 w 8472486"/>
              <a:gd name="connsiteY78" fmla="*/ 4162399 h 4999653"/>
              <a:gd name="connsiteX79" fmla="*/ 0 w 8472486"/>
              <a:gd name="connsiteY79" fmla="*/ 4096732 h 4999653"/>
              <a:gd name="connsiteX80" fmla="*/ 0 w 8472486"/>
              <a:gd name="connsiteY80" fmla="*/ 4062654 h 4999653"/>
              <a:gd name="connsiteX81" fmla="*/ 0 w 8472486"/>
              <a:gd name="connsiteY81" fmla="*/ 3954655 h 4999653"/>
              <a:gd name="connsiteX82" fmla="*/ 0 w 8472486"/>
              <a:gd name="connsiteY82" fmla="*/ 3949629 h 4999653"/>
              <a:gd name="connsiteX83" fmla="*/ 0 w 8472486"/>
              <a:gd name="connsiteY83" fmla="*/ 3822492 h 4999653"/>
              <a:gd name="connsiteX84" fmla="*/ 0 w 8472486"/>
              <a:gd name="connsiteY84" fmla="*/ 3796807 h 4999653"/>
              <a:gd name="connsiteX85" fmla="*/ 0 w 8472486"/>
              <a:gd name="connsiteY85" fmla="*/ 3680415 h 4999653"/>
              <a:gd name="connsiteX86" fmla="*/ 0 w 8472486"/>
              <a:gd name="connsiteY86" fmla="*/ 3622357 h 4999653"/>
              <a:gd name="connsiteX87" fmla="*/ 0 w 8472486"/>
              <a:gd name="connsiteY87" fmla="*/ 3522567 h 4999653"/>
              <a:gd name="connsiteX88" fmla="*/ 0 w 8472486"/>
              <a:gd name="connsiteY88" fmla="*/ 3430477 h 4999653"/>
              <a:gd name="connsiteX89" fmla="*/ 0 w 8472486"/>
              <a:gd name="connsiteY89" fmla="*/ 3348117 h 4999653"/>
              <a:gd name="connsiteX90" fmla="*/ 0 w 8472486"/>
              <a:gd name="connsiteY90" fmla="*/ 3220335 h 4999653"/>
              <a:gd name="connsiteX91" fmla="*/ 0 w 8472486"/>
              <a:gd name="connsiteY91" fmla="*/ 3156237 h 4999653"/>
              <a:gd name="connsiteX92" fmla="*/ 0 w 8472486"/>
              <a:gd name="connsiteY92" fmla="*/ 2991102 h 4999653"/>
              <a:gd name="connsiteX93" fmla="*/ 0 w 8472486"/>
              <a:gd name="connsiteY93" fmla="*/ 2946095 h 4999653"/>
              <a:gd name="connsiteX94" fmla="*/ 0 w 8472486"/>
              <a:gd name="connsiteY94" fmla="*/ 2741948 h 4999653"/>
              <a:gd name="connsiteX95" fmla="*/ 0 w 8472486"/>
              <a:gd name="connsiteY95" fmla="*/ 2716862 h 4999653"/>
              <a:gd name="connsiteX96" fmla="*/ 0 w 8472486"/>
              <a:gd name="connsiteY96" fmla="*/ 2472043 h 4999653"/>
              <a:gd name="connsiteX97" fmla="*/ 0 w 8472486"/>
              <a:gd name="connsiteY97" fmla="*/ 2467708 h 4999653"/>
              <a:gd name="connsiteX98" fmla="*/ 0 w 8472486"/>
              <a:gd name="connsiteY98" fmla="*/ 2197803 h 4999653"/>
              <a:gd name="connsiteX99" fmla="*/ 0 w 8472486"/>
              <a:gd name="connsiteY99" fmla="*/ 2180556 h 4999653"/>
              <a:gd name="connsiteX100" fmla="*/ 0 w 8472486"/>
              <a:gd name="connsiteY100" fmla="*/ 1906316 h 4999653"/>
              <a:gd name="connsiteX101" fmla="*/ 0 w 8472486"/>
              <a:gd name="connsiteY101" fmla="*/ 1866658 h 4999653"/>
              <a:gd name="connsiteX102" fmla="*/ 0 w 8472486"/>
              <a:gd name="connsiteY102" fmla="*/ 1592418 h 4999653"/>
              <a:gd name="connsiteX103" fmla="*/ 0 w 8472486"/>
              <a:gd name="connsiteY103" fmla="*/ 1529519 h 4999653"/>
              <a:gd name="connsiteX104" fmla="*/ 0 w 8472486"/>
              <a:gd name="connsiteY104" fmla="*/ 1255278 h 4999653"/>
              <a:gd name="connsiteX105" fmla="*/ 0 w 8472486"/>
              <a:gd name="connsiteY105" fmla="*/ 1168307 h 4999653"/>
              <a:gd name="connsiteX106" fmla="*/ 0 w 8472486"/>
              <a:gd name="connsiteY106" fmla="*/ 894067 h 4999653"/>
              <a:gd name="connsiteX107" fmla="*/ 0 w 8472486"/>
              <a:gd name="connsiteY107" fmla="*/ 782195 h 4999653"/>
              <a:gd name="connsiteX108" fmla="*/ 0 w 8472486"/>
              <a:gd name="connsiteY108" fmla="*/ 507955 h 4999653"/>
              <a:gd name="connsiteX109" fmla="*/ 0 w 8472486"/>
              <a:gd name="connsiteY109" fmla="*/ 370350 h 4999653"/>
              <a:gd name="connsiteX110" fmla="*/ 0 w 8472486"/>
              <a:gd name="connsiteY110" fmla="*/ 96110 h 4999653"/>
              <a:gd name="connsiteX111" fmla="*/ 95997 w 8472486"/>
              <a:gd name="connsiteY111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8472486" h="4999653">
                <a:moveTo>
                  <a:pt x="95997" y="0"/>
                </a:moveTo>
                <a:lnTo>
                  <a:pt x="4235610" y="0"/>
                </a:lnTo>
                <a:lnTo>
                  <a:pt x="4388967" y="0"/>
                </a:lnTo>
                <a:lnTo>
                  <a:pt x="8376489" y="0"/>
                </a:lnTo>
                <a:cubicBezTo>
                  <a:pt x="8472486" y="0"/>
                  <a:pt x="8472486" y="96110"/>
                  <a:pt x="8472486" y="96110"/>
                </a:cubicBezTo>
                <a:cubicBezTo>
                  <a:pt x="8472486" y="96110"/>
                  <a:pt x="8472486" y="96110"/>
                  <a:pt x="8472486" y="335165"/>
                </a:cubicBezTo>
                <a:lnTo>
                  <a:pt x="8472486" y="370350"/>
                </a:lnTo>
                <a:cubicBezTo>
                  <a:pt x="8472486" y="370350"/>
                  <a:pt x="8472486" y="370350"/>
                  <a:pt x="8472486" y="379204"/>
                </a:cubicBezTo>
                <a:lnTo>
                  <a:pt x="8472486" y="400048"/>
                </a:lnTo>
                <a:lnTo>
                  <a:pt x="8472486" y="400232"/>
                </a:lnTo>
                <a:cubicBezTo>
                  <a:pt x="8472486" y="415173"/>
                  <a:pt x="8472486" y="437585"/>
                  <a:pt x="8472486" y="471202"/>
                </a:cubicBezTo>
                <a:lnTo>
                  <a:pt x="8472486" y="475721"/>
                </a:lnTo>
                <a:lnTo>
                  <a:pt x="8472486" y="508692"/>
                </a:lnTo>
                <a:cubicBezTo>
                  <a:pt x="8472486" y="522527"/>
                  <a:pt x="8472486" y="537744"/>
                  <a:pt x="8472486" y="554484"/>
                </a:cubicBezTo>
                <a:lnTo>
                  <a:pt x="8472486" y="563015"/>
                </a:lnTo>
                <a:lnTo>
                  <a:pt x="8472486" y="609405"/>
                </a:lnTo>
                <a:lnTo>
                  <a:pt x="8472486" y="662759"/>
                </a:lnTo>
                <a:lnTo>
                  <a:pt x="8472486" y="674288"/>
                </a:lnTo>
                <a:cubicBezTo>
                  <a:pt x="8472486" y="697668"/>
                  <a:pt x="8472486" y="722846"/>
                  <a:pt x="8472486" y="749961"/>
                </a:cubicBezTo>
                <a:lnTo>
                  <a:pt x="8472486" y="775785"/>
                </a:lnTo>
                <a:lnTo>
                  <a:pt x="8472486" y="837255"/>
                </a:lnTo>
                <a:lnTo>
                  <a:pt x="8472486" y="902921"/>
                </a:lnTo>
                <a:lnTo>
                  <a:pt x="8472486" y="936999"/>
                </a:lnTo>
                <a:lnTo>
                  <a:pt x="8472486" y="1044999"/>
                </a:lnTo>
                <a:lnTo>
                  <a:pt x="8472486" y="1050025"/>
                </a:lnTo>
                <a:cubicBezTo>
                  <a:pt x="8472486" y="1090006"/>
                  <a:pt x="8472486" y="1132338"/>
                  <a:pt x="8472486" y="1177161"/>
                </a:cubicBezTo>
                <a:lnTo>
                  <a:pt x="8472486" y="1202847"/>
                </a:lnTo>
                <a:lnTo>
                  <a:pt x="8472486" y="1319239"/>
                </a:lnTo>
                <a:lnTo>
                  <a:pt x="8472486" y="1377296"/>
                </a:lnTo>
                <a:lnTo>
                  <a:pt x="8472486" y="1477087"/>
                </a:lnTo>
                <a:lnTo>
                  <a:pt x="8472486" y="1569177"/>
                </a:lnTo>
                <a:lnTo>
                  <a:pt x="8472486" y="1651536"/>
                </a:lnTo>
                <a:lnTo>
                  <a:pt x="8472486" y="1779318"/>
                </a:lnTo>
                <a:lnTo>
                  <a:pt x="8472486" y="1843417"/>
                </a:lnTo>
                <a:lnTo>
                  <a:pt x="8472486" y="2008551"/>
                </a:lnTo>
                <a:lnTo>
                  <a:pt x="8472486" y="2053558"/>
                </a:lnTo>
                <a:lnTo>
                  <a:pt x="8472486" y="2257705"/>
                </a:lnTo>
                <a:lnTo>
                  <a:pt x="8472486" y="2282791"/>
                </a:lnTo>
                <a:lnTo>
                  <a:pt x="8472486" y="2527610"/>
                </a:lnTo>
                <a:lnTo>
                  <a:pt x="8472486" y="2531945"/>
                </a:lnTo>
                <a:cubicBezTo>
                  <a:pt x="8472486" y="2618409"/>
                  <a:pt x="8472486" y="2708331"/>
                  <a:pt x="8472486" y="2801851"/>
                </a:cubicBezTo>
                <a:lnTo>
                  <a:pt x="8472486" y="2819097"/>
                </a:lnTo>
                <a:lnTo>
                  <a:pt x="8472486" y="3093337"/>
                </a:lnTo>
                <a:lnTo>
                  <a:pt x="8472486" y="3132995"/>
                </a:lnTo>
                <a:lnTo>
                  <a:pt x="8472486" y="3407236"/>
                </a:lnTo>
                <a:lnTo>
                  <a:pt x="8472486" y="3470135"/>
                </a:lnTo>
                <a:lnTo>
                  <a:pt x="8472486" y="3744375"/>
                </a:lnTo>
                <a:lnTo>
                  <a:pt x="8472486" y="3831346"/>
                </a:lnTo>
                <a:lnTo>
                  <a:pt x="8472486" y="4105586"/>
                </a:lnTo>
                <a:lnTo>
                  <a:pt x="8472486" y="4217459"/>
                </a:lnTo>
                <a:lnTo>
                  <a:pt x="8472486" y="4491699"/>
                </a:lnTo>
                <a:lnTo>
                  <a:pt x="8472486" y="4629303"/>
                </a:lnTo>
                <a:lnTo>
                  <a:pt x="8472486" y="4903543"/>
                </a:lnTo>
                <a:cubicBezTo>
                  <a:pt x="8472486" y="4999653"/>
                  <a:pt x="8376489" y="4999653"/>
                  <a:pt x="8376489" y="4999653"/>
                </a:cubicBezTo>
                <a:cubicBezTo>
                  <a:pt x="8376489" y="4999653"/>
                  <a:pt x="8376489" y="4999653"/>
                  <a:pt x="4660610" y="4999653"/>
                </a:cubicBezTo>
                <a:lnTo>
                  <a:pt x="4388967" y="4999653"/>
                </a:lnTo>
                <a:lnTo>
                  <a:pt x="4289284" y="4999653"/>
                </a:lnTo>
                <a:lnTo>
                  <a:pt x="4235610" y="4999653"/>
                </a:lnTo>
                <a:lnTo>
                  <a:pt x="3729367" y="4999653"/>
                </a:lnTo>
                <a:cubicBezTo>
                  <a:pt x="2675905" y="4999653"/>
                  <a:pt x="1471948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532800" y="1327150"/>
            <a:ext cx="8161200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spect="1"/>
          </p:cNvSpPr>
          <p:nvPr userDrawn="1"/>
        </p:nvSpPr>
        <p:spPr bwMode="gray">
          <a:xfrm>
            <a:off x="376239" y="1201146"/>
            <a:ext cx="8472486" cy="4999653"/>
          </a:xfrm>
          <a:custGeom>
            <a:avLst/>
            <a:gdLst>
              <a:gd name="connsiteX0" fmla="*/ 95997 w 8472486"/>
              <a:gd name="connsiteY0" fmla="*/ 0 h 4999653"/>
              <a:gd name="connsiteX1" fmla="*/ 4235610 w 8472486"/>
              <a:gd name="connsiteY1" fmla="*/ 0 h 4999653"/>
              <a:gd name="connsiteX2" fmla="*/ 4388967 w 8472486"/>
              <a:gd name="connsiteY2" fmla="*/ 0 h 4999653"/>
              <a:gd name="connsiteX3" fmla="*/ 8376489 w 8472486"/>
              <a:gd name="connsiteY3" fmla="*/ 0 h 4999653"/>
              <a:gd name="connsiteX4" fmla="*/ 8472486 w 8472486"/>
              <a:gd name="connsiteY4" fmla="*/ 96110 h 4999653"/>
              <a:gd name="connsiteX5" fmla="*/ 8472486 w 8472486"/>
              <a:gd name="connsiteY5" fmla="*/ 335165 h 4999653"/>
              <a:gd name="connsiteX6" fmla="*/ 8472486 w 8472486"/>
              <a:gd name="connsiteY6" fmla="*/ 370350 h 4999653"/>
              <a:gd name="connsiteX7" fmla="*/ 8472486 w 8472486"/>
              <a:gd name="connsiteY7" fmla="*/ 379204 h 4999653"/>
              <a:gd name="connsiteX8" fmla="*/ 8472486 w 8472486"/>
              <a:gd name="connsiteY8" fmla="*/ 400048 h 4999653"/>
              <a:gd name="connsiteX9" fmla="*/ 8472486 w 8472486"/>
              <a:gd name="connsiteY9" fmla="*/ 400232 h 4999653"/>
              <a:gd name="connsiteX10" fmla="*/ 8472486 w 8472486"/>
              <a:gd name="connsiteY10" fmla="*/ 471202 h 4999653"/>
              <a:gd name="connsiteX11" fmla="*/ 8472486 w 8472486"/>
              <a:gd name="connsiteY11" fmla="*/ 475721 h 4999653"/>
              <a:gd name="connsiteX12" fmla="*/ 8472486 w 8472486"/>
              <a:gd name="connsiteY12" fmla="*/ 508692 h 4999653"/>
              <a:gd name="connsiteX13" fmla="*/ 8472486 w 8472486"/>
              <a:gd name="connsiteY13" fmla="*/ 554484 h 4999653"/>
              <a:gd name="connsiteX14" fmla="*/ 8472486 w 8472486"/>
              <a:gd name="connsiteY14" fmla="*/ 563015 h 4999653"/>
              <a:gd name="connsiteX15" fmla="*/ 8472486 w 8472486"/>
              <a:gd name="connsiteY15" fmla="*/ 609405 h 4999653"/>
              <a:gd name="connsiteX16" fmla="*/ 8472486 w 8472486"/>
              <a:gd name="connsiteY16" fmla="*/ 662759 h 4999653"/>
              <a:gd name="connsiteX17" fmla="*/ 8472486 w 8472486"/>
              <a:gd name="connsiteY17" fmla="*/ 674288 h 4999653"/>
              <a:gd name="connsiteX18" fmla="*/ 8472486 w 8472486"/>
              <a:gd name="connsiteY18" fmla="*/ 749961 h 4999653"/>
              <a:gd name="connsiteX19" fmla="*/ 8472486 w 8472486"/>
              <a:gd name="connsiteY19" fmla="*/ 775785 h 4999653"/>
              <a:gd name="connsiteX20" fmla="*/ 8472486 w 8472486"/>
              <a:gd name="connsiteY20" fmla="*/ 837255 h 4999653"/>
              <a:gd name="connsiteX21" fmla="*/ 8472486 w 8472486"/>
              <a:gd name="connsiteY21" fmla="*/ 902921 h 4999653"/>
              <a:gd name="connsiteX22" fmla="*/ 8472486 w 8472486"/>
              <a:gd name="connsiteY22" fmla="*/ 936999 h 4999653"/>
              <a:gd name="connsiteX23" fmla="*/ 8472486 w 8472486"/>
              <a:gd name="connsiteY23" fmla="*/ 1044999 h 4999653"/>
              <a:gd name="connsiteX24" fmla="*/ 8472486 w 8472486"/>
              <a:gd name="connsiteY24" fmla="*/ 1050025 h 4999653"/>
              <a:gd name="connsiteX25" fmla="*/ 8472486 w 8472486"/>
              <a:gd name="connsiteY25" fmla="*/ 1177161 h 4999653"/>
              <a:gd name="connsiteX26" fmla="*/ 8472486 w 8472486"/>
              <a:gd name="connsiteY26" fmla="*/ 1202847 h 4999653"/>
              <a:gd name="connsiteX27" fmla="*/ 8472486 w 8472486"/>
              <a:gd name="connsiteY27" fmla="*/ 1319239 h 4999653"/>
              <a:gd name="connsiteX28" fmla="*/ 8472486 w 8472486"/>
              <a:gd name="connsiteY28" fmla="*/ 1377296 h 4999653"/>
              <a:gd name="connsiteX29" fmla="*/ 8472486 w 8472486"/>
              <a:gd name="connsiteY29" fmla="*/ 1477087 h 4999653"/>
              <a:gd name="connsiteX30" fmla="*/ 8472486 w 8472486"/>
              <a:gd name="connsiteY30" fmla="*/ 1569177 h 4999653"/>
              <a:gd name="connsiteX31" fmla="*/ 8472486 w 8472486"/>
              <a:gd name="connsiteY31" fmla="*/ 1651536 h 4999653"/>
              <a:gd name="connsiteX32" fmla="*/ 8472486 w 8472486"/>
              <a:gd name="connsiteY32" fmla="*/ 1779318 h 4999653"/>
              <a:gd name="connsiteX33" fmla="*/ 8472486 w 8472486"/>
              <a:gd name="connsiteY33" fmla="*/ 1843417 h 4999653"/>
              <a:gd name="connsiteX34" fmla="*/ 8472486 w 8472486"/>
              <a:gd name="connsiteY34" fmla="*/ 2008551 h 4999653"/>
              <a:gd name="connsiteX35" fmla="*/ 8472486 w 8472486"/>
              <a:gd name="connsiteY35" fmla="*/ 2053558 h 4999653"/>
              <a:gd name="connsiteX36" fmla="*/ 8472486 w 8472486"/>
              <a:gd name="connsiteY36" fmla="*/ 2257705 h 4999653"/>
              <a:gd name="connsiteX37" fmla="*/ 8472486 w 8472486"/>
              <a:gd name="connsiteY37" fmla="*/ 2282791 h 4999653"/>
              <a:gd name="connsiteX38" fmla="*/ 8472486 w 8472486"/>
              <a:gd name="connsiteY38" fmla="*/ 2527610 h 4999653"/>
              <a:gd name="connsiteX39" fmla="*/ 8472486 w 8472486"/>
              <a:gd name="connsiteY39" fmla="*/ 2531945 h 4999653"/>
              <a:gd name="connsiteX40" fmla="*/ 8472486 w 8472486"/>
              <a:gd name="connsiteY40" fmla="*/ 2801851 h 4999653"/>
              <a:gd name="connsiteX41" fmla="*/ 8472486 w 8472486"/>
              <a:gd name="connsiteY41" fmla="*/ 2819097 h 4999653"/>
              <a:gd name="connsiteX42" fmla="*/ 8472486 w 8472486"/>
              <a:gd name="connsiteY42" fmla="*/ 3093337 h 4999653"/>
              <a:gd name="connsiteX43" fmla="*/ 8472486 w 8472486"/>
              <a:gd name="connsiteY43" fmla="*/ 3132995 h 4999653"/>
              <a:gd name="connsiteX44" fmla="*/ 8472486 w 8472486"/>
              <a:gd name="connsiteY44" fmla="*/ 3407236 h 4999653"/>
              <a:gd name="connsiteX45" fmla="*/ 8472486 w 8472486"/>
              <a:gd name="connsiteY45" fmla="*/ 3470135 h 4999653"/>
              <a:gd name="connsiteX46" fmla="*/ 8472486 w 8472486"/>
              <a:gd name="connsiteY46" fmla="*/ 3744375 h 4999653"/>
              <a:gd name="connsiteX47" fmla="*/ 8472486 w 8472486"/>
              <a:gd name="connsiteY47" fmla="*/ 3831346 h 4999653"/>
              <a:gd name="connsiteX48" fmla="*/ 8472486 w 8472486"/>
              <a:gd name="connsiteY48" fmla="*/ 4105586 h 4999653"/>
              <a:gd name="connsiteX49" fmla="*/ 8472486 w 8472486"/>
              <a:gd name="connsiteY49" fmla="*/ 4217459 h 4999653"/>
              <a:gd name="connsiteX50" fmla="*/ 8472486 w 8472486"/>
              <a:gd name="connsiteY50" fmla="*/ 4491699 h 4999653"/>
              <a:gd name="connsiteX51" fmla="*/ 8472486 w 8472486"/>
              <a:gd name="connsiteY51" fmla="*/ 4629303 h 4999653"/>
              <a:gd name="connsiteX52" fmla="*/ 8472486 w 8472486"/>
              <a:gd name="connsiteY52" fmla="*/ 4903543 h 4999653"/>
              <a:gd name="connsiteX53" fmla="*/ 8376489 w 8472486"/>
              <a:gd name="connsiteY53" fmla="*/ 4999653 h 4999653"/>
              <a:gd name="connsiteX54" fmla="*/ 4660610 w 8472486"/>
              <a:gd name="connsiteY54" fmla="*/ 4999653 h 4999653"/>
              <a:gd name="connsiteX55" fmla="*/ 4388967 w 8472486"/>
              <a:gd name="connsiteY55" fmla="*/ 4999653 h 4999653"/>
              <a:gd name="connsiteX56" fmla="*/ 4289284 w 8472486"/>
              <a:gd name="connsiteY56" fmla="*/ 4999653 h 4999653"/>
              <a:gd name="connsiteX57" fmla="*/ 4235610 w 8472486"/>
              <a:gd name="connsiteY57" fmla="*/ 4999653 h 4999653"/>
              <a:gd name="connsiteX58" fmla="*/ 3729367 w 8472486"/>
              <a:gd name="connsiteY58" fmla="*/ 4999653 h 4999653"/>
              <a:gd name="connsiteX59" fmla="*/ 95997 w 8472486"/>
              <a:gd name="connsiteY59" fmla="*/ 4999653 h 4999653"/>
              <a:gd name="connsiteX60" fmla="*/ 0 w 8472486"/>
              <a:gd name="connsiteY60" fmla="*/ 4903543 h 4999653"/>
              <a:gd name="connsiteX61" fmla="*/ 0 w 8472486"/>
              <a:gd name="connsiteY61" fmla="*/ 4664488 h 4999653"/>
              <a:gd name="connsiteX62" fmla="*/ 0 w 8472486"/>
              <a:gd name="connsiteY62" fmla="*/ 4629303 h 4999653"/>
              <a:gd name="connsiteX63" fmla="*/ 0 w 8472486"/>
              <a:gd name="connsiteY63" fmla="*/ 4628197 h 4999653"/>
              <a:gd name="connsiteX64" fmla="*/ 0 w 8472486"/>
              <a:gd name="connsiteY64" fmla="*/ 4620449 h 4999653"/>
              <a:gd name="connsiteX65" fmla="*/ 0 w 8472486"/>
              <a:gd name="connsiteY65" fmla="*/ 4599606 h 4999653"/>
              <a:gd name="connsiteX66" fmla="*/ 0 w 8472486"/>
              <a:gd name="connsiteY66" fmla="*/ 4599421 h 4999653"/>
              <a:gd name="connsiteX67" fmla="*/ 0 w 8472486"/>
              <a:gd name="connsiteY67" fmla="*/ 4558472 h 4999653"/>
              <a:gd name="connsiteX68" fmla="*/ 0 w 8472486"/>
              <a:gd name="connsiteY68" fmla="*/ 4528452 h 4999653"/>
              <a:gd name="connsiteX69" fmla="*/ 0 w 8472486"/>
              <a:gd name="connsiteY69" fmla="*/ 4523933 h 4999653"/>
              <a:gd name="connsiteX70" fmla="*/ 0 w 8472486"/>
              <a:gd name="connsiteY70" fmla="*/ 4490961 h 4999653"/>
              <a:gd name="connsiteX71" fmla="*/ 0 w 8472486"/>
              <a:gd name="connsiteY71" fmla="*/ 4445170 h 4999653"/>
              <a:gd name="connsiteX72" fmla="*/ 0 w 8472486"/>
              <a:gd name="connsiteY72" fmla="*/ 4436639 h 4999653"/>
              <a:gd name="connsiteX73" fmla="*/ 0 w 8472486"/>
              <a:gd name="connsiteY73" fmla="*/ 4390248 h 4999653"/>
              <a:gd name="connsiteX74" fmla="*/ 0 w 8472486"/>
              <a:gd name="connsiteY74" fmla="*/ 4336894 h 4999653"/>
              <a:gd name="connsiteX75" fmla="*/ 0 w 8472486"/>
              <a:gd name="connsiteY75" fmla="*/ 4325366 h 4999653"/>
              <a:gd name="connsiteX76" fmla="*/ 0 w 8472486"/>
              <a:gd name="connsiteY76" fmla="*/ 4249693 h 4999653"/>
              <a:gd name="connsiteX77" fmla="*/ 0 w 8472486"/>
              <a:gd name="connsiteY77" fmla="*/ 4223869 h 4999653"/>
              <a:gd name="connsiteX78" fmla="*/ 0 w 8472486"/>
              <a:gd name="connsiteY78" fmla="*/ 4162399 h 4999653"/>
              <a:gd name="connsiteX79" fmla="*/ 0 w 8472486"/>
              <a:gd name="connsiteY79" fmla="*/ 4096732 h 4999653"/>
              <a:gd name="connsiteX80" fmla="*/ 0 w 8472486"/>
              <a:gd name="connsiteY80" fmla="*/ 4062654 h 4999653"/>
              <a:gd name="connsiteX81" fmla="*/ 0 w 8472486"/>
              <a:gd name="connsiteY81" fmla="*/ 3954655 h 4999653"/>
              <a:gd name="connsiteX82" fmla="*/ 0 w 8472486"/>
              <a:gd name="connsiteY82" fmla="*/ 3949629 h 4999653"/>
              <a:gd name="connsiteX83" fmla="*/ 0 w 8472486"/>
              <a:gd name="connsiteY83" fmla="*/ 3822492 h 4999653"/>
              <a:gd name="connsiteX84" fmla="*/ 0 w 8472486"/>
              <a:gd name="connsiteY84" fmla="*/ 3796807 h 4999653"/>
              <a:gd name="connsiteX85" fmla="*/ 0 w 8472486"/>
              <a:gd name="connsiteY85" fmla="*/ 3680415 h 4999653"/>
              <a:gd name="connsiteX86" fmla="*/ 0 w 8472486"/>
              <a:gd name="connsiteY86" fmla="*/ 3622357 h 4999653"/>
              <a:gd name="connsiteX87" fmla="*/ 0 w 8472486"/>
              <a:gd name="connsiteY87" fmla="*/ 3522567 h 4999653"/>
              <a:gd name="connsiteX88" fmla="*/ 0 w 8472486"/>
              <a:gd name="connsiteY88" fmla="*/ 3430477 h 4999653"/>
              <a:gd name="connsiteX89" fmla="*/ 0 w 8472486"/>
              <a:gd name="connsiteY89" fmla="*/ 3348117 h 4999653"/>
              <a:gd name="connsiteX90" fmla="*/ 0 w 8472486"/>
              <a:gd name="connsiteY90" fmla="*/ 3220335 h 4999653"/>
              <a:gd name="connsiteX91" fmla="*/ 0 w 8472486"/>
              <a:gd name="connsiteY91" fmla="*/ 3156237 h 4999653"/>
              <a:gd name="connsiteX92" fmla="*/ 0 w 8472486"/>
              <a:gd name="connsiteY92" fmla="*/ 2991102 h 4999653"/>
              <a:gd name="connsiteX93" fmla="*/ 0 w 8472486"/>
              <a:gd name="connsiteY93" fmla="*/ 2946095 h 4999653"/>
              <a:gd name="connsiteX94" fmla="*/ 0 w 8472486"/>
              <a:gd name="connsiteY94" fmla="*/ 2741948 h 4999653"/>
              <a:gd name="connsiteX95" fmla="*/ 0 w 8472486"/>
              <a:gd name="connsiteY95" fmla="*/ 2716862 h 4999653"/>
              <a:gd name="connsiteX96" fmla="*/ 0 w 8472486"/>
              <a:gd name="connsiteY96" fmla="*/ 2472043 h 4999653"/>
              <a:gd name="connsiteX97" fmla="*/ 0 w 8472486"/>
              <a:gd name="connsiteY97" fmla="*/ 2467708 h 4999653"/>
              <a:gd name="connsiteX98" fmla="*/ 0 w 8472486"/>
              <a:gd name="connsiteY98" fmla="*/ 2197803 h 4999653"/>
              <a:gd name="connsiteX99" fmla="*/ 0 w 8472486"/>
              <a:gd name="connsiteY99" fmla="*/ 2180556 h 4999653"/>
              <a:gd name="connsiteX100" fmla="*/ 0 w 8472486"/>
              <a:gd name="connsiteY100" fmla="*/ 1906316 h 4999653"/>
              <a:gd name="connsiteX101" fmla="*/ 0 w 8472486"/>
              <a:gd name="connsiteY101" fmla="*/ 1866658 h 4999653"/>
              <a:gd name="connsiteX102" fmla="*/ 0 w 8472486"/>
              <a:gd name="connsiteY102" fmla="*/ 1592418 h 4999653"/>
              <a:gd name="connsiteX103" fmla="*/ 0 w 8472486"/>
              <a:gd name="connsiteY103" fmla="*/ 1529519 h 4999653"/>
              <a:gd name="connsiteX104" fmla="*/ 0 w 8472486"/>
              <a:gd name="connsiteY104" fmla="*/ 1255278 h 4999653"/>
              <a:gd name="connsiteX105" fmla="*/ 0 w 8472486"/>
              <a:gd name="connsiteY105" fmla="*/ 1168307 h 4999653"/>
              <a:gd name="connsiteX106" fmla="*/ 0 w 8472486"/>
              <a:gd name="connsiteY106" fmla="*/ 894067 h 4999653"/>
              <a:gd name="connsiteX107" fmla="*/ 0 w 8472486"/>
              <a:gd name="connsiteY107" fmla="*/ 782195 h 4999653"/>
              <a:gd name="connsiteX108" fmla="*/ 0 w 8472486"/>
              <a:gd name="connsiteY108" fmla="*/ 507955 h 4999653"/>
              <a:gd name="connsiteX109" fmla="*/ 0 w 8472486"/>
              <a:gd name="connsiteY109" fmla="*/ 370350 h 4999653"/>
              <a:gd name="connsiteX110" fmla="*/ 0 w 8472486"/>
              <a:gd name="connsiteY110" fmla="*/ 96110 h 4999653"/>
              <a:gd name="connsiteX111" fmla="*/ 95997 w 8472486"/>
              <a:gd name="connsiteY111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8472486" h="4999653">
                <a:moveTo>
                  <a:pt x="95997" y="0"/>
                </a:moveTo>
                <a:lnTo>
                  <a:pt x="4235610" y="0"/>
                </a:lnTo>
                <a:lnTo>
                  <a:pt x="4388967" y="0"/>
                </a:lnTo>
                <a:lnTo>
                  <a:pt x="8376489" y="0"/>
                </a:lnTo>
                <a:cubicBezTo>
                  <a:pt x="8472486" y="0"/>
                  <a:pt x="8472486" y="96110"/>
                  <a:pt x="8472486" y="96110"/>
                </a:cubicBezTo>
                <a:cubicBezTo>
                  <a:pt x="8472486" y="96110"/>
                  <a:pt x="8472486" y="96110"/>
                  <a:pt x="8472486" y="335165"/>
                </a:cubicBezTo>
                <a:lnTo>
                  <a:pt x="8472486" y="370350"/>
                </a:lnTo>
                <a:cubicBezTo>
                  <a:pt x="8472486" y="370350"/>
                  <a:pt x="8472486" y="370350"/>
                  <a:pt x="8472486" y="379204"/>
                </a:cubicBezTo>
                <a:lnTo>
                  <a:pt x="8472486" y="400048"/>
                </a:lnTo>
                <a:lnTo>
                  <a:pt x="8472486" y="400232"/>
                </a:lnTo>
                <a:cubicBezTo>
                  <a:pt x="8472486" y="415173"/>
                  <a:pt x="8472486" y="437585"/>
                  <a:pt x="8472486" y="471202"/>
                </a:cubicBezTo>
                <a:lnTo>
                  <a:pt x="8472486" y="475721"/>
                </a:lnTo>
                <a:lnTo>
                  <a:pt x="8472486" y="508692"/>
                </a:lnTo>
                <a:cubicBezTo>
                  <a:pt x="8472486" y="522527"/>
                  <a:pt x="8472486" y="537744"/>
                  <a:pt x="8472486" y="554484"/>
                </a:cubicBezTo>
                <a:lnTo>
                  <a:pt x="8472486" y="563015"/>
                </a:lnTo>
                <a:lnTo>
                  <a:pt x="8472486" y="609405"/>
                </a:lnTo>
                <a:lnTo>
                  <a:pt x="8472486" y="662759"/>
                </a:lnTo>
                <a:lnTo>
                  <a:pt x="8472486" y="674288"/>
                </a:lnTo>
                <a:cubicBezTo>
                  <a:pt x="8472486" y="697668"/>
                  <a:pt x="8472486" y="722846"/>
                  <a:pt x="8472486" y="749961"/>
                </a:cubicBezTo>
                <a:lnTo>
                  <a:pt x="8472486" y="775785"/>
                </a:lnTo>
                <a:lnTo>
                  <a:pt x="8472486" y="837255"/>
                </a:lnTo>
                <a:lnTo>
                  <a:pt x="8472486" y="902921"/>
                </a:lnTo>
                <a:lnTo>
                  <a:pt x="8472486" y="936999"/>
                </a:lnTo>
                <a:lnTo>
                  <a:pt x="8472486" y="1044999"/>
                </a:lnTo>
                <a:lnTo>
                  <a:pt x="8472486" y="1050025"/>
                </a:lnTo>
                <a:cubicBezTo>
                  <a:pt x="8472486" y="1090006"/>
                  <a:pt x="8472486" y="1132338"/>
                  <a:pt x="8472486" y="1177161"/>
                </a:cubicBezTo>
                <a:lnTo>
                  <a:pt x="8472486" y="1202847"/>
                </a:lnTo>
                <a:lnTo>
                  <a:pt x="8472486" y="1319239"/>
                </a:lnTo>
                <a:lnTo>
                  <a:pt x="8472486" y="1377296"/>
                </a:lnTo>
                <a:lnTo>
                  <a:pt x="8472486" y="1477087"/>
                </a:lnTo>
                <a:lnTo>
                  <a:pt x="8472486" y="1569177"/>
                </a:lnTo>
                <a:lnTo>
                  <a:pt x="8472486" y="1651536"/>
                </a:lnTo>
                <a:lnTo>
                  <a:pt x="8472486" y="1779318"/>
                </a:lnTo>
                <a:lnTo>
                  <a:pt x="8472486" y="1843417"/>
                </a:lnTo>
                <a:lnTo>
                  <a:pt x="8472486" y="2008551"/>
                </a:lnTo>
                <a:lnTo>
                  <a:pt x="8472486" y="2053558"/>
                </a:lnTo>
                <a:lnTo>
                  <a:pt x="8472486" y="2257705"/>
                </a:lnTo>
                <a:lnTo>
                  <a:pt x="8472486" y="2282791"/>
                </a:lnTo>
                <a:lnTo>
                  <a:pt x="8472486" y="2527610"/>
                </a:lnTo>
                <a:lnTo>
                  <a:pt x="8472486" y="2531945"/>
                </a:lnTo>
                <a:cubicBezTo>
                  <a:pt x="8472486" y="2618409"/>
                  <a:pt x="8472486" y="2708331"/>
                  <a:pt x="8472486" y="2801851"/>
                </a:cubicBezTo>
                <a:lnTo>
                  <a:pt x="8472486" y="2819097"/>
                </a:lnTo>
                <a:lnTo>
                  <a:pt x="8472486" y="3093337"/>
                </a:lnTo>
                <a:lnTo>
                  <a:pt x="8472486" y="3132995"/>
                </a:lnTo>
                <a:lnTo>
                  <a:pt x="8472486" y="3407236"/>
                </a:lnTo>
                <a:lnTo>
                  <a:pt x="8472486" y="3470135"/>
                </a:lnTo>
                <a:lnTo>
                  <a:pt x="8472486" y="3744375"/>
                </a:lnTo>
                <a:lnTo>
                  <a:pt x="8472486" y="3831346"/>
                </a:lnTo>
                <a:lnTo>
                  <a:pt x="8472486" y="4105586"/>
                </a:lnTo>
                <a:lnTo>
                  <a:pt x="8472486" y="4217459"/>
                </a:lnTo>
                <a:lnTo>
                  <a:pt x="8472486" y="4491699"/>
                </a:lnTo>
                <a:lnTo>
                  <a:pt x="8472486" y="4629303"/>
                </a:lnTo>
                <a:lnTo>
                  <a:pt x="8472486" y="4903543"/>
                </a:lnTo>
                <a:cubicBezTo>
                  <a:pt x="8472486" y="4999653"/>
                  <a:pt x="8376489" y="4999653"/>
                  <a:pt x="8376489" y="4999653"/>
                </a:cubicBezTo>
                <a:cubicBezTo>
                  <a:pt x="8376489" y="4999653"/>
                  <a:pt x="8376489" y="4999653"/>
                  <a:pt x="4660610" y="4999653"/>
                </a:cubicBezTo>
                <a:lnTo>
                  <a:pt x="4388967" y="4999653"/>
                </a:lnTo>
                <a:lnTo>
                  <a:pt x="4289284" y="4999653"/>
                </a:lnTo>
                <a:lnTo>
                  <a:pt x="4235610" y="4999653"/>
                </a:lnTo>
                <a:lnTo>
                  <a:pt x="3729367" y="4999653"/>
                </a:lnTo>
                <a:cubicBezTo>
                  <a:pt x="2675905" y="4999653"/>
                  <a:pt x="1471948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532800" y="1327149"/>
            <a:ext cx="4593600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2800" y="280734"/>
            <a:ext cx="8161200" cy="854075"/>
          </a:xfrm>
        </p:spPr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 bwMode="gray">
          <a:xfrm>
            <a:off x="5397804" y="1201147"/>
            <a:ext cx="3450921" cy="4999652"/>
          </a:xfrm>
          <a:custGeom>
            <a:avLst/>
            <a:gdLst>
              <a:gd name="connsiteX0" fmla="*/ 0 w 3450921"/>
              <a:gd name="connsiteY0" fmla="*/ 0 h 4999652"/>
              <a:gd name="connsiteX1" fmla="*/ 3354932 w 3450921"/>
              <a:gd name="connsiteY1" fmla="*/ 0 h 4999652"/>
              <a:gd name="connsiteX2" fmla="*/ 3386610 w 3450921"/>
              <a:gd name="connsiteY2" fmla="*/ 4129 h 4999652"/>
              <a:gd name="connsiteX3" fmla="*/ 3450921 w 3450921"/>
              <a:gd name="connsiteY3" fmla="*/ 96109 h 4999652"/>
              <a:gd name="connsiteX4" fmla="*/ 3450921 w 3450921"/>
              <a:gd name="connsiteY4" fmla="*/ 335164 h 4999652"/>
              <a:gd name="connsiteX5" fmla="*/ 3450921 w 3450921"/>
              <a:gd name="connsiteY5" fmla="*/ 370349 h 4999652"/>
              <a:gd name="connsiteX6" fmla="*/ 3450921 w 3450921"/>
              <a:gd name="connsiteY6" fmla="*/ 379203 h 4999652"/>
              <a:gd name="connsiteX7" fmla="*/ 3450921 w 3450921"/>
              <a:gd name="connsiteY7" fmla="*/ 400047 h 4999652"/>
              <a:gd name="connsiteX8" fmla="*/ 3450921 w 3450921"/>
              <a:gd name="connsiteY8" fmla="*/ 400231 h 4999652"/>
              <a:gd name="connsiteX9" fmla="*/ 3450921 w 3450921"/>
              <a:gd name="connsiteY9" fmla="*/ 471201 h 4999652"/>
              <a:gd name="connsiteX10" fmla="*/ 3450921 w 3450921"/>
              <a:gd name="connsiteY10" fmla="*/ 475720 h 4999652"/>
              <a:gd name="connsiteX11" fmla="*/ 3450921 w 3450921"/>
              <a:gd name="connsiteY11" fmla="*/ 508691 h 4999652"/>
              <a:gd name="connsiteX12" fmla="*/ 3450921 w 3450921"/>
              <a:gd name="connsiteY12" fmla="*/ 554483 h 4999652"/>
              <a:gd name="connsiteX13" fmla="*/ 3450921 w 3450921"/>
              <a:gd name="connsiteY13" fmla="*/ 563014 h 4999652"/>
              <a:gd name="connsiteX14" fmla="*/ 3450921 w 3450921"/>
              <a:gd name="connsiteY14" fmla="*/ 609404 h 4999652"/>
              <a:gd name="connsiteX15" fmla="*/ 3450921 w 3450921"/>
              <a:gd name="connsiteY15" fmla="*/ 662758 h 4999652"/>
              <a:gd name="connsiteX16" fmla="*/ 3450921 w 3450921"/>
              <a:gd name="connsiteY16" fmla="*/ 674287 h 4999652"/>
              <a:gd name="connsiteX17" fmla="*/ 3450921 w 3450921"/>
              <a:gd name="connsiteY17" fmla="*/ 749960 h 4999652"/>
              <a:gd name="connsiteX18" fmla="*/ 3450921 w 3450921"/>
              <a:gd name="connsiteY18" fmla="*/ 775784 h 4999652"/>
              <a:gd name="connsiteX19" fmla="*/ 3450921 w 3450921"/>
              <a:gd name="connsiteY19" fmla="*/ 837254 h 4999652"/>
              <a:gd name="connsiteX20" fmla="*/ 3450921 w 3450921"/>
              <a:gd name="connsiteY20" fmla="*/ 902920 h 4999652"/>
              <a:gd name="connsiteX21" fmla="*/ 3450921 w 3450921"/>
              <a:gd name="connsiteY21" fmla="*/ 936998 h 4999652"/>
              <a:gd name="connsiteX22" fmla="*/ 3450921 w 3450921"/>
              <a:gd name="connsiteY22" fmla="*/ 1044998 h 4999652"/>
              <a:gd name="connsiteX23" fmla="*/ 3450921 w 3450921"/>
              <a:gd name="connsiteY23" fmla="*/ 1050024 h 4999652"/>
              <a:gd name="connsiteX24" fmla="*/ 3450921 w 3450921"/>
              <a:gd name="connsiteY24" fmla="*/ 1177160 h 4999652"/>
              <a:gd name="connsiteX25" fmla="*/ 3450921 w 3450921"/>
              <a:gd name="connsiteY25" fmla="*/ 1202846 h 4999652"/>
              <a:gd name="connsiteX26" fmla="*/ 3450921 w 3450921"/>
              <a:gd name="connsiteY26" fmla="*/ 1319238 h 4999652"/>
              <a:gd name="connsiteX27" fmla="*/ 3450921 w 3450921"/>
              <a:gd name="connsiteY27" fmla="*/ 1377295 h 4999652"/>
              <a:gd name="connsiteX28" fmla="*/ 3450921 w 3450921"/>
              <a:gd name="connsiteY28" fmla="*/ 1477086 h 4999652"/>
              <a:gd name="connsiteX29" fmla="*/ 3450921 w 3450921"/>
              <a:gd name="connsiteY29" fmla="*/ 1569176 h 4999652"/>
              <a:gd name="connsiteX30" fmla="*/ 3450921 w 3450921"/>
              <a:gd name="connsiteY30" fmla="*/ 1651535 h 4999652"/>
              <a:gd name="connsiteX31" fmla="*/ 3450921 w 3450921"/>
              <a:gd name="connsiteY31" fmla="*/ 1779317 h 4999652"/>
              <a:gd name="connsiteX32" fmla="*/ 3450921 w 3450921"/>
              <a:gd name="connsiteY32" fmla="*/ 1843416 h 4999652"/>
              <a:gd name="connsiteX33" fmla="*/ 3450921 w 3450921"/>
              <a:gd name="connsiteY33" fmla="*/ 2008550 h 4999652"/>
              <a:gd name="connsiteX34" fmla="*/ 3450921 w 3450921"/>
              <a:gd name="connsiteY34" fmla="*/ 2053557 h 4999652"/>
              <a:gd name="connsiteX35" fmla="*/ 3450921 w 3450921"/>
              <a:gd name="connsiteY35" fmla="*/ 2257704 h 4999652"/>
              <a:gd name="connsiteX36" fmla="*/ 3450921 w 3450921"/>
              <a:gd name="connsiteY36" fmla="*/ 2282790 h 4999652"/>
              <a:gd name="connsiteX37" fmla="*/ 3450921 w 3450921"/>
              <a:gd name="connsiteY37" fmla="*/ 2527609 h 4999652"/>
              <a:gd name="connsiteX38" fmla="*/ 3450921 w 3450921"/>
              <a:gd name="connsiteY38" fmla="*/ 2531944 h 4999652"/>
              <a:gd name="connsiteX39" fmla="*/ 3450921 w 3450921"/>
              <a:gd name="connsiteY39" fmla="*/ 2801850 h 4999652"/>
              <a:gd name="connsiteX40" fmla="*/ 3450921 w 3450921"/>
              <a:gd name="connsiteY40" fmla="*/ 2819096 h 4999652"/>
              <a:gd name="connsiteX41" fmla="*/ 3450921 w 3450921"/>
              <a:gd name="connsiteY41" fmla="*/ 3093336 h 4999652"/>
              <a:gd name="connsiteX42" fmla="*/ 3450921 w 3450921"/>
              <a:gd name="connsiteY42" fmla="*/ 3132994 h 4999652"/>
              <a:gd name="connsiteX43" fmla="*/ 3450921 w 3450921"/>
              <a:gd name="connsiteY43" fmla="*/ 3407235 h 4999652"/>
              <a:gd name="connsiteX44" fmla="*/ 3450921 w 3450921"/>
              <a:gd name="connsiteY44" fmla="*/ 3470134 h 4999652"/>
              <a:gd name="connsiteX45" fmla="*/ 3450921 w 3450921"/>
              <a:gd name="connsiteY45" fmla="*/ 3744374 h 4999652"/>
              <a:gd name="connsiteX46" fmla="*/ 3450921 w 3450921"/>
              <a:gd name="connsiteY46" fmla="*/ 3831345 h 4999652"/>
              <a:gd name="connsiteX47" fmla="*/ 3450921 w 3450921"/>
              <a:gd name="connsiteY47" fmla="*/ 4105585 h 4999652"/>
              <a:gd name="connsiteX48" fmla="*/ 3450921 w 3450921"/>
              <a:gd name="connsiteY48" fmla="*/ 4217458 h 4999652"/>
              <a:gd name="connsiteX49" fmla="*/ 3450921 w 3450921"/>
              <a:gd name="connsiteY49" fmla="*/ 4491698 h 4999652"/>
              <a:gd name="connsiteX50" fmla="*/ 3450921 w 3450921"/>
              <a:gd name="connsiteY50" fmla="*/ 4629302 h 4999652"/>
              <a:gd name="connsiteX51" fmla="*/ 3450921 w 3450921"/>
              <a:gd name="connsiteY51" fmla="*/ 4903542 h 4999652"/>
              <a:gd name="connsiteX52" fmla="*/ 3354924 w 3450921"/>
              <a:gd name="connsiteY52" fmla="*/ 4999652 h 4999652"/>
              <a:gd name="connsiteX53" fmla="*/ 293134 w 3450921"/>
              <a:gd name="connsiteY53" fmla="*/ 4999652 h 4999652"/>
              <a:gd name="connsiteX54" fmla="*/ 0 w 3450921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450921" h="4999652">
                <a:moveTo>
                  <a:pt x="0" y="0"/>
                </a:moveTo>
                <a:lnTo>
                  <a:pt x="3354932" y="0"/>
                </a:lnTo>
                <a:lnTo>
                  <a:pt x="3386610" y="4129"/>
                </a:lnTo>
                <a:cubicBezTo>
                  <a:pt x="3450921" y="22525"/>
                  <a:pt x="3450921" y="96109"/>
                  <a:pt x="3450921" y="96109"/>
                </a:cubicBezTo>
                <a:cubicBezTo>
                  <a:pt x="3450921" y="96109"/>
                  <a:pt x="3450921" y="96109"/>
                  <a:pt x="3450921" y="335164"/>
                </a:cubicBezTo>
                <a:lnTo>
                  <a:pt x="3450921" y="370349"/>
                </a:lnTo>
                <a:cubicBezTo>
                  <a:pt x="3450921" y="370349"/>
                  <a:pt x="3450921" y="370349"/>
                  <a:pt x="3450921" y="379203"/>
                </a:cubicBezTo>
                <a:lnTo>
                  <a:pt x="3450921" y="400047"/>
                </a:lnTo>
                <a:lnTo>
                  <a:pt x="3450921" y="400231"/>
                </a:lnTo>
                <a:cubicBezTo>
                  <a:pt x="3450921" y="415172"/>
                  <a:pt x="3450921" y="437584"/>
                  <a:pt x="3450921" y="471201"/>
                </a:cubicBezTo>
                <a:lnTo>
                  <a:pt x="3450921" y="475720"/>
                </a:lnTo>
                <a:lnTo>
                  <a:pt x="3450921" y="508691"/>
                </a:lnTo>
                <a:cubicBezTo>
                  <a:pt x="3450921" y="522526"/>
                  <a:pt x="3450921" y="537743"/>
                  <a:pt x="3450921" y="554483"/>
                </a:cubicBezTo>
                <a:lnTo>
                  <a:pt x="3450921" y="563014"/>
                </a:lnTo>
                <a:lnTo>
                  <a:pt x="3450921" y="609404"/>
                </a:lnTo>
                <a:lnTo>
                  <a:pt x="3450921" y="662758"/>
                </a:lnTo>
                <a:lnTo>
                  <a:pt x="3450921" y="674287"/>
                </a:lnTo>
                <a:cubicBezTo>
                  <a:pt x="3450921" y="697667"/>
                  <a:pt x="3450921" y="722845"/>
                  <a:pt x="3450921" y="749960"/>
                </a:cubicBezTo>
                <a:lnTo>
                  <a:pt x="3450921" y="775784"/>
                </a:lnTo>
                <a:lnTo>
                  <a:pt x="3450921" y="837254"/>
                </a:lnTo>
                <a:lnTo>
                  <a:pt x="3450921" y="902920"/>
                </a:lnTo>
                <a:lnTo>
                  <a:pt x="3450921" y="936998"/>
                </a:lnTo>
                <a:lnTo>
                  <a:pt x="3450921" y="1044998"/>
                </a:lnTo>
                <a:lnTo>
                  <a:pt x="3450921" y="1050024"/>
                </a:lnTo>
                <a:cubicBezTo>
                  <a:pt x="3450921" y="1090005"/>
                  <a:pt x="3450921" y="1132337"/>
                  <a:pt x="3450921" y="1177160"/>
                </a:cubicBezTo>
                <a:lnTo>
                  <a:pt x="3450921" y="1202846"/>
                </a:lnTo>
                <a:lnTo>
                  <a:pt x="3450921" y="1319238"/>
                </a:lnTo>
                <a:lnTo>
                  <a:pt x="3450921" y="1377295"/>
                </a:lnTo>
                <a:lnTo>
                  <a:pt x="3450921" y="1477086"/>
                </a:lnTo>
                <a:lnTo>
                  <a:pt x="3450921" y="1569176"/>
                </a:lnTo>
                <a:lnTo>
                  <a:pt x="3450921" y="1651535"/>
                </a:lnTo>
                <a:lnTo>
                  <a:pt x="3450921" y="1779317"/>
                </a:lnTo>
                <a:lnTo>
                  <a:pt x="3450921" y="1843416"/>
                </a:lnTo>
                <a:lnTo>
                  <a:pt x="3450921" y="2008550"/>
                </a:lnTo>
                <a:lnTo>
                  <a:pt x="3450921" y="2053557"/>
                </a:lnTo>
                <a:lnTo>
                  <a:pt x="3450921" y="2257704"/>
                </a:lnTo>
                <a:lnTo>
                  <a:pt x="3450921" y="2282790"/>
                </a:lnTo>
                <a:lnTo>
                  <a:pt x="3450921" y="2527609"/>
                </a:lnTo>
                <a:lnTo>
                  <a:pt x="3450921" y="2531944"/>
                </a:lnTo>
                <a:cubicBezTo>
                  <a:pt x="3450921" y="2618408"/>
                  <a:pt x="3450921" y="2708330"/>
                  <a:pt x="3450921" y="2801850"/>
                </a:cubicBezTo>
                <a:lnTo>
                  <a:pt x="3450921" y="2819096"/>
                </a:lnTo>
                <a:lnTo>
                  <a:pt x="3450921" y="3093336"/>
                </a:lnTo>
                <a:lnTo>
                  <a:pt x="3450921" y="3132994"/>
                </a:lnTo>
                <a:lnTo>
                  <a:pt x="3450921" y="3407235"/>
                </a:lnTo>
                <a:lnTo>
                  <a:pt x="3450921" y="3470134"/>
                </a:lnTo>
                <a:lnTo>
                  <a:pt x="3450921" y="3744374"/>
                </a:lnTo>
                <a:lnTo>
                  <a:pt x="3450921" y="3831345"/>
                </a:lnTo>
                <a:lnTo>
                  <a:pt x="3450921" y="4105585"/>
                </a:lnTo>
                <a:lnTo>
                  <a:pt x="3450921" y="4217458"/>
                </a:lnTo>
                <a:lnTo>
                  <a:pt x="3450921" y="4491698"/>
                </a:lnTo>
                <a:lnTo>
                  <a:pt x="3450921" y="4629302"/>
                </a:lnTo>
                <a:lnTo>
                  <a:pt x="3450921" y="4903542"/>
                </a:lnTo>
                <a:cubicBezTo>
                  <a:pt x="3450921" y="4999652"/>
                  <a:pt x="3354924" y="4999652"/>
                  <a:pt x="3354924" y="4999652"/>
                </a:cubicBezTo>
                <a:cubicBezTo>
                  <a:pt x="3354924" y="4999652"/>
                  <a:pt x="3354924" y="4999652"/>
                  <a:pt x="293134" y="4999652"/>
                </a:cubicBezTo>
                <a:lnTo>
                  <a:pt x="0" y="499965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360000" tIns="360000">
            <a:noAutofit/>
          </a:bodyPr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231" userDrawn="1">
          <p15:clr>
            <a:srgbClr val="FBAE40"/>
          </p15:clr>
        </p15:guide>
        <p15:guide id="2" pos="344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85131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31825" y="1695452"/>
            <a:ext cx="7734907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6269" y="6366754"/>
            <a:ext cx="1183250" cy="294605"/>
          </a:xfrm>
          <a:prstGeom prst="rect">
            <a:avLst/>
          </a:prstGeom>
        </p:spPr>
      </p:pic>
      <p:grpSp>
        <p:nvGrpSpPr>
          <p:cNvPr id="157" name="Group 156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158" name="Rectangle 104"/>
            <p:cNvSpPr>
              <a:spLocks noChangeArrowheads="1"/>
            </p:cNvSpPr>
            <p:nvPr userDrawn="1"/>
          </p:nvSpPr>
          <p:spPr bwMode="gray">
            <a:xfrm>
              <a:off x="-2035175" y="0"/>
              <a:ext cx="1881477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159" name="Group 158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160" name="Rectangle 104"/>
              <p:cNvSpPr>
                <a:spLocks noChangeArrowheads="1"/>
              </p:cNvSpPr>
              <p:nvPr/>
            </p:nvSpPr>
            <p:spPr bwMode="gray">
              <a:xfrm>
                <a:off x="-2035175" y="4722106"/>
                <a:ext cx="1872000" cy="100800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6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6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6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16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6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16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6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16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6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17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17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7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17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7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17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7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7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7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17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8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81" name="Picture 18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8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8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8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8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8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8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8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6"/>
          </p:nvPr>
        </p:nvSpPr>
        <p:spPr bwMode="gray">
          <a:xfrm>
            <a:off x="376239" y="1696718"/>
            <a:ext cx="8472484" cy="4504080"/>
          </a:xfrm>
          <a:custGeom>
            <a:avLst/>
            <a:gdLst>
              <a:gd name="connsiteX0" fmla="*/ 95997 w 8472484"/>
              <a:gd name="connsiteY0" fmla="*/ 0 h 4504080"/>
              <a:gd name="connsiteX1" fmla="*/ 4235610 w 8472484"/>
              <a:gd name="connsiteY1" fmla="*/ 0 h 4504080"/>
              <a:gd name="connsiteX2" fmla="*/ 4388967 w 8472484"/>
              <a:gd name="connsiteY2" fmla="*/ 0 h 4504080"/>
              <a:gd name="connsiteX3" fmla="*/ 8376488 w 8472484"/>
              <a:gd name="connsiteY3" fmla="*/ 0 h 4504080"/>
              <a:gd name="connsiteX4" fmla="*/ 8472484 w 8472484"/>
              <a:gd name="connsiteY4" fmla="*/ 96110 h 4504080"/>
              <a:gd name="connsiteX5" fmla="*/ 8472484 w 8472484"/>
              <a:gd name="connsiteY5" fmla="*/ 335165 h 4504080"/>
              <a:gd name="connsiteX6" fmla="*/ 8472484 w 8472484"/>
              <a:gd name="connsiteY6" fmla="*/ 370350 h 4504080"/>
              <a:gd name="connsiteX7" fmla="*/ 8472484 w 8472484"/>
              <a:gd name="connsiteY7" fmla="*/ 379204 h 4504080"/>
              <a:gd name="connsiteX8" fmla="*/ 8472484 w 8472484"/>
              <a:gd name="connsiteY8" fmla="*/ 400048 h 4504080"/>
              <a:gd name="connsiteX9" fmla="*/ 8472484 w 8472484"/>
              <a:gd name="connsiteY9" fmla="*/ 400232 h 4504080"/>
              <a:gd name="connsiteX10" fmla="*/ 8472484 w 8472484"/>
              <a:gd name="connsiteY10" fmla="*/ 471202 h 4504080"/>
              <a:gd name="connsiteX11" fmla="*/ 8472484 w 8472484"/>
              <a:gd name="connsiteY11" fmla="*/ 475721 h 4504080"/>
              <a:gd name="connsiteX12" fmla="*/ 8472484 w 8472484"/>
              <a:gd name="connsiteY12" fmla="*/ 508692 h 4504080"/>
              <a:gd name="connsiteX13" fmla="*/ 8472484 w 8472484"/>
              <a:gd name="connsiteY13" fmla="*/ 554484 h 4504080"/>
              <a:gd name="connsiteX14" fmla="*/ 8472484 w 8472484"/>
              <a:gd name="connsiteY14" fmla="*/ 563015 h 4504080"/>
              <a:gd name="connsiteX15" fmla="*/ 8472484 w 8472484"/>
              <a:gd name="connsiteY15" fmla="*/ 609405 h 4504080"/>
              <a:gd name="connsiteX16" fmla="*/ 8472484 w 8472484"/>
              <a:gd name="connsiteY16" fmla="*/ 662759 h 4504080"/>
              <a:gd name="connsiteX17" fmla="*/ 8472484 w 8472484"/>
              <a:gd name="connsiteY17" fmla="*/ 674288 h 4504080"/>
              <a:gd name="connsiteX18" fmla="*/ 8472484 w 8472484"/>
              <a:gd name="connsiteY18" fmla="*/ 749961 h 4504080"/>
              <a:gd name="connsiteX19" fmla="*/ 8472484 w 8472484"/>
              <a:gd name="connsiteY19" fmla="*/ 775785 h 4504080"/>
              <a:gd name="connsiteX20" fmla="*/ 8472484 w 8472484"/>
              <a:gd name="connsiteY20" fmla="*/ 837255 h 4504080"/>
              <a:gd name="connsiteX21" fmla="*/ 8472484 w 8472484"/>
              <a:gd name="connsiteY21" fmla="*/ 902921 h 4504080"/>
              <a:gd name="connsiteX22" fmla="*/ 8472484 w 8472484"/>
              <a:gd name="connsiteY22" fmla="*/ 936999 h 4504080"/>
              <a:gd name="connsiteX23" fmla="*/ 8472484 w 8472484"/>
              <a:gd name="connsiteY23" fmla="*/ 1044999 h 4504080"/>
              <a:gd name="connsiteX24" fmla="*/ 8472484 w 8472484"/>
              <a:gd name="connsiteY24" fmla="*/ 1050025 h 4504080"/>
              <a:gd name="connsiteX25" fmla="*/ 8472484 w 8472484"/>
              <a:gd name="connsiteY25" fmla="*/ 1177161 h 4504080"/>
              <a:gd name="connsiteX26" fmla="*/ 8472484 w 8472484"/>
              <a:gd name="connsiteY26" fmla="*/ 1202847 h 4504080"/>
              <a:gd name="connsiteX27" fmla="*/ 8472484 w 8472484"/>
              <a:gd name="connsiteY27" fmla="*/ 1319239 h 4504080"/>
              <a:gd name="connsiteX28" fmla="*/ 8472484 w 8472484"/>
              <a:gd name="connsiteY28" fmla="*/ 1377296 h 4504080"/>
              <a:gd name="connsiteX29" fmla="*/ 8472484 w 8472484"/>
              <a:gd name="connsiteY29" fmla="*/ 1477087 h 4504080"/>
              <a:gd name="connsiteX30" fmla="*/ 8472484 w 8472484"/>
              <a:gd name="connsiteY30" fmla="*/ 1569177 h 4504080"/>
              <a:gd name="connsiteX31" fmla="*/ 8472484 w 8472484"/>
              <a:gd name="connsiteY31" fmla="*/ 1651536 h 4504080"/>
              <a:gd name="connsiteX32" fmla="*/ 8472484 w 8472484"/>
              <a:gd name="connsiteY32" fmla="*/ 1779318 h 4504080"/>
              <a:gd name="connsiteX33" fmla="*/ 8472484 w 8472484"/>
              <a:gd name="connsiteY33" fmla="*/ 1843417 h 4504080"/>
              <a:gd name="connsiteX34" fmla="*/ 8472484 w 8472484"/>
              <a:gd name="connsiteY34" fmla="*/ 1854915 h 4504080"/>
              <a:gd name="connsiteX35" fmla="*/ 8472484 w 8472484"/>
              <a:gd name="connsiteY35" fmla="*/ 2008551 h 4504080"/>
              <a:gd name="connsiteX36" fmla="*/ 8472484 w 8472484"/>
              <a:gd name="connsiteY36" fmla="*/ 2032038 h 4504080"/>
              <a:gd name="connsiteX37" fmla="*/ 8472484 w 8472484"/>
              <a:gd name="connsiteY37" fmla="*/ 2036373 h 4504080"/>
              <a:gd name="connsiteX38" fmla="*/ 8472484 w 8472484"/>
              <a:gd name="connsiteY38" fmla="*/ 2048195 h 4504080"/>
              <a:gd name="connsiteX39" fmla="*/ 8472484 w 8472484"/>
              <a:gd name="connsiteY39" fmla="*/ 2306279 h 4504080"/>
              <a:gd name="connsiteX40" fmla="*/ 8472484 w 8472484"/>
              <a:gd name="connsiteY40" fmla="*/ 2323525 h 4504080"/>
              <a:gd name="connsiteX41" fmla="*/ 8472484 w 8472484"/>
              <a:gd name="connsiteY41" fmla="*/ 2597765 h 4504080"/>
              <a:gd name="connsiteX42" fmla="*/ 8472484 w 8472484"/>
              <a:gd name="connsiteY42" fmla="*/ 2637423 h 4504080"/>
              <a:gd name="connsiteX43" fmla="*/ 8472484 w 8472484"/>
              <a:gd name="connsiteY43" fmla="*/ 2911664 h 4504080"/>
              <a:gd name="connsiteX44" fmla="*/ 8472484 w 8472484"/>
              <a:gd name="connsiteY44" fmla="*/ 2974563 h 4504080"/>
              <a:gd name="connsiteX45" fmla="*/ 8472484 w 8472484"/>
              <a:gd name="connsiteY45" fmla="*/ 3248803 h 4504080"/>
              <a:gd name="connsiteX46" fmla="*/ 8472484 w 8472484"/>
              <a:gd name="connsiteY46" fmla="*/ 3335774 h 4504080"/>
              <a:gd name="connsiteX47" fmla="*/ 8472484 w 8472484"/>
              <a:gd name="connsiteY47" fmla="*/ 3610014 h 4504080"/>
              <a:gd name="connsiteX48" fmla="*/ 8472484 w 8472484"/>
              <a:gd name="connsiteY48" fmla="*/ 3721887 h 4504080"/>
              <a:gd name="connsiteX49" fmla="*/ 8472484 w 8472484"/>
              <a:gd name="connsiteY49" fmla="*/ 3996127 h 4504080"/>
              <a:gd name="connsiteX50" fmla="*/ 8472484 w 8472484"/>
              <a:gd name="connsiteY50" fmla="*/ 4133731 h 4504080"/>
              <a:gd name="connsiteX51" fmla="*/ 8472484 w 8472484"/>
              <a:gd name="connsiteY51" fmla="*/ 4407971 h 4504080"/>
              <a:gd name="connsiteX52" fmla="*/ 8391487 w 8472484"/>
              <a:gd name="connsiteY52" fmla="*/ 4502580 h 4504080"/>
              <a:gd name="connsiteX53" fmla="*/ 8376498 w 8472484"/>
              <a:gd name="connsiteY53" fmla="*/ 4504080 h 4504080"/>
              <a:gd name="connsiteX54" fmla="*/ 95989 w 8472484"/>
              <a:gd name="connsiteY54" fmla="*/ 4504080 h 4504080"/>
              <a:gd name="connsiteX55" fmla="*/ 64311 w 8472484"/>
              <a:gd name="connsiteY55" fmla="*/ 4499952 h 4504080"/>
              <a:gd name="connsiteX56" fmla="*/ 0 w 8472484"/>
              <a:gd name="connsiteY56" fmla="*/ 4407971 h 4504080"/>
              <a:gd name="connsiteX57" fmla="*/ 0 w 8472484"/>
              <a:gd name="connsiteY57" fmla="*/ 4404236 h 4504080"/>
              <a:gd name="connsiteX58" fmla="*/ 0 w 8472484"/>
              <a:gd name="connsiteY58" fmla="*/ 4395365 h 4504080"/>
              <a:gd name="connsiteX59" fmla="*/ 0 w 8472484"/>
              <a:gd name="connsiteY59" fmla="*/ 4378089 h 4504080"/>
              <a:gd name="connsiteX60" fmla="*/ 0 w 8472484"/>
              <a:gd name="connsiteY60" fmla="*/ 4349608 h 4504080"/>
              <a:gd name="connsiteX61" fmla="*/ 0 w 8472484"/>
              <a:gd name="connsiteY61" fmla="*/ 4307120 h 4504080"/>
              <a:gd name="connsiteX62" fmla="*/ 0 w 8472484"/>
              <a:gd name="connsiteY62" fmla="*/ 4247823 h 4504080"/>
              <a:gd name="connsiteX63" fmla="*/ 0 w 8472484"/>
              <a:gd name="connsiteY63" fmla="*/ 4168916 h 4504080"/>
              <a:gd name="connsiteX64" fmla="*/ 0 w 8472484"/>
              <a:gd name="connsiteY64" fmla="*/ 4133731 h 4504080"/>
              <a:gd name="connsiteX65" fmla="*/ 0 w 8472484"/>
              <a:gd name="connsiteY65" fmla="*/ 4132625 h 4504080"/>
              <a:gd name="connsiteX66" fmla="*/ 0 w 8472484"/>
              <a:gd name="connsiteY66" fmla="*/ 4124877 h 4504080"/>
              <a:gd name="connsiteX67" fmla="*/ 0 w 8472484"/>
              <a:gd name="connsiteY67" fmla="*/ 4104034 h 4504080"/>
              <a:gd name="connsiteX68" fmla="*/ 0 w 8472484"/>
              <a:gd name="connsiteY68" fmla="*/ 4103849 h 4504080"/>
              <a:gd name="connsiteX69" fmla="*/ 0 w 8472484"/>
              <a:gd name="connsiteY69" fmla="*/ 4062900 h 4504080"/>
              <a:gd name="connsiteX70" fmla="*/ 0 w 8472484"/>
              <a:gd name="connsiteY70" fmla="*/ 4032880 h 4504080"/>
              <a:gd name="connsiteX71" fmla="*/ 0 w 8472484"/>
              <a:gd name="connsiteY71" fmla="*/ 4028361 h 4504080"/>
              <a:gd name="connsiteX72" fmla="*/ 0 w 8472484"/>
              <a:gd name="connsiteY72" fmla="*/ 3995389 h 4504080"/>
              <a:gd name="connsiteX73" fmla="*/ 0 w 8472484"/>
              <a:gd name="connsiteY73" fmla="*/ 3949598 h 4504080"/>
              <a:gd name="connsiteX74" fmla="*/ 0 w 8472484"/>
              <a:gd name="connsiteY74" fmla="*/ 3941067 h 4504080"/>
              <a:gd name="connsiteX75" fmla="*/ 0 w 8472484"/>
              <a:gd name="connsiteY75" fmla="*/ 3894676 h 4504080"/>
              <a:gd name="connsiteX76" fmla="*/ 0 w 8472484"/>
              <a:gd name="connsiteY76" fmla="*/ 3841322 h 4504080"/>
              <a:gd name="connsiteX77" fmla="*/ 0 w 8472484"/>
              <a:gd name="connsiteY77" fmla="*/ 3829794 h 4504080"/>
              <a:gd name="connsiteX78" fmla="*/ 0 w 8472484"/>
              <a:gd name="connsiteY78" fmla="*/ 3754121 h 4504080"/>
              <a:gd name="connsiteX79" fmla="*/ 0 w 8472484"/>
              <a:gd name="connsiteY79" fmla="*/ 3728297 h 4504080"/>
              <a:gd name="connsiteX80" fmla="*/ 0 w 8472484"/>
              <a:gd name="connsiteY80" fmla="*/ 3666827 h 4504080"/>
              <a:gd name="connsiteX81" fmla="*/ 0 w 8472484"/>
              <a:gd name="connsiteY81" fmla="*/ 3601160 h 4504080"/>
              <a:gd name="connsiteX82" fmla="*/ 0 w 8472484"/>
              <a:gd name="connsiteY82" fmla="*/ 3567082 h 4504080"/>
              <a:gd name="connsiteX83" fmla="*/ 0 w 8472484"/>
              <a:gd name="connsiteY83" fmla="*/ 3459083 h 4504080"/>
              <a:gd name="connsiteX84" fmla="*/ 0 w 8472484"/>
              <a:gd name="connsiteY84" fmla="*/ 3454057 h 4504080"/>
              <a:gd name="connsiteX85" fmla="*/ 0 w 8472484"/>
              <a:gd name="connsiteY85" fmla="*/ 3326920 h 4504080"/>
              <a:gd name="connsiteX86" fmla="*/ 0 w 8472484"/>
              <a:gd name="connsiteY86" fmla="*/ 3301235 h 4504080"/>
              <a:gd name="connsiteX87" fmla="*/ 0 w 8472484"/>
              <a:gd name="connsiteY87" fmla="*/ 3184843 h 4504080"/>
              <a:gd name="connsiteX88" fmla="*/ 0 w 8472484"/>
              <a:gd name="connsiteY88" fmla="*/ 3126785 h 4504080"/>
              <a:gd name="connsiteX89" fmla="*/ 0 w 8472484"/>
              <a:gd name="connsiteY89" fmla="*/ 3026995 h 4504080"/>
              <a:gd name="connsiteX90" fmla="*/ 0 w 8472484"/>
              <a:gd name="connsiteY90" fmla="*/ 2934905 h 4504080"/>
              <a:gd name="connsiteX91" fmla="*/ 0 w 8472484"/>
              <a:gd name="connsiteY91" fmla="*/ 2852545 h 4504080"/>
              <a:gd name="connsiteX92" fmla="*/ 0 w 8472484"/>
              <a:gd name="connsiteY92" fmla="*/ 2724763 h 4504080"/>
              <a:gd name="connsiteX93" fmla="*/ 0 w 8472484"/>
              <a:gd name="connsiteY93" fmla="*/ 2660665 h 4504080"/>
              <a:gd name="connsiteX94" fmla="*/ 0 w 8472484"/>
              <a:gd name="connsiteY94" fmla="*/ 2495530 h 4504080"/>
              <a:gd name="connsiteX95" fmla="*/ 0 w 8472484"/>
              <a:gd name="connsiteY95" fmla="*/ 2450523 h 4504080"/>
              <a:gd name="connsiteX96" fmla="*/ 0 w 8472484"/>
              <a:gd name="connsiteY96" fmla="*/ 2246376 h 4504080"/>
              <a:gd name="connsiteX97" fmla="*/ 0 w 8472484"/>
              <a:gd name="connsiteY97" fmla="*/ 2221290 h 4504080"/>
              <a:gd name="connsiteX98" fmla="*/ 0 w 8472484"/>
              <a:gd name="connsiteY98" fmla="*/ 2048195 h 4504080"/>
              <a:gd name="connsiteX99" fmla="*/ 0 w 8472484"/>
              <a:gd name="connsiteY99" fmla="*/ 1976471 h 4504080"/>
              <a:gd name="connsiteX100" fmla="*/ 0 w 8472484"/>
              <a:gd name="connsiteY100" fmla="*/ 1972136 h 4504080"/>
              <a:gd name="connsiteX101" fmla="*/ 0 w 8472484"/>
              <a:gd name="connsiteY101" fmla="*/ 1906316 h 4504080"/>
              <a:gd name="connsiteX102" fmla="*/ 0 w 8472484"/>
              <a:gd name="connsiteY102" fmla="*/ 1866658 h 4504080"/>
              <a:gd name="connsiteX103" fmla="*/ 0 w 8472484"/>
              <a:gd name="connsiteY103" fmla="*/ 1854915 h 4504080"/>
              <a:gd name="connsiteX104" fmla="*/ 0 w 8472484"/>
              <a:gd name="connsiteY104" fmla="*/ 1592418 h 4504080"/>
              <a:gd name="connsiteX105" fmla="*/ 0 w 8472484"/>
              <a:gd name="connsiteY105" fmla="*/ 1529519 h 4504080"/>
              <a:gd name="connsiteX106" fmla="*/ 0 w 8472484"/>
              <a:gd name="connsiteY106" fmla="*/ 1255278 h 4504080"/>
              <a:gd name="connsiteX107" fmla="*/ 0 w 8472484"/>
              <a:gd name="connsiteY107" fmla="*/ 1168307 h 4504080"/>
              <a:gd name="connsiteX108" fmla="*/ 0 w 8472484"/>
              <a:gd name="connsiteY108" fmla="*/ 894067 h 4504080"/>
              <a:gd name="connsiteX109" fmla="*/ 0 w 8472484"/>
              <a:gd name="connsiteY109" fmla="*/ 782195 h 4504080"/>
              <a:gd name="connsiteX110" fmla="*/ 0 w 8472484"/>
              <a:gd name="connsiteY110" fmla="*/ 507955 h 4504080"/>
              <a:gd name="connsiteX111" fmla="*/ 0 w 8472484"/>
              <a:gd name="connsiteY111" fmla="*/ 370350 h 4504080"/>
              <a:gd name="connsiteX112" fmla="*/ 0 w 8472484"/>
              <a:gd name="connsiteY112" fmla="*/ 96110 h 4504080"/>
              <a:gd name="connsiteX113" fmla="*/ 95997 w 8472484"/>
              <a:gd name="connsiteY113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8472484" h="4504080">
                <a:moveTo>
                  <a:pt x="95997" y="0"/>
                </a:moveTo>
                <a:lnTo>
                  <a:pt x="4235610" y="0"/>
                </a:lnTo>
                <a:lnTo>
                  <a:pt x="4388967" y="0"/>
                </a:lnTo>
                <a:lnTo>
                  <a:pt x="8376488" y="0"/>
                </a:lnTo>
                <a:cubicBezTo>
                  <a:pt x="8472484" y="0"/>
                  <a:pt x="8472484" y="96110"/>
                  <a:pt x="8472484" y="96110"/>
                </a:cubicBezTo>
                <a:cubicBezTo>
                  <a:pt x="8472484" y="96110"/>
                  <a:pt x="8472484" y="96110"/>
                  <a:pt x="8472484" y="335165"/>
                </a:cubicBezTo>
                <a:lnTo>
                  <a:pt x="8472484" y="370350"/>
                </a:lnTo>
                <a:cubicBezTo>
                  <a:pt x="8472484" y="370350"/>
                  <a:pt x="8472484" y="370350"/>
                  <a:pt x="8472484" y="379204"/>
                </a:cubicBezTo>
                <a:lnTo>
                  <a:pt x="8472484" y="400048"/>
                </a:lnTo>
                <a:lnTo>
                  <a:pt x="8472484" y="400232"/>
                </a:lnTo>
                <a:cubicBezTo>
                  <a:pt x="8472484" y="415173"/>
                  <a:pt x="8472484" y="437585"/>
                  <a:pt x="8472484" y="471202"/>
                </a:cubicBezTo>
                <a:lnTo>
                  <a:pt x="8472484" y="475721"/>
                </a:lnTo>
                <a:lnTo>
                  <a:pt x="8472484" y="508692"/>
                </a:lnTo>
                <a:cubicBezTo>
                  <a:pt x="8472484" y="522527"/>
                  <a:pt x="8472484" y="537744"/>
                  <a:pt x="8472484" y="554484"/>
                </a:cubicBezTo>
                <a:lnTo>
                  <a:pt x="8472484" y="563015"/>
                </a:lnTo>
                <a:lnTo>
                  <a:pt x="8472484" y="609405"/>
                </a:lnTo>
                <a:lnTo>
                  <a:pt x="8472484" y="662759"/>
                </a:lnTo>
                <a:lnTo>
                  <a:pt x="8472484" y="674288"/>
                </a:lnTo>
                <a:cubicBezTo>
                  <a:pt x="8472484" y="697668"/>
                  <a:pt x="8472484" y="722846"/>
                  <a:pt x="8472484" y="749961"/>
                </a:cubicBezTo>
                <a:lnTo>
                  <a:pt x="8472484" y="775785"/>
                </a:lnTo>
                <a:lnTo>
                  <a:pt x="8472484" y="837255"/>
                </a:lnTo>
                <a:lnTo>
                  <a:pt x="8472484" y="902921"/>
                </a:lnTo>
                <a:lnTo>
                  <a:pt x="8472484" y="936999"/>
                </a:lnTo>
                <a:lnTo>
                  <a:pt x="8472484" y="1044999"/>
                </a:lnTo>
                <a:lnTo>
                  <a:pt x="8472484" y="1050025"/>
                </a:lnTo>
                <a:cubicBezTo>
                  <a:pt x="8472484" y="1090006"/>
                  <a:pt x="8472484" y="1132338"/>
                  <a:pt x="8472484" y="1177161"/>
                </a:cubicBezTo>
                <a:lnTo>
                  <a:pt x="8472484" y="1202847"/>
                </a:lnTo>
                <a:lnTo>
                  <a:pt x="8472484" y="1319239"/>
                </a:lnTo>
                <a:lnTo>
                  <a:pt x="8472484" y="1377296"/>
                </a:lnTo>
                <a:lnTo>
                  <a:pt x="8472484" y="1477087"/>
                </a:lnTo>
                <a:lnTo>
                  <a:pt x="8472484" y="1569177"/>
                </a:lnTo>
                <a:lnTo>
                  <a:pt x="8472484" y="1651536"/>
                </a:lnTo>
                <a:lnTo>
                  <a:pt x="8472484" y="1779318"/>
                </a:lnTo>
                <a:lnTo>
                  <a:pt x="8472484" y="1843417"/>
                </a:lnTo>
                <a:lnTo>
                  <a:pt x="8472484" y="1854915"/>
                </a:lnTo>
                <a:lnTo>
                  <a:pt x="8472484" y="2008551"/>
                </a:lnTo>
                <a:lnTo>
                  <a:pt x="8472484" y="2032038"/>
                </a:lnTo>
                <a:lnTo>
                  <a:pt x="8472484" y="2036373"/>
                </a:lnTo>
                <a:lnTo>
                  <a:pt x="8472484" y="2048195"/>
                </a:lnTo>
                <a:lnTo>
                  <a:pt x="8472484" y="2306279"/>
                </a:lnTo>
                <a:lnTo>
                  <a:pt x="8472484" y="2323525"/>
                </a:lnTo>
                <a:lnTo>
                  <a:pt x="8472484" y="2597765"/>
                </a:lnTo>
                <a:lnTo>
                  <a:pt x="8472484" y="2637423"/>
                </a:lnTo>
                <a:lnTo>
                  <a:pt x="8472484" y="2911664"/>
                </a:lnTo>
                <a:lnTo>
                  <a:pt x="8472484" y="2974563"/>
                </a:lnTo>
                <a:lnTo>
                  <a:pt x="8472484" y="3248803"/>
                </a:lnTo>
                <a:lnTo>
                  <a:pt x="8472484" y="3335774"/>
                </a:lnTo>
                <a:lnTo>
                  <a:pt x="8472484" y="3610014"/>
                </a:lnTo>
                <a:lnTo>
                  <a:pt x="8472484" y="3721887"/>
                </a:lnTo>
                <a:lnTo>
                  <a:pt x="8472484" y="3996127"/>
                </a:lnTo>
                <a:lnTo>
                  <a:pt x="8472484" y="4133731"/>
                </a:lnTo>
                <a:lnTo>
                  <a:pt x="8472484" y="4407971"/>
                </a:lnTo>
                <a:cubicBezTo>
                  <a:pt x="8472484" y="4480054"/>
                  <a:pt x="8418486" y="4498074"/>
                  <a:pt x="8391487" y="4502580"/>
                </a:cubicBezTo>
                <a:lnTo>
                  <a:pt x="8376498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2048195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54915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/>
              <a:t>Klik op het pictogram als u een afbeelding wilt toevoegen</a:t>
            </a:r>
            <a:endParaRPr lang="en-GB" noProof="0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522000" y="257725"/>
            <a:ext cx="8161200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6269" y="6366754"/>
            <a:ext cx="1183250" cy="294605"/>
          </a:xfrm>
          <a:prstGeom prst="rect">
            <a:avLst/>
          </a:prstGeom>
        </p:spPr>
      </p:pic>
      <p:grpSp>
        <p:nvGrpSpPr>
          <p:cNvPr id="83" name="Group 82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84" name="Rectangle 104"/>
            <p:cNvSpPr>
              <a:spLocks noChangeArrowheads="1"/>
            </p:cNvSpPr>
            <p:nvPr userDrawn="1"/>
          </p:nvSpPr>
          <p:spPr bwMode="gray">
            <a:xfrm>
              <a:off x="-2035175" y="0"/>
              <a:ext cx="1881477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99" name="Group 98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100" name="Rectangle 104"/>
              <p:cNvSpPr>
                <a:spLocks noChangeArrowheads="1"/>
              </p:cNvSpPr>
              <p:nvPr/>
            </p:nvSpPr>
            <p:spPr bwMode="gray">
              <a:xfrm>
                <a:off x="-2035175" y="4722106"/>
                <a:ext cx="1872000" cy="100800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10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10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10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11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11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11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11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1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11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21" name="Picture 12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2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2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2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2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2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2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4000" y="1278384"/>
            <a:ext cx="3960000" cy="4921200"/>
          </a:xfrm>
        </p:spPr>
        <p:txBody>
          <a:bodyPr>
            <a:no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2800" y="1278384"/>
            <a:ext cx="3960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2800" y="280734"/>
            <a:ext cx="8161200" cy="854075"/>
          </a:xfrm>
        </p:spPr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90" userDrawn="1">
          <p15:clr>
            <a:srgbClr val="FBAE40"/>
          </p15:clr>
        </p15:guide>
        <p15:guide id="2" pos="296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4000" y="1795636"/>
            <a:ext cx="3960000" cy="4403948"/>
          </a:xfrm>
        </p:spPr>
        <p:txBody>
          <a:bodyPr>
            <a:no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2800" y="1795636"/>
            <a:ext cx="3960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2800" y="280734"/>
            <a:ext cx="8161200" cy="854075"/>
          </a:xfrm>
        </p:spPr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32800" y="1277983"/>
            <a:ext cx="39600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34000" y="1277983"/>
            <a:ext cx="39600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90" userDrawn="1">
          <p15:clr>
            <a:srgbClr val="FBAE40"/>
          </p15:clr>
        </p15:guide>
        <p15:guide id="2" pos="296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4000" y="1278000"/>
            <a:ext cx="3960000" cy="4929584"/>
          </a:xfrm>
        </p:spPr>
        <p:txBody>
          <a:bodyPr>
            <a:no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2800" y="1795636"/>
            <a:ext cx="3960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2800" y="280734"/>
            <a:ext cx="8161200" cy="854075"/>
          </a:xfrm>
        </p:spPr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32800" y="1277983"/>
            <a:ext cx="39600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90" userDrawn="1">
          <p15:clr>
            <a:srgbClr val="FBAE40"/>
          </p15:clr>
        </p15:guide>
        <p15:guide id="2" pos="296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4000" y="1795636"/>
            <a:ext cx="3960000" cy="4403948"/>
          </a:xfrm>
        </p:spPr>
        <p:txBody>
          <a:bodyPr>
            <a:no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2800" y="1278000"/>
            <a:ext cx="3960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2800" y="280734"/>
            <a:ext cx="8161200" cy="854075"/>
          </a:xfrm>
        </p:spPr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34000" y="1277983"/>
            <a:ext cx="39600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90" userDrawn="1">
          <p15:clr>
            <a:srgbClr val="FBAE40"/>
          </p15:clr>
        </p15:guide>
        <p15:guide id="2" pos="296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2800" y="1278385"/>
            <a:ext cx="8161200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800" y="280734"/>
            <a:ext cx="8161200" cy="854075"/>
          </a:xfrm>
        </p:spPr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34000" y="1278001"/>
            <a:ext cx="3960000" cy="2330177"/>
          </a:xfrm>
        </p:spPr>
        <p:txBody>
          <a:bodyPr>
            <a:no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532800" y="1278001"/>
            <a:ext cx="3960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4734000" y="3877592"/>
            <a:ext cx="3960000" cy="2330177"/>
          </a:xfrm>
        </p:spPr>
        <p:txBody>
          <a:bodyPr>
            <a:no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532800" y="3877592"/>
            <a:ext cx="3960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2800" y="280734"/>
            <a:ext cx="8161200" cy="854075"/>
          </a:xfrm>
        </p:spPr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90" userDrawn="1">
          <p15:clr>
            <a:srgbClr val="FBAE40"/>
          </p15:clr>
        </p15:guide>
        <p15:guide id="0" pos="2961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32800" y="1278384"/>
            <a:ext cx="2556000" cy="2329200"/>
          </a:xfr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335400" y="1278384"/>
            <a:ext cx="2556000" cy="2329200"/>
          </a:xfr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138000" y="1278384"/>
            <a:ext cx="2556000" cy="2329200"/>
          </a:xfr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532800" y="3884250"/>
            <a:ext cx="2556000" cy="2329200"/>
          </a:xfr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335400" y="3884250"/>
            <a:ext cx="2556000" cy="2329200"/>
          </a:xfr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138000" y="3884250"/>
            <a:ext cx="2556000" cy="2329200"/>
          </a:xfr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2800" y="280734"/>
            <a:ext cx="8161200" cy="854075"/>
          </a:xfrm>
        </p:spPr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943" userDrawn="1">
          <p15:clr>
            <a:srgbClr val="FBAE40"/>
          </p15:clr>
        </p15:guide>
        <p15:guide id="2" pos="2106" userDrawn="1">
          <p15:clr>
            <a:srgbClr val="FBAE40"/>
          </p15:clr>
        </p15:guide>
        <p15:guide id="3" pos="3650" userDrawn="1">
          <p15:clr>
            <a:srgbClr val="FBAE40"/>
          </p15:clr>
        </p15:guide>
        <p15:guide id="4" pos="381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32800" y="1795637"/>
            <a:ext cx="2556000" cy="2696988"/>
          </a:xfr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335400" y="1795637"/>
            <a:ext cx="2556000" cy="2696988"/>
          </a:xfr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138000" y="1795637"/>
            <a:ext cx="2556000" cy="2696988"/>
          </a:xfr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532800" y="4760734"/>
            <a:ext cx="2556000" cy="1440042"/>
          </a:xfr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335400" y="4760734"/>
            <a:ext cx="2556000" cy="1440042"/>
          </a:xfr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138000" y="4760734"/>
            <a:ext cx="2556000" cy="1440042"/>
          </a:xfr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2800" y="280734"/>
            <a:ext cx="8161200" cy="854075"/>
          </a:xfrm>
        </p:spPr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32800" y="1277983"/>
            <a:ext cx="25560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35400" y="1277983"/>
            <a:ext cx="25560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138000" y="1277983"/>
            <a:ext cx="25560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106" userDrawn="1">
          <p15:clr>
            <a:srgbClr val="FBAE40"/>
          </p15:clr>
        </p15:guide>
        <p15:guide id="3" pos="3650" userDrawn="1">
          <p15:clr>
            <a:srgbClr val="FBAE40"/>
          </p15:clr>
        </p15:guide>
        <p15:guide id="4" pos="3812" userDrawn="1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194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32799" y="1279981"/>
            <a:ext cx="3960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532799" y="1754561"/>
            <a:ext cx="3960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532799" y="3877590"/>
            <a:ext cx="3960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532799" y="4346775"/>
            <a:ext cx="3960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532799" y="1682898"/>
            <a:ext cx="396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532799" y="4278810"/>
            <a:ext cx="396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4733999" y="1279981"/>
            <a:ext cx="3960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4733999" y="1754561"/>
            <a:ext cx="3960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4733999" y="3877590"/>
            <a:ext cx="3960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4733999" y="4346775"/>
            <a:ext cx="3960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4733999" y="1682898"/>
            <a:ext cx="396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4733999" y="4278810"/>
            <a:ext cx="396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2799" y="280734"/>
            <a:ext cx="8161200" cy="854075"/>
          </a:xfrm>
        </p:spPr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790" userDrawn="1">
          <p15:clr>
            <a:srgbClr val="FBAE40"/>
          </p15:clr>
        </p15:guide>
        <p15:guide id="3" pos="2965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2800" y="280734"/>
            <a:ext cx="8161200" cy="854075"/>
          </a:xfrm>
        </p:spPr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3280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532800" y="1757279"/>
            <a:ext cx="25560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53280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53280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53280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53280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13800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138000" y="1757279"/>
            <a:ext cx="25560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13800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13800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13800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13800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33540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335400" y="1757279"/>
            <a:ext cx="25560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33540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33540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33540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33540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1944" userDrawn="1">
          <p15:clr>
            <a:srgbClr val="FBAE40"/>
          </p15:clr>
        </p15:guide>
        <p15:guide id="3" pos="3812" userDrawn="1">
          <p15:clr>
            <a:srgbClr val="FBAE40"/>
          </p15:clr>
        </p15:guide>
        <p15:guide id="4" pos="2102" userDrawn="1">
          <p15:clr>
            <a:srgbClr val="FBAE40"/>
          </p15:clr>
        </p15:guide>
        <p15:guide id="5" pos="3650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2800" y="280734"/>
            <a:ext cx="8161200" cy="854075"/>
          </a:xfrm>
        </p:spPr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32800" y="1278384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532800" y="1757279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532800" y="3878568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532800" y="4346776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532800" y="1685616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532800" y="4278810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593200" y="1278384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593200" y="1757279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593200" y="3878568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593200" y="4346776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593200" y="1685616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593200" y="4278810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653600" y="1278384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653600" y="1757279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653600" y="3878568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653600" y="4346776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653600" y="1685616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653600" y="4278810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6714000" y="1278384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6714000" y="1757279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6714000" y="3878568"/>
            <a:ext cx="1980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6714000" y="4346776"/>
            <a:ext cx="1980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6714000" y="1685616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6714000" y="4278810"/>
            <a:ext cx="1980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1612" userDrawn="1">
          <p15:clr>
            <a:srgbClr val="FBAE40"/>
          </p15:clr>
        </p15:guide>
        <p15:guide id="4" pos="4110" userDrawn="1">
          <p15:clr>
            <a:srgbClr val="FBAE40"/>
          </p15:clr>
        </p15:guide>
        <p15:guide id="5" pos="2898" userDrawn="1">
          <p15:clr>
            <a:srgbClr val="FBAE40"/>
          </p15:clr>
        </p15:guide>
        <p15:guide id="6" pos="1647" userDrawn="1">
          <p15:clr>
            <a:srgbClr val="FBAE40"/>
          </p15:clr>
        </p15:guide>
        <p15:guide id="7" pos="2857" userDrawn="1">
          <p15:clr>
            <a:srgbClr val="FBAE40"/>
          </p15:clr>
        </p15:guide>
        <p15:guide id="8" pos="4146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115963" y="1270000"/>
            <a:ext cx="4575600" cy="4978400"/>
          </a:xfr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 bwMode="gray">
          <a:xfrm>
            <a:off x="376240" y="274638"/>
            <a:ext cx="3443285" cy="5920066"/>
          </a:xfrm>
          <a:custGeom>
            <a:avLst/>
            <a:gdLst>
              <a:gd name="connsiteX0" fmla="*/ 95997 w 3443285"/>
              <a:gd name="connsiteY0" fmla="*/ 0 h 5920066"/>
              <a:gd name="connsiteX1" fmla="*/ 3443285 w 3443285"/>
              <a:gd name="connsiteY1" fmla="*/ 0 h 5920066"/>
              <a:gd name="connsiteX2" fmla="*/ 3443285 w 3443285"/>
              <a:gd name="connsiteY2" fmla="*/ 5920066 h 5920066"/>
              <a:gd name="connsiteX3" fmla="*/ 60012 w 3443285"/>
              <a:gd name="connsiteY3" fmla="*/ 5920066 h 5920066"/>
              <a:gd name="connsiteX4" fmla="*/ 40499 w 3443285"/>
              <a:gd name="connsiteY4" fmla="*/ 5911144 h 5920066"/>
              <a:gd name="connsiteX5" fmla="*/ 0 w 3443285"/>
              <a:gd name="connsiteY5" fmla="*/ 5830051 h 5920066"/>
              <a:gd name="connsiteX6" fmla="*/ 0 w 3443285"/>
              <a:gd name="connsiteY6" fmla="*/ 5590996 h 5920066"/>
              <a:gd name="connsiteX7" fmla="*/ 0 w 3443285"/>
              <a:gd name="connsiteY7" fmla="*/ 5555811 h 5920066"/>
              <a:gd name="connsiteX8" fmla="*/ 0 w 3443285"/>
              <a:gd name="connsiteY8" fmla="*/ 5554705 h 5920066"/>
              <a:gd name="connsiteX9" fmla="*/ 0 w 3443285"/>
              <a:gd name="connsiteY9" fmla="*/ 5546957 h 5920066"/>
              <a:gd name="connsiteX10" fmla="*/ 0 w 3443285"/>
              <a:gd name="connsiteY10" fmla="*/ 5526114 h 5920066"/>
              <a:gd name="connsiteX11" fmla="*/ 0 w 3443285"/>
              <a:gd name="connsiteY11" fmla="*/ 5525929 h 5920066"/>
              <a:gd name="connsiteX12" fmla="*/ 0 w 3443285"/>
              <a:gd name="connsiteY12" fmla="*/ 5484980 h 5920066"/>
              <a:gd name="connsiteX13" fmla="*/ 0 w 3443285"/>
              <a:gd name="connsiteY13" fmla="*/ 5454960 h 5920066"/>
              <a:gd name="connsiteX14" fmla="*/ 0 w 3443285"/>
              <a:gd name="connsiteY14" fmla="*/ 5450441 h 5920066"/>
              <a:gd name="connsiteX15" fmla="*/ 0 w 3443285"/>
              <a:gd name="connsiteY15" fmla="*/ 5417469 h 5920066"/>
              <a:gd name="connsiteX16" fmla="*/ 0 w 3443285"/>
              <a:gd name="connsiteY16" fmla="*/ 5371678 h 5920066"/>
              <a:gd name="connsiteX17" fmla="*/ 0 w 3443285"/>
              <a:gd name="connsiteY17" fmla="*/ 5363147 h 5920066"/>
              <a:gd name="connsiteX18" fmla="*/ 0 w 3443285"/>
              <a:gd name="connsiteY18" fmla="*/ 5316756 h 5920066"/>
              <a:gd name="connsiteX19" fmla="*/ 0 w 3443285"/>
              <a:gd name="connsiteY19" fmla="*/ 5263402 h 5920066"/>
              <a:gd name="connsiteX20" fmla="*/ 0 w 3443285"/>
              <a:gd name="connsiteY20" fmla="*/ 5251874 h 5920066"/>
              <a:gd name="connsiteX21" fmla="*/ 0 w 3443285"/>
              <a:gd name="connsiteY21" fmla="*/ 5176201 h 5920066"/>
              <a:gd name="connsiteX22" fmla="*/ 0 w 3443285"/>
              <a:gd name="connsiteY22" fmla="*/ 5150377 h 5920066"/>
              <a:gd name="connsiteX23" fmla="*/ 0 w 3443285"/>
              <a:gd name="connsiteY23" fmla="*/ 5088907 h 5920066"/>
              <a:gd name="connsiteX24" fmla="*/ 0 w 3443285"/>
              <a:gd name="connsiteY24" fmla="*/ 5023240 h 5920066"/>
              <a:gd name="connsiteX25" fmla="*/ 0 w 3443285"/>
              <a:gd name="connsiteY25" fmla="*/ 4989162 h 5920066"/>
              <a:gd name="connsiteX26" fmla="*/ 0 w 3443285"/>
              <a:gd name="connsiteY26" fmla="*/ 4903543 h 5920066"/>
              <a:gd name="connsiteX27" fmla="*/ 0 w 3443285"/>
              <a:gd name="connsiteY27" fmla="*/ 4899808 h 5920066"/>
              <a:gd name="connsiteX28" fmla="*/ 0 w 3443285"/>
              <a:gd name="connsiteY28" fmla="*/ 4890937 h 5920066"/>
              <a:gd name="connsiteX29" fmla="*/ 0 w 3443285"/>
              <a:gd name="connsiteY29" fmla="*/ 4881163 h 5920066"/>
              <a:gd name="connsiteX30" fmla="*/ 0 w 3443285"/>
              <a:gd name="connsiteY30" fmla="*/ 4876137 h 5920066"/>
              <a:gd name="connsiteX31" fmla="*/ 0 w 3443285"/>
              <a:gd name="connsiteY31" fmla="*/ 4873661 h 5920066"/>
              <a:gd name="connsiteX32" fmla="*/ 0 w 3443285"/>
              <a:gd name="connsiteY32" fmla="*/ 4845180 h 5920066"/>
              <a:gd name="connsiteX33" fmla="*/ 0 w 3443285"/>
              <a:gd name="connsiteY33" fmla="*/ 4802692 h 5920066"/>
              <a:gd name="connsiteX34" fmla="*/ 0 w 3443285"/>
              <a:gd name="connsiteY34" fmla="*/ 4749000 h 5920066"/>
              <a:gd name="connsiteX35" fmla="*/ 0 w 3443285"/>
              <a:gd name="connsiteY35" fmla="*/ 4743395 h 5920066"/>
              <a:gd name="connsiteX36" fmla="*/ 0 w 3443285"/>
              <a:gd name="connsiteY36" fmla="*/ 4723315 h 5920066"/>
              <a:gd name="connsiteX37" fmla="*/ 0 w 3443285"/>
              <a:gd name="connsiteY37" fmla="*/ 4664488 h 5920066"/>
              <a:gd name="connsiteX38" fmla="*/ 0 w 3443285"/>
              <a:gd name="connsiteY38" fmla="*/ 4629303 h 5920066"/>
              <a:gd name="connsiteX39" fmla="*/ 0 w 3443285"/>
              <a:gd name="connsiteY39" fmla="*/ 4628197 h 5920066"/>
              <a:gd name="connsiteX40" fmla="*/ 0 w 3443285"/>
              <a:gd name="connsiteY40" fmla="*/ 4620449 h 5920066"/>
              <a:gd name="connsiteX41" fmla="*/ 0 w 3443285"/>
              <a:gd name="connsiteY41" fmla="*/ 4606923 h 5920066"/>
              <a:gd name="connsiteX42" fmla="*/ 0 w 3443285"/>
              <a:gd name="connsiteY42" fmla="*/ 4599606 h 5920066"/>
              <a:gd name="connsiteX43" fmla="*/ 0 w 3443285"/>
              <a:gd name="connsiteY43" fmla="*/ 4599421 h 5920066"/>
              <a:gd name="connsiteX44" fmla="*/ 0 w 3443285"/>
              <a:gd name="connsiteY44" fmla="*/ 4558472 h 5920066"/>
              <a:gd name="connsiteX45" fmla="*/ 0 w 3443285"/>
              <a:gd name="connsiteY45" fmla="*/ 4548865 h 5920066"/>
              <a:gd name="connsiteX46" fmla="*/ 0 w 3443285"/>
              <a:gd name="connsiteY46" fmla="*/ 4528452 h 5920066"/>
              <a:gd name="connsiteX47" fmla="*/ 0 w 3443285"/>
              <a:gd name="connsiteY47" fmla="*/ 4523933 h 5920066"/>
              <a:gd name="connsiteX48" fmla="*/ 0 w 3443285"/>
              <a:gd name="connsiteY48" fmla="*/ 4490961 h 5920066"/>
              <a:gd name="connsiteX49" fmla="*/ 0 w 3443285"/>
              <a:gd name="connsiteY49" fmla="*/ 4449075 h 5920066"/>
              <a:gd name="connsiteX50" fmla="*/ 0 w 3443285"/>
              <a:gd name="connsiteY50" fmla="*/ 4445170 h 5920066"/>
              <a:gd name="connsiteX51" fmla="*/ 0 w 3443285"/>
              <a:gd name="connsiteY51" fmla="*/ 4436639 h 5920066"/>
              <a:gd name="connsiteX52" fmla="*/ 0 w 3443285"/>
              <a:gd name="connsiteY52" fmla="*/ 4390248 h 5920066"/>
              <a:gd name="connsiteX53" fmla="*/ 0 w 3443285"/>
              <a:gd name="connsiteY53" fmla="*/ 4356985 h 5920066"/>
              <a:gd name="connsiteX54" fmla="*/ 0 w 3443285"/>
              <a:gd name="connsiteY54" fmla="*/ 4336894 h 5920066"/>
              <a:gd name="connsiteX55" fmla="*/ 0 w 3443285"/>
              <a:gd name="connsiteY55" fmla="*/ 4325366 h 5920066"/>
              <a:gd name="connsiteX56" fmla="*/ 0 w 3443285"/>
              <a:gd name="connsiteY56" fmla="*/ 4274625 h 5920066"/>
              <a:gd name="connsiteX57" fmla="*/ 0 w 3443285"/>
              <a:gd name="connsiteY57" fmla="*/ 4249693 h 5920066"/>
              <a:gd name="connsiteX58" fmla="*/ 0 w 3443285"/>
              <a:gd name="connsiteY58" fmla="*/ 4223869 h 5920066"/>
              <a:gd name="connsiteX59" fmla="*/ 0 w 3443285"/>
              <a:gd name="connsiteY59" fmla="*/ 4162399 h 5920066"/>
              <a:gd name="connsiteX60" fmla="*/ 0 w 3443285"/>
              <a:gd name="connsiteY60" fmla="*/ 4146843 h 5920066"/>
              <a:gd name="connsiteX61" fmla="*/ 0 w 3443285"/>
              <a:gd name="connsiteY61" fmla="*/ 4096732 h 5920066"/>
              <a:gd name="connsiteX62" fmla="*/ 0 w 3443285"/>
              <a:gd name="connsiteY62" fmla="*/ 4082745 h 5920066"/>
              <a:gd name="connsiteX63" fmla="*/ 0 w 3443285"/>
              <a:gd name="connsiteY63" fmla="*/ 4062654 h 5920066"/>
              <a:gd name="connsiteX64" fmla="*/ 0 w 3443285"/>
              <a:gd name="connsiteY64" fmla="*/ 3954655 h 5920066"/>
              <a:gd name="connsiteX65" fmla="*/ 0 w 3443285"/>
              <a:gd name="connsiteY65" fmla="*/ 3949629 h 5920066"/>
              <a:gd name="connsiteX66" fmla="*/ 0 w 3443285"/>
              <a:gd name="connsiteY66" fmla="*/ 3917610 h 5920066"/>
              <a:gd name="connsiteX67" fmla="*/ 0 w 3443285"/>
              <a:gd name="connsiteY67" fmla="*/ 3872603 h 5920066"/>
              <a:gd name="connsiteX68" fmla="*/ 0 w 3443285"/>
              <a:gd name="connsiteY68" fmla="*/ 3822492 h 5920066"/>
              <a:gd name="connsiteX69" fmla="*/ 0 w 3443285"/>
              <a:gd name="connsiteY69" fmla="*/ 3796807 h 5920066"/>
              <a:gd name="connsiteX70" fmla="*/ 0 w 3443285"/>
              <a:gd name="connsiteY70" fmla="*/ 3680415 h 5920066"/>
              <a:gd name="connsiteX71" fmla="*/ 0 w 3443285"/>
              <a:gd name="connsiteY71" fmla="*/ 3668456 h 5920066"/>
              <a:gd name="connsiteX72" fmla="*/ 0 w 3443285"/>
              <a:gd name="connsiteY72" fmla="*/ 3643370 h 5920066"/>
              <a:gd name="connsiteX73" fmla="*/ 0 w 3443285"/>
              <a:gd name="connsiteY73" fmla="*/ 3622357 h 5920066"/>
              <a:gd name="connsiteX74" fmla="*/ 0 w 3443285"/>
              <a:gd name="connsiteY74" fmla="*/ 3522567 h 5920066"/>
              <a:gd name="connsiteX75" fmla="*/ 0 w 3443285"/>
              <a:gd name="connsiteY75" fmla="*/ 3430477 h 5920066"/>
              <a:gd name="connsiteX76" fmla="*/ 0 w 3443285"/>
              <a:gd name="connsiteY76" fmla="*/ 3398551 h 5920066"/>
              <a:gd name="connsiteX77" fmla="*/ 0 w 3443285"/>
              <a:gd name="connsiteY77" fmla="*/ 3394216 h 5920066"/>
              <a:gd name="connsiteX78" fmla="*/ 0 w 3443285"/>
              <a:gd name="connsiteY78" fmla="*/ 3348117 h 5920066"/>
              <a:gd name="connsiteX79" fmla="*/ 0 w 3443285"/>
              <a:gd name="connsiteY79" fmla="*/ 3220335 h 5920066"/>
              <a:gd name="connsiteX80" fmla="*/ 0 w 3443285"/>
              <a:gd name="connsiteY80" fmla="*/ 3156237 h 5920066"/>
              <a:gd name="connsiteX81" fmla="*/ 0 w 3443285"/>
              <a:gd name="connsiteY81" fmla="*/ 3124311 h 5920066"/>
              <a:gd name="connsiteX82" fmla="*/ 0 w 3443285"/>
              <a:gd name="connsiteY82" fmla="*/ 3107064 h 5920066"/>
              <a:gd name="connsiteX83" fmla="*/ 0 w 3443285"/>
              <a:gd name="connsiteY83" fmla="*/ 2991102 h 5920066"/>
              <a:gd name="connsiteX84" fmla="*/ 0 w 3443285"/>
              <a:gd name="connsiteY84" fmla="*/ 2946095 h 5920066"/>
              <a:gd name="connsiteX85" fmla="*/ 0 w 3443285"/>
              <a:gd name="connsiteY85" fmla="*/ 2832824 h 5920066"/>
              <a:gd name="connsiteX86" fmla="*/ 0 w 3443285"/>
              <a:gd name="connsiteY86" fmla="*/ 2793166 h 5920066"/>
              <a:gd name="connsiteX87" fmla="*/ 0 w 3443285"/>
              <a:gd name="connsiteY87" fmla="*/ 2741948 h 5920066"/>
              <a:gd name="connsiteX88" fmla="*/ 0 w 3443285"/>
              <a:gd name="connsiteY88" fmla="*/ 2716862 h 5920066"/>
              <a:gd name="connsiteX89" fmla="*/ 0 w 3443285"/>
              <a:gd name="connsiteY89" fmla="*/ 2518926 h 5920066"/>
              <a:gd name="connsiteX90" fmla="*/ 0 w 3443285"/>
              <a:gd name="connsiteY90" fmla="*/ 2472043 h 5920066"/>
              <a:gd name="connsiteX91" fmla="*/ 0 w 3443285"/>
              <a:gd name="connsiteY91" fmla="*/ 2467708 h 5920066"/>
              <a:gd name="connsiteX92" fmla="*/ 0 w 3443285"/>
              <a:gd name="connsiteY92" fmla="*/ 2456027 h 5920066"/>
              <a:gd name="connsiteX93" fmla="*/ 0 w 3443285"/>
              <a:gd name="connsiteY93" fmla="*/ 2197803 h 5920066"/>
              <a:gd name="connsiteX94" fmla="*/ 0 w 3443285"/>
              <a:gd name="connsiteY94" fmla="*/ 2181786 h 5920066"/>
              <a:gd name="connsiteX95" fmla="*/ 0 w 3443285"/>
              <a:gd name="connsiteY95" fmla="*/ 2180556 h 5920066"/>
              <a:gd name="connsiteX96" fmla="*/ 0 w 3443285"/>
              <a:gd name="connsiteY96" fmla="*/ 2094815 h 5920066"/>
              <a:gd name="connsiteX97" fmla="*/ 0 w 3443285"/>
              <a:gd name="connsiteY97" fmla="*/ 1906316 h 5920066"/>
              <a:gd name="connsiteX98" fmla="*/ 0 w 3443285"/>
              <a:gd name="connsiteY98" fmla="*/ 1866658 h 5920066"/>
              <a:gd name="connsiteX99" fmla="*/ 0 w 3443285"/>
              <a:gd name="connsiteY99" fmla="*/ 1820575 h 5920066"/>
              <a:gd name="connsiteX100" fmla="*/ 0 w 3443285"/>
              <a:gd name="connsiteY100" fmla="*/ 1708703 h 5920066"/>
              <a:gd name="connsiteX101" fmla="*/ 0 w 3443285"/>
              <a:gd name="connsiteY101" fmla="*/ 1592418 h 5920066"/>
              <a:gd name="connsiteX102" fmla="*/ 0 w 3443285"/>
              <a:gd name="connsiteY102" fmla="*/ 1529519 h 5920066"/>
              <a:gd name="connsiteX103" fmla="*/ 0 w 3443285"/>
              <a:gd name="connsiteY103" fmla="*/ 1434463 h 5920066"/>
              <a:gd name="connsiteX104" fmla="*/ 0 w 3443285"/>
              <a:gd name="connsiteY104" fmla="*/ 1296858 h 5920066"/>
              <a:gd name="connsiteX105" fmla="*/ 0 w 3443285"/>
              <a:gd name="connsiteY105" fmla="*/ 1255278 h 5920066"/>
              <a:gd name="connsiteX106" fmla="*/ 0 w 3443285"/>
              <a:gd name="connsiteY106" fmla="*/ 1168307 h 5920066"/>
              <a:gd name="connsiteX107" fmla="*/ 0 w 3443285"/>
              <a:gd name="connsiteY107" fmla="*/ 1022618 h 5920066"/>
              <a:gd name="connsiteX108" fmla="*/ 0 w 3443285"/>
              <a:gd name="connsiteY108" fmla="*/ 894067 h 5920066"/>
              <a:gd name="connsiteX109" fmla="*/ 0 w 3443285"/>
              <a:gd name="connsiteY109" fmla="*/ 782195 h 5920066"/>
              <a:gd name="connsiteX110" fmla="*/ 0 w 3443285"/>
              <a:gd name="connsiteY110" fmla="*/ 507955 h 5920066"/>
              <a:gd name="connsiteX111" fmla="*/ 0 w 3443285"/>
              <a:gd name="connsiteY111" fmla="*/ 370350 h 5920066"/>
              <a:gd name="connsiteX112" fmla="*/ 0 w 3443285"/>
              <a:gd name="connsiteY112" fmla="*/ 96110 h 5920066"/>
              <a:gd name="connsiteX113" fmla="*/ 95997 w 3443285"/>
              <a:gd name="connsiteY113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443285" h="5920066">
                <a:moveTo>
                  <a:pt x="95997" y="0"/>
                </a:moveTo>
                <a:lnTo>
                  <a:pt x="3443285" y="0"/>
                </a:lnTo>
                <a:lnTo>
                  <a:pt x="3443285" y="5920066"/>
                </a:lnTo>
                <a:lnTo>
                  <a:pt x="60012" y="5920066"/>
                </a:lnTo>
                <a:lnTo>
                  <a:pt x="40499" y="5911144"/>
                </a:lnTo>
                <a:cubicBezTo>
                  <a:pt x="0" y="5884113"/>
                  <a:pt x="0" y="5830051"/>
                  <a:pt x="0" y="5830051"/>
                </a:cubicBezTo>
                <a:cubicBezTo>
                  <a:pt x="0" y="5830051"/>
                  <a:pt x="0" y="5830051"/>
                  <a:pt x="0" y="5590996"/>
                </a:cubicBezTo>
                <a:lnTo>
                  <a:pt x="0" y="5555811"/>
                </a:lnTo>
                <a:lnTo>
                  <a:pt x="0" y="5554705"/>
                </a:lnTo>
                <a:lnTo>
                  <a:pt x="0" y="5546957"/>
                </a:lnTo>
                <a:lnTo>
                  <a:pt x="0" y="5526114"/>
                </a:lnTo>
                <a:lnTo>
                  <a:pt x="0" y="5525929"/>
                </a:lnTo>
                <a:lnTo>
                  <a:pt x="0" y="5484980"/>
                </a:lnTo>
                <a:lnTo>
                  <a:pt x="0" y="5454960"/>
                </a:lnTo>
                <a:lnTo>
                  <a:pt x="0" y="5450441"/>
                </a:lnTo>
                <a:lnTo>
                  <a:pt x="0" y="5417469"/>
                </a:lnTo>
                <a:lnTo>
                  <a:pt x="0" y="5371678"/>
                </a:lnTo>
                <a:lnTo>
                  <a:pt x="0" y="5363147"/>
                </a:lnTo>
                <a:lnTo>
                  <a:pt x="0" y="5316756"/>
                </a:lnTo>
                <a:lnTo>
                  <a:pt x="0" y="5263402"/>
                </a:lnTo>
                <a:lnTo>
                  <a:pt x="0" y="5251874"/>
                </a:lnTo>
                <a:lnTo>
                  <a:pt x="0" y="5176201"/>
                </a:lnTo>
                <a:lnTo>
                  <a:pt x="0" y="5150377"/>
                </a:lnTo>
                <a:lnTo>
                  <a:pt x="0" y="5088907"/>
                </a:lnTo>
                <a:lnTo>
                  <a:pt x="0" y="5023240"/>
                </a:lnTo>
                <a:lnTo>
                  <a:pt x="0" y="4989162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81163"/>
                </a:lnTo>
                <a:lnTo>
                  <a:pt x="0" y="4876137"/>
                </a:lnTo>
                <a:lnTo>
                  <a:pt x="0" y="4873661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9000"/>
                </a:lnTo>
                <a:lnTo>
                  <a:pt x="0" y="4743395"/>
                </a:lnTo>
                <a:lnTo>
                  <a:pt x="0" y="4723315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6923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8865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9075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6985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74625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6843"/>
                </a:lnTo>
                <a:lnTo>
                  <a:pt x="0" y="4096732"/>
                </a:lnTo>
                <a:lnTo>
                  <a:pt x="0" y="4082745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7610"/>
                </a:lnTo>
                <a:lnTo>
                  <a:pt x="0" y="3872603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8456"/>
                </a:lnTo>
                <a:lnTo>
                  <a:pt x="0" y="3643370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8551"/>
                </a:lnTo>
                <a:lnTo>
                  <a:pt x="0" y="3394216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24311"/>
                </a:lnTo>
                <a:lnTo>
                  <a:pt x="0" y="3107064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32824"/>
                </a:lnTo>
                <a:lnTo>
                  <a:pt x="0" y="2793166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8926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56027"/>
                </a:lnTo>
                <a:lnTo>
                  <a:pt x="0" y="2197803"/>
                </a:lnTo>
                <a:lnTo>
                  <a:pt x="0" y="2181786"/>
                </a:lnTo>
                <a:lnTo>
                  <a:pt x="0" y="2180556"/>
                </a:lnTo>
                <a:lnTo>
                  <a:pt x="0" y="2094815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20575"/>
                </a:lnTo>
                <a:lnTo>
                  <a:pt x="0" y="1708703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34463"/>
                </a:lnTo>
                <a:lnTo>
                  <a:pt x="0" y="1296858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22618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963" y="280734"/>
            <a:ext cx="4575600" cy="854075"/>
          </a:xfrm>
        </p:spPr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41" userDrawn="1">
          <p15:clr>
            <a:srgbClr val="FBAE40"/>
          </p15:clr>
        </p15:guide>
        <p15:guide id="2" pos="195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32800" y="1270000"/>
            <a:ext cx="4586400" cy="4978400"/>
          </a:xfrm>
        </p:spPr>
        <p:txBody>
          <a:bodyPr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 bwMode="gray">
          <a:xfrm>
            <a:off x="5405439" y="274638"/>
            <a:ext cx="3443287" cy="5920066"/>
          </a:xfrm>
          <a:custGeom>
            <a:avLst/>
            <a:gdLst>
              <a:gd name="connsiteX0" fmla="*/ 0 w 3443287"/>
              <a:gd name="connsiteY0" fmla="*/ 0 h 5920066"/>
              <a:gd name="connsiteX1" fmla="*/ 3347290 w 3443287"/>
              <a:gd name="connsiteY1" fmla="*/ 0 h 5920066"/>
              <a:gd name="connsiteX2" fmla="*/ 3443287 w 3443287"/>
              <a:gd name="connsiteY2" fmla="*/ 96110 h 5920066"/>
              <a:gd name="connsiteX3" fmla="*/ 3443287 w 3443287"/>
              <a:gd name="connsiteY3" fmla="*/ 99845 h 5920066"/>
              <a:gd name="connsiteX4" fmla="*/ 3443287 w 3443287"/>
              <a:gd name="connsiteY4" fmla="*/ 108717 h 5920066"/>
              <a:gd name="connsiteX5" fmla="*/ 3443287 w 3443287"/>
              <a:gd name="connsiteY5" fmla="*/ 125992 h 5920066"/>
              <a:gd name="connsiteX6" fmla="*/ 3443287 w 3443287"/>
              <a:gd name="connsiteY6" fmla="*/ 154473 h 5920066"/>
              <a:gd name="connsiteX7" fmla="*/ 3443287 w 3443287"/>
              <a:gd name="connsiteY7" fmla="*/ 196961 h 5920066"/>
              <a:gd name="connsiteX8" fmla="*/ 3443287 w 3443287"/>
              <a:gd name="connsiteY8" fmla="*/ 256258 h 5920066"/>
              <a:gd name="connsiteX9" fmla="*/ 3443287 w 3443287"/>
              <a:gd name="connsiteY9" fmla="*/ 335165 h 5920066"/>
              <a:gd name="connsiteX10" fmla="*/ 3443287 w 3443287"/>
              <a:gd name="connsiteY10" fmla="*/ 370350 h 5920066"/>
              <a:gd name="connsiteX11" fmla="*/ 3443287 w 3443287"/>
              <a:gd name="connsiteY11" fmla="*/ 371457 h 5920066"/>
              <a:gd name="connsiteX12" fmla="*/ 3443287 w 3443287"/>
              <a:gd name="connsiteY12" fmla="*/ 379204 h 5920066"/>
              <a:gd name="connsiteX13" fmla="*/ 3443287 w 3443287"/>
              <a:gd name="connsiteY13" fmla="*/ 400048 h 5920066"/>
              <a:gd name="connsiteX14" fmla="*/ 3443287 w 3443287"/>
              <a:gd name="connsiteY14" fmla="*/ 400232 h 5920066"/>
              <a:gd name="connsiteX15" fmla="*/ 3443287 w 3443287"/>
              <a:gd name="connsiteY15" fmla="*/ 428714 h 5920066"/>
              <a:gd name="connsiteX16" fmla="*/ 3443287 w 3443287"/>
              <a:gd name="connsiteY16" fmla="*/ 471202 h 5920066"/>
              <a:gd name="connsiteX17" fmla="*/ 3443287 w 3443287"/>
              <a:gd name="connsiteY17" fmla="*/ 475721 h 5920066"/>
              <a:gd name="connsiteX18" fmla="*/ 3443287 w 3443287"/>
              <a:gd name="connsiteY18" fmla="*/ 508692 h 5920066"/>
              <a:gd name="connsiteX19" fmla="*/ 3443287 w 3443287"/>
              <a:gd name="connsiteY19" fmla="*/ 554484 h 5920066"/>
              <a:gd name="connsiteX20" fmla="*/ 3443287 w 3443287"/>
              <a:gd name="connsiteY20" fmla="*/ 563015 h 5920066"/>
              <a:gd name="connsiteX21" fmla="*/ 3443287 w 3443287"/>
              <a:gd name="connsiteY21" fmla="*/ 609405 h 5920066"/>
              <a:gd name="connsiteX22" fmla="*/ 3443287 w 3443287"/>
              <a:gd name="connsiteY22" fmla="*/ 662759 h 5920066"/>
              <a:gd name="connsiteX23" fmla="*/ 3443287 w 3443287"/>
              <a:gd name="connsiteY23" fmla="*/ 674288 h 5920066"/>
              <a:gd name="connsiteX24" fmla="*/ 3443287 w 3443287"/>
              <a:gd name="connsiteY24" fmla="*/ 749961 h 5920066"/>
              <a:gd name="connsiteX25" fmla="*/ 3443287 w 3443287"/>
              <a:gd name="connsiteY25" fmla="*/ 775785 h 5920066"/>
              <a:gd name="connsiteX26" fmla="*/ 3443287 w 3443287"/>
              <a:gd name="connsiteY26" fmla="*/ 837255 h 5920066"/>
              <a:gd name="connsiteX27" fmla="*/ 3443287 w 3443287"/>
              <a:gd name="connsiteY27" fmla="*/ 902921 h 5920066"/>
              <a:gd name="connsiteX28" fmla="*/ 3443287 w 3443287"/>
              <a:gd name="connsiteY28" fmla="*/ 936999 h 5920066"/>
              <a:gd name="connsiteX29" fmla="*/ 3443287 w 3443287"/>
              <a:gd name="connsiteY29" fmla="*/ 1022618 h 5920066"/>
              <a:gd name="connsiteX30" fmla="*/ 3443287 w 3443287"/>
              <a:gd name="connsiteY30" fmla="*/ 1024194 h 5920066"/>
              <a:gd name="connsiteX31" fmla="*/ 3443287 w 3443287"/>
              <a:gd name="connsiteY31" fmla="*/ 1035225 h 5920066"/>
              <a:gd name="connsiteX32" fmla="*/ 3443287 w 3443287"/>
              <a:gd name="connsiteY32" fmla="*/ 1044999 h 5920066"/>
              <a:gd name="connsiteX33" fmla="*/ 3443287 w 3443287"/>
              <a:gd name="connsiteY33" fmla="*/ 1050025 h 5920066"/>
              <a:gd name="connsiteX34" fmla="*/ 3443287 w 3443287"/>
              <a:gd name="connsiteY34" fmla="*/ 1052500 h 5920066"/>
              <a:gd name="connsiteX35" fmla="*/ 3443287 w 3443287"/>
              <a:gd name="connsiteY35" fmla="*/ 1080981 h 5920066"/>
              <a:gd name="connsiteX36" fmla="*/ 3443287 w 3443287"/>
              <a:gd name="connsiteY36" fmla="*/ 1123469 h 5920066"/>
              <a:gd name="connsiteX37" fmla="*/ 3443287 w 3443287"/>
              <a:gd name="connsiteY37" fmla="*/ 1177161 h 5920066"/>
              <a:gd name="connsiteX38" fmla="*/ 3443287 w 3443287"/>
              <a:gd name="connsiteY38" fmla="*/ 1182766 h 5920066"/>
              <a:gd name="connsiteX39" fmla="*/ 3443287 w 3443287"/>
              <a:gd name="connsiteY39" fmla="*/ 1202847 h 5920066"/>
              <a:gd name="connsiteX40" fmla="*/ 3443287 w 3443287"/>
              <a:gd name="connsiteY40" fmla="*/ 1261673 h 5920066"/>
              <a:gd name="connsiteX41" fmla="*/ 3443287 w 3443287"/>
              <a:gd name="connsiteY41" fmla="*/ 1296858 h 5920066"/>
              <a:gd name="connsiteX42" fmla="*/ 3443287 w 3443287"/>
              <a:gd name="connsiteY42" fmla="*/ 1297965 h 5920066"/>
              <a:gd name="connsiteX43" fmla="*/ 3443287 w 3443287"/>
              <a:gd name="connsiteY43" fmla="*/ 1305712 h 5920066"/>
              <a:gd name="connsiteX44" fmla="*/ 3443287 w 3443287"/>
              <a:gd name="connsiteY44" fmla="*/ 1319239 h 5920066"/>
              <a:gd name="connsiteX45" fmla="*/ 3443287 w 3443287"/>
              <a:gd name="connsiteY45" fmla="*/ 1326556 h 5920066"/>
              <a:gd name="connsiteX46" fmla="*/ 3443287 w 3443287"/>
              <a:gd name="connsiteY46" fmla="*/ 1326740 h 5920066"/>
              <a:gd name="connsiteX47" fmla="*/ 3443287 w 3443287"/>
              <a:gd name="connsiteY47" fmla="*/ 1355222 h 5920066"/>
              <a:gd name="connsiteX48" fmla="*/ 3443287 w 3443287"/>
              <a:gd name="connsiteY48" fmla="*/ 1377296 h 5920066"/>
              <a:gd name="connsiteX49" fmla="*/ 3443287 w 3443287"/>
              <a:gd name="connsiteY49" fmla="*/ 1397710 h 5920066"/>
              <a:gd name="connsiteX50" fmla="*/ 3443287 w 3443287"/>
              <a:gd name="connsiteY50" fmla="*/ 1402229 h 5920066"/>
              <a:gd name="connsiteX51" fmla="*/ 3443287 w 3443287"/>
              <a:gd name="connsiteY51" fmla="*/ 1435200 h 5920066"/>
              <a:gd name="connsiteX52" fmla="*/ 3443287 w 3443287"/>
              <a:gd name="connsiteY52" fmla="*/ 1477087 h 5920066"/>
              <a:gd name="connsiteX53" fmla="*/ 3443287 w 3443287"/>
              <a:gd name="connsiteY53" fmla="*/ 1480992 h 5920066"/>
              <a:gd name="connsiteX54" fmla="*/ 3443287 w 3443287"/>
              <a:gd name="connsiteY54" fmla="*/ 1489523 h 5920066"/>
              <a:gd name="connsiteX55" fmla="*/ 3443287 w 3443287"/>
              <a:gd name="connsiteY55" fmla="*/ 1535913 h 5920066"/>
              <a:gd name="connsiteX56" fmla="*/ 3443287 w 3443287"/>
              <a:gd name="connsiteY56" fmla="*/ 1569177 h 5920066"/>
              <a:gd name="connsiteX57" fmla="*/ 3443287 w 3443287"/>
              <a:gd name="connsiteY57" fmla="*/ 1589267 h 5920066"/>
              <a:gd name="connsiteX58" fmla="*/ 3443287 w 3443287"/>
              <a:gd name="connsiteY58" fmla="*/ 1600796 h 5920066"/>
              <a:gd name="connsiteX59" fmla="*/ 3443287 w 3443287"/>
              <a:gd name="connsiteY59" fmla="*/ 1651536 h 5920066"/>
              <a:gd name="connsiteX60" fmla="*/ 3443287 w 3443287"/>
              <a:gd name="connsiteY60" fmla="*/ 1676469 h 5920066"/>
              <a:gd name="connsiteX61" fmla="*/ 3443287 w 3443287"/>
              <a:gd name="connsiteY61" fmla="*/ 1702293 h 5920066"/>
              <a:gd name="connsiteX62" fmla="*/ 3443287 w 3443287"/>
              <a:gd name="connsiteY62" fmla="*/ 1763763 h 5920066"/>
              <a:gd name="connsiteX63" fmla="*/ 3443287 w 3443287"/>
              <a:gd name="connsiteY63" fmla="*/ 1779318 h 5920066"/>
              <a:gd name="connsiteX64" fmla="*/ 3443287 w 3443287"/>
              <a:gd name="connsiteY64" fmla="*/ 1829429 h 5920066"/>
              <a:gd name="connsiteX65" fmla="*/ 3443287 w 3443287"/>
              <a:gd name="connsiteY65" fmla="*/ 1843417 h 5920066"/>
              <a:gd name="connsiteX66" fmla="*/ 3443287 w 3443287"/>
              <a:gd name="connsiteY66" fmla="*/ 1863507 h 5920066"/>
              <a:gd name="connsiteX67" fmla="*/ 3443287 w 3443287"/>
              <a:gd name="connsiteY67" fmla="*/ 1971507 h 5920066"/>
              <a:gd name="connsiteX68" fmla="*/ 3443287 w 3443287"/>
              <a:gd name="connsiteY68" fmla="*/ 1976533 h 5920066"/>
              <a:gd name="connsiteX69" fmla="*/ 3443287 w 3443287"/>
              <a:gd name="connsiteY69" fmla="*/ 2008551 h 5920066"/>
              <a:gd name="connsiteX70" fmla="*/ 3443287 w 3443287"/>
              <a:gd name="connsiteY70" fmla="*/ 2053558 h 5920066"/>
              <a:gd name="connsiteX71" fmla="*/ 3443287 w 3443287"/>
              <a:gd name="connsiteY71" fmla="*/ 2103669 h 5920066"/>
              <a:gd name="connsiteX72" fmla="*/ 3443287 w 3443287"/>
              <a:gd name="connsiteY72" fmla="*/ 2129355 h 5920066"/>
              <a:gd name="connsiteX73" fmla="*/ 3443287 w 3443287"/>
              <a:gd name="connsiteY73" fmla="*/ 2245747 h 5920066"/>
              <a:gd name="connsiteX74" fmla="*/ 3443287 w 3443287"/>
              <a:gd name="connsiteY74" fmla="*/ 2257705 h 5920066"/>
              <a:gd name="connsiteX75" fmla="*/ 3443287 w 3443287"/>
              <a:gd name="connsiteY75" fmla="*/ 2282791 h 5920066"/>
              <a:gd name="connsiteX76" fmla="*/ 3443287 w 3443287"/>
              <a:gd name="connsiteY76" fmla="*/ 2303804 h 5920066"/>
              <a:gd name="connsiteX77" fmla="*/ 3443287 w 3443287"/>
              <a:gd name="connsiteY77" fmla="*/ 2403595 h 5920066"/>
              <a:gd name="connsiteX78" fmla="*/ 3443287 w 3443287"/>
              <a:gd name="connsiteY78" fmla="*/ 2495685 h 5920066"/>
              <a:gd name="connsiteX79" fmla="*/ 3443287 w 3443287"/>
              <a:gd name="connsiteY79" fmla="*/ 2527610 h 5920066"/>
              <a:gd name="connsiteX80" fmla="*/ 3443287 w 3443287"/>
              <a:gd name="connsiteY80" fmla="*/ 2531945 h 5920066"/>
              <a:gd name="connsiteX81" fmla="*/ 3443287 w 3443287"/>
              <a:gd name="connsiteY81" fmla="*/ 2578044 h 5920066"/>
              <a:gd name="connsiteX82" fmla="*/ 3443287 w 3443287"/>
              <a:gd name="connsiteY82" fmla="*/ 2705826 h 5920066"/>
              <a:gd name="connsiteX83" fmla="*/ 3443287 w 3443287"/>
              <a:gd name="connsiteY83" fmla="*/ 2769925 h 5920066"/>
              <a:gd name="connsiteX84" fmla="*/ 3443287 w 3443287"/>
              <a:gd name="connsiteY84" fmla="*/ 2801851 h 5920066"/>
              <a:gd name="connsiteX85" fmla="*/ 3443287 w 3443287"/>
              <a:gd name="connsiteY85" fmla="*/ 2819097 h 5920066"/>
              <a:gd name="connsiteX86" fmla="*/ 3443287 w 3443287"/>
              <a:gd name="connsiteY86" fmla="*/ 2935059 h 5920066"/>
              <a:gd name="connsiteX87" fmla="*/ 3443287 w 3443287"/>
              <a:gd name="connsiteY87" fmla="*/ 2980066 h 5920066"/>
              <a:gd name="connsiteX88" fmla="*/ 3443287 w 3443287"/>
              <a:gd name="connsiteY88" fmla="*/ 3093337 h 5920066"/>
              <a:gd name="connsiteX89" fmla="*/ 3443287 w 3443287"/>
              <a:gd name="connsiteY89" fmla="*/ 3132995 h 5920066"/>
              <a:gd name="connsiteX90" fmla="*/ 3443287 w 3443287"/>
              <a:gd name="connsiteY90" fmla="*/ 3184213 h 5920066"/>
              <a:gd name="connsiteX91" fmla="*/ 3443287 w 3443287"/>
              <a:gd name="connsiteY91" fmla="*/ 3209299 h 5920066"/>
              <a:gd name="connsiteX92" fmla="*/ 3443287 w 3443287"/>
              <a:gd name="connsiteY92" fmla="*/ 3407236 h 5920066"/>
              <a:gd name="connsiteX93" fmla="*/ 3443287 w 3443287"/>
              <a:gd name="connsiteY93" fmla="*/ 3454118 h 5920066"/>
              <a:gd name="connsiteX94" fmla="*/ 3443287 w 3443287"/>
              <a:gd name="connsiteY94" fmla="*/ 3458453 h 5920066"/>
              <a:gd name="connsiteX95" fmla="*/ 3443287 w 3443287"/>
              <a:gd name="connsiteY95" fmla="*/ 3470135 h 5920066"/>
              <a:gd name="connsiteX96" fmla="*/ 3443287 w 3443287"/>
              <a:gd name="connsiteY96" fmla="*/ 3728359 h 5920066"/>
              <a:gd name="connsiteX97" fmla="*/ 3443287 w 3443287"/>
              <a:gd name="connsiteY97" fmla="*/ 3744375 h 5920066"/>
              <a:gd name="connsiteX98" fmla="*/ 3443287 w 3443287"/>
              <a:gd name="connsiteY98" fmla="*/ 3745605 h 5920066"/>
              <a:gd name="connsiteX99" fmla="*/ 3443287 w 3443287"/>
              <a:gd name="connsiteY99" fmla="*/ 3831346 h 5920066"/>
              <a:gd name="connsiteX100" fmla="*/ 3443287 w 3443287"/>
              <a:gd name="connsiteY100" fmla="*/ 4019845 h 5920066"/>
              <a:gd name="connsiteX101" fmla="*/ 3443287 w 3443287"/>
              <a:gd name="connsiteY101" fmla="*/ 4059503 h 5920066"/>
              <a:gd name="connsiteX102" fmla="*/ 3443287 w 3443287"/>
              <a:gd name="connsiteY102" fmla="*/ 4105586 h 5920066"/>
              <a:gd name="connsiteX103" fmla="*/ 3443287 w 3443287"/>
              <a:gd name="connsiteY103" fmla="*/ 4217459 h 5920066"/>
              <a:gd name="connsiteX104" fmla="*/ 3443287 w 3443287"/>
              <a:gd name="connsiteY104" fmla="*/ 4333744 h 5920066"/>
              <a:gd name="connsiteX105" fmla="*/ 3443287 w 3443287"/>
              <a:gd name="connsiteY105" fmla="*/ 4396643 h 5920066"/>
              <a:gd name="connsiteX106" fmla="*/ 3443287 w 3443287"/>
              <a:gd name="connsiteY106" fmla="*/ 4491699 h 5920066"/>
              <a:gd name="connsiteX107" fmla="*/ 3443287 w 3443287"/>
              <a:gd name="connsiteY107" fmla="*/ 4629303 h 5920066"/>
              <a:gd name="connsiteX108" fmla="*/ 3443287 w 3443287"/>
              <a:gd name="connsiteY108" fmla="*/ 4670883 h 5920066"/>
              <a:gd name="connsiteX109" fmla="*/ 3443287 w 3443287"/>
              <a:gd name="connsiteY109" fmla="*/ 4757854 h 5920066"/>
              <a:gd name="connsiteX110" fmla="*/ 3443287 w 3443287"/>
              <a:gd name="connsiteY110" fmla="*/ 4903543 h 5920066"/>
              <a:gd name="connsiteX111" fmla="*/ 3443287 w 3443287"/>
              <a:gd name="connsiteY111" fmla="*/ 5032094 h 5920066"/>
              <a:gd name="connsiteX112" fmla="*/ 3443287 w 3443287"/>
              <a:gd name="connsiteY112" fmla="*/ 5143967 h 5920066"/>
              <a:gd name="connsiteX113" fmla="*/ 3443287 w 3443287"/>
              <a:gd name="connsiteY113" fmla="*/ 5418207 h 5920066"/>
              <a:gd name="connsiteX114" fmla="*/ 3443287 w 3443287"/>
              <a:gd name="connsiteY114" fmla="*/ 5555811 h 5920066"/>
              <a:gd name="connsiteX115" fmla="*/ 3443287 w 3443287"/>
              <a:gd name="connsiteY115" fmla="*/ 5830051 h 5920066"/>
              <a:gd name="connsiteX116" fmla="*/ 3395289 w 3443287"/>
              <a:gd name="connsiteY116" fmla="*/ 5914147 h 5920066"/>
              <a:gd name="connsiteX117" fmla="*/ 3376709 w 3443287"/>
              <a:gd name="connsiteY117" fmla="*/ 5920066 h 5920066"/>
              <a:gd name="connsiteX118" fmla="*/ 0 w 3443287"/>
              <a:gd name="connsiteY118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3443287" h="5920066">
                <a:moveTo>
                  <a:pt x="0" y="0"/>
                </a:moveTo>
                <a:lnTo>
                  <a:pt x="3347290" y="0"/>
                </a:lnTo>
                <a:cubicBezTo>
                  <a:pt x="3443287" y="0"/>
                  <a:pt x="3443287" y="96110"/>
                  <a:pt x="3443287" y="96110"/>
                </a:cubicBezTo>
                <a:lnTo>
                  <a:pt x="3443287" y="99845"/>
                </a:lnTo>
                <a:lnTo>
                  <a:pt x="3443287" y="108717"/>
                </a:lnTo>
                <a:lnTo>
                  <a:pt x="3443287" y="125992"/>
                </a:lnTo>
                <a:lnTo>
                  <a:pt x="3443287" y="154473"/>
                </a:lnTo>
                <a:lnTo>
                  <a:pt x="3443287" y="196961"/>
                </a:lnTo>
                <a:lnTo>
                  <a:pt x="3443287" y="256258"/>
                </a:lnTo>
                <a:lnTo>
                  <a:pt x="3443287" y="335165"/>
                </a:lnTo>
                <a:lnTo>
                  <a:pt x="3443287" y="370350"/>
                </a:lnTo>
                <a:lnTo>
                  <a:pt x="3443287" y="371457"/>
                </a:lnTo>
                <a:lnTo>
                  <a:pt x="3443287" y="379204"/>
                </a:lnTo>
                <a:lnTo>
                  <a:pt x="3443287" y="400048"/>
                </a:lnTo>
                <a:lnTo>
                  <a:pt x="3443287" y="400232"/>
                </a:lnTo>
                <a:lnTo>
                  <a:pt x="3443287" y="428714"/>
                </a:lnTo>
                <a:lnTo>
                  <a:pt x="3443287" y="471202"/>
                </a:lnTo>
                <a:lnTo>
                  <a:pt x="3443287" y="475721"/>
                </a:lnTo>
                <a:lnTo>
                  <a:pt x="3443287" y="508692"/>
                </a:lnTo>
                <a:lnTo>
                  <a:pt x="3443287" y="554484"/>
                </a:lnTo>
                <a:lnTo>
                  <a:pt x="3443287" y="563015"/>
                </a:lnTo>
                <a:lnTo>
                  <a:pt x="3443287" y="609405"/>
                </a:lnTo>
                <a:lnTo>
                  <a:pt x="3443287" y="662759"/>
                </a:lnTo>
                <a:lnTo>
                  <a:pt x="3443287" y="674288"/>
                </a:lnTo>
                <a:lnTo>
                  <a:pt x="3443287" y="749961"/>
                </a:lnTo>
                <a:lnTo>
                  <a:pt x="3443287" y="775785"/>
                </a:lnTo>
                <a:lnTo>
                  <a:pt x="3443287" y="837255"/>
                </a:lnTo>
                <a:lnTo>
                  <a:pt x="3443287" y="902921"/>
                </a:lnTo>
                <a:lnTo>
                  <a:pt x="3443287" y="936999"/>
                </a:lnTo>
                <a:lnTo>
                  <a:pt x="3443287" y="1022618"/>
                </a:lnTo>
                <a:lnTo>
                  <a:pt x="3443287" y="1024194"/>
                </a:lnTo>
                <a:lnTo>
                  <a:pt x="3443287" y="1035225"/>
                </a:lnTo>
                <a:lnTo>
                  <a:pt x="3443287" y="1044999"/>
                </a:lnTo>
                <a:lnTo>
                  <a:pt x="3443287" y="1050025"/>
                </a:lnTo>
                <a:lnTo>
                  <a:pt x="3443287" y="1052500"/>
                </a:lnTo>
                <a:lnTo>
                  <a:pt x="3443287" y="1080981"/>
                </a:lnTo>
                <a:lnTo>
                  <a:pt x="3443287" y="1123469"/>
                </a:lnTo>
                <a:lnTo>
                  <a:pt x="3443287" y="1177161"/>
                </a:lnTo>
                <a:lnTo>
                  <a:pt x="3443287" y="1182766"/>
                </a:lnTo>
                <a:lnTo>
                  <a:pt x="3443287" y="1202847"/>
                </a:lnTo>
                <a:lnTo>
                  <a:pt x="3443287" y="1261673"/>
                </a:lnTo>
                <a:lnTo>
                  <a:pt x="3443287" y="1296858"/>
                </a:lnTo>
                <a:lnTo>
                  <a:pt x="3443287" y="1297965"/>
                </a:lnTo>
                <a:lnTo>
                  <a:pt x="3443287" y="1305712"/>
                </a:lnTo>
                <a:lnTo>
                  <a:pt x="3443287" y="1319239"/>
                </a:lnTo>
                <a:lnTo>
                  <a:pt x="3443287" y="1326556"/>
                </a:lnTo>
                <a:lnTo>
                  <a:pt x="3443287" y="1326740"/>
                </a:lnTo>
                <a:lnTo>
                  <a:pt x="3443287" y="1355222"/>
                </a:lnTo>
                <a:lnTo>
                  <a:pt x="3443287" y="1377296"/>
                </a:lnTo>
                <a:lnTo>
                  <a:pt x="3443287" y="1397710"/>
                </a:lnTo>
                <a:lnTo>
                  <a:pt x="3443287" y="1402229"/>
                </a:lnTo>
                <a:lnTo>
                  <a:pt x="3443287" y="1435200"/>
                </a:lnTo>
                <a:lnTo>
                  <a:pt x="3443287" y="1477087"/>
                </a:lnTo>
                <a:lnTo>
                  <a:pt x="3443287" y="1480992"/>
                </a:lnTo>
                <a:lnTo>
                  <a:pt x="3443287" y="1489523"/>
                </a:lnTo>
                <a:lnTo>
                  <a:pt x="3443287" y="1535913"/>
                </a:lnTo>
                <a:lnTo>
                  <a:pt x="3443287" y="1569177"/>
                </a:lnTo>
                <a:lnTo>
                  <a:pt x="3443287" y="1589267"/>
                </a:lnTo>
                <a:lnTo>
                  <a:pt x="3443287" y="1600796"/>
                </a:lnTo>
                <a:lnTo>
                  <a:pt x="3443287" y="1651536"/>
                </a:lnTo>
                <a:lnTo>
                  <a:pt x="3443287" y="1676469"/>
                </a:lnTo>
                <a:lnTo>
                  <a:pt x="3443287" y="1702293"/>
                </a:lnTo>
                <a:lnTo>
                  <a:pt x="3443287" y="1763763"/>
                </a:lnTo>
                <a:lnTo>
                  <a:pt x="3443287" y="1779318"/>
                </a:lnTo>
                <a:lnTo>
                  <a:pt x="3443287" y="1829429"/>
                </a:lnTo>
                <a:lnTo>
                  <a:pt x="3443287" y="1843417"/>
                </a:lnTo>
                <a:lnTo>
                  <a:pt x="3443287" y="1863507"/>
                </a:lnTo>
                <a:lnTo>
                  <a:pt x="3443287" y="1971507"/>
                </a:lnTo>
                <a:lnTo>
                  <a:pt x="3443287" y="1976533"/>
                </a:lnTo>
                <a:lnTo>
                  <a:pt x="3443287" y="2008551"/>
                </a:lnTo>
                <a:lnTo>
                  <a:pt x="3443287" y="2053558"/>
                </a:lnTo>
                <a:lnTo>
                  <a:pt x="3443287" y="2103669"/>
                </a:lnTo>
                <a:lnTo>
                  <a:pt x="3443287" y="2129355"/>
                </a:lnTo>
                <a:lnTo>
                  <a:pt x="3443287" y="2245747"/>
                </a:lnTo>
                <a:lnTo>
                  <a:pt x="3443287" y="2257705"/>
                </a:lnTo>
                <a:lnTo>
                  <a:pt x="3443287" y="2282791"/>
                </a:lnTo>
                <a:lnTo>
                  <a:pt x="3443287" y="2303804"/>
                </a:lnTo>
                <a:lnTo>
                  <a:pt x="3443287" y="2403595"/>
                </a:lnTo>
                <a:lnTo>
                  <a:pt x="3443287" y="2495685"/>
                </a:lnTo>
                <a:lnTo>
                  <a:pt x="3443287" y="2527610"/>
                </a:lnTo>
                <a:lnTo>
                  <a:pt x="3443287" y="2531945"/>
                </a:lnTo>
                <a:lnTo>
                  <a:pt x="3443287" y="2578044"/>
                </a:lnTo>
                <a:lnTo>
                  <a:pt x="3443287" y="2705826"/>
                </a:lnTo>
                <a:lnTo>
                  <a:pt x="3443287" y="2769925"/>
                </a:lnTo>
                <a:lnTo>
                  <a:pt x="3443287" y="2801851"/>
                </a:lnTo>
                <a:lnTo>
                  <a:pt x="3443287" y="2819097"/>
                </a:lnTo>
                <a:lnTo>
                  <a:pt x="3443287" y="2935059"/>
                </a:lnTo>
                <a:lnTo>
                  <a:pt x="3443287" y="2980066"/>
                </a:lnTo>
                <a:lnTo>
                  <a:pt x="3443287" y="3093337"/>
                </a:lnTo>
                <a:lnTo>
                  <a:pt x="3443287" y="3132995"/>
                </a:lnTo>
                <a:lnTo>
                  <a:pt x="3443287" y="3184213"/>
                </a:lnTo>
                <a:lnTo>
                  <a:pt x="3443287" y="3209299"/>
                </a:lnTo>
                <a:lnTo>
                  <a:pt x="3443287" y="3407236"/>
                </a:lnTo>
                <a:lnTo>
                  <a:pt x="3443287" y="3454118"/>
                </a:lnTo>
                <a:lnTo>
                  <a:pt x="3443287" y="3458453"/>
                </a:lnTo>
                <a:lnTo>
                  <a:pt x="3443287" y="3470135"/>
                </a:lnTo>
                <a:lnTo>
                  <a:pt x="3443287" y="3728359"/>
                </a:lnTo>
                <a:lnTo>
                  <a:pt x="3443287" y="3744375"/>
                </a:lnTo>
                <a:lnTo>
                  <a:pt x="3443287" y="3745605"/>
                </a:lnTo>
                <a:lnTo>
                  <a:pt x="3443287" y="3831346"/>
                </a:lnTo>
                <a:lnTo>
                  <a:pt x="3443287" y="4019845"/>
                </a:lnTo>
                <a:lnTo>
                  <a:pt x="3443287" y="4059503"/>
                </a:lnTo>
                <a:lnTo>
                  <a:pt x="3443287" y="4105586"/>
                </a:lnTo>
                <a:lnTo>
                  <a:pt x="3443287" y="4217459"/>
                </a:lnTo>
                <a:lnTo>
                  <a:pt x="3443287" y="4333744"/>
                </a:lnTo>
                <a:lnTo>
                  <a:pt x="3443287" y="4396643"/>
                </a:lnTo>
                <a:lnTo>
                  <a:pt x="3443287" y="4491699"/>
                </a:lnTo>
                <a:lnTo>
                  <a:pt x="3443287" y="4629303"/>
                </a:lnTo>
                <a:lnTo>
                  <a:pt x="3443287" y="4670883"/>
                </a:lnTo>
                <a:lnTo>
                  <a:pt x="3443287" y="4757854"/>
                </a:lnTo>
                <a:lnTo>
                  <a:pt x="3443287" y="4903543"/>
                </a:lnTo>
                <a:lnTo>
                  <a:pt x="3443287" y="5032094"/>
                </a:lnTo>
                <a:lnTo>
                  <a:pt x="3443287" y="5143967"/>
                </a:lnTo>
                <a:lnTo>
                  <a:pt x="3443287" y="5418207"/>
                </a:lnTo>
                <a:lnTo>
                  <a:pt x="3443287" y="5555811"/>
                </a:lnTo>
                <a:lnTo>
                  <a:pt x="3443287" y="5830051"/>
                </a:lnTo>
                <a:cubicBezTo>
                  <a:pt x="3443287" y="5878106"/>
                  <a:pt x="3419288" y="5902134"/>
                  <a:pt x="3395289" y="5914147"/>
                </a:cubicBezTo>
                <a:lnTo>
                  <a:pt x="3376709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2800" y="280734"/>
            <a:ext cx="4586400" cy="854075"/>
          </a:xfrm>
        </p:spPr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05" userDrawn="1">
          <p15:clr>
            <a:srgbClr val="FBAE40"/>
          </p15:clr>
        </p15:guide>
        <p15:guide id="2" pos="399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 bwMode="gray">
          <a:xfrm>
            <a:off x="376239" y="1201148"/>
            <a:ext cx="8472486" cy="4999651"/>
          </a:xfrm>
          <a:custGeom>
            <a:avLst/>
            <a:gdLst>
              <a:gd name="connsiteX0" fmla="*/ 95987 w 8472486"/>
              <a:gd name="connsiteY0" fmla="*/ 0 h 4999651"/>
              <a:gd name="connsiteX1" fmla="*/ 8376497 w 8472486"/>
              <a:gd name="connsiteY1" fmla="*/ 0 h 4999651"/>
              <a:gd name="connsiteX2" fmla="*/ 8408176 w 8472486"/>
              <a:gd name="connsiteY2" fmla="*/ 4129 h 4999651"/>
              <a:gd name="connsiteX3" fmla="*/ 8472486 w 8472486"/>
              <a:gd name="connsiteY3" fmla="*/ 96109 h 4999651"/>
              <a:gd name="connsiteX4" fmla="*/ 8472486 w 8472486"/>
              <a:gd name="connsiteY4" fmla="*/ 335164 h 4999651"/>
              <a:gd name="connsiteX5" fmla="*/ 8472486 w 8472486"/>
              <a:gd name="connsiteY5" fmla="*/ 370349 h 4999651"/>
              <a:gd name="connsiteX6" fmla="*/ 8472486 w 8472486"/>
              <a:gd name="connsiteY6" fmla="*/ 379203 h 4999651"/>
              <a:gd name="connsiteX7" fmla="*/ 8472486 w 8472486"/>
              <a:gd name="connsiteY7" fmla="*/ 400047 h 4999651"/>
              <a:gd name="connsiteX8" fmla="*/ 8472486 w 8472486"/>
              <a:gd name="connsiteY8" fmla="*/ 400231 h 4999651"/>
              <a:gd name="connsiteX9" fmla="*/ 8472486 w 8472486"/>
              <a:gd name="connsiteY9" fmla="*/ 471201 h 4999651"/>
              <a:gd name="connsiteX10" fmla="*/ 8472486 w 8472486"/>
              <a:gd name="connsiteY10" fmla="*/ 475720 h 4999651"/>
              <a:gd name="connsiteX11" fmla="*/ 8472486 w 8472486"/>
              <a:gd name="connsiteY11" fmla="*/ 508691 h 4999651"/>
              <a:gd name="connsiteX12" fmla="*/ 8472486 w 8472486"/>
              <a:gd name="connsiteY12" fmla="*/ 554483 h 4999651"/>
              <a:gd name="connsiteX13" fmla="*/ 8472486 w 8472486"/>
              <a:gd name="connsiteY13" fmla="*/ 563014 h 4999651"/>
              <a:gd name="connsiteX14" fmla="*/ 8472486 w 8472486"/>
              <a:gd name="connsiteY14" fmla="*/ 609404 h 4999651"/>
              <a:gd name="connsiteX15" fmla="*/ 8472486 w 8472486"/>
              <a:gd name="connsiteY15" fmla="*/ 662758 h 4999651"/>
              <a:gd name="connsiteX16" fmla="*/ 8472486 w 8472486"/>
              <a:gd name="connsiteY16" fmla="*/ 674287 h 4999651"/>
              <a:gd name="connsiteX17" fmla="*/ 8472486 w 8472486"/>
              <a:gd name="connsiteY17" fmla="*/ 749960 h 4999651"/>
              <a:gd name="connsiteX18" fmla="*/ 8472486 w 8472486"/>
              <a:gd name="connsiteY18" fmla="*/ 775784 h 4999651"/>
              <a:gd name="connsiteX19" fmla="*/ 8472486 w 8472486"/>
              <a:gd name="connsiteY19" fmla="*/ 837254 h 4999651"/>
              <a:gd name="connsiteX20" fmla="*/ 8472486 w 8472486"/>
              <a:gd name="connsiteY20" fmla="*/ 902920 h 4999651"/>
              <a:gd name="connsiteX21" fmla="*/ 8472486 w 8472486"/>
              <a:gd name="connsiteY21" fmla="*/ 936998 h 4999651"/>
              <a:gd name="connsiteX22" fmla="*/ 8472486 w 8472486"/>
              <a:gd name="connsiteY22" fmla="*/ 1022617 h 4999651"/>
              <a:gd name="connsiteX23" fmla="*/ 8472486 w 8472486"/>
              <a:gd name="connsiteY23" fmla="*/ 1035224 h 4999651"/>
              <a:gd name="connsiteX24" fmla="*/ 8472486 w 8472486"/>
              <a:gd name="connsiteY24" fmla="*/ 1044998 h 4999651"/>
              <a:gd name="connsiteX25" fmla="*/ 8472486 w 8472486"/>
              <a:gd name="connsiteY25" fmla="*/ 1050024 h 4999651"/>
              <a:gd name="connsiteX26" fmla="*/ 8472486 w 8472486"/>
              <a:gd name="connsiteY26" fmla="*/ 1052499 h 4999651"/>
              <a:gd name="connsiteX27" fmla="*/ 8472486 w 8472486"/>
              <a:gd name="connsiteY27" fmla="*/ 1123468 h 4999651"/>
              <a:gd name="connsiteX28" fmla="*/ 8472486 w 8472486"/>
              <a:gd name="connsiteY28" fmla="*/ 1177160 h 4999651"/>
              <a:gd name="connsiteX29" fmla="*/ 8472486 w 8472486"/>
              <a:gd name="connsiteY29" fmla="*/ 1182765 h 4999651"/>
              <a:gd name="connsiteX30" fmla="*/ 8472486 w 8472486"/>
              <a:gd name="connsiteY30" fmla="*/ 1202846 h 4999651"/>
              <a:gd name="connsiteX31" fmla="*/ 8472486 w 8472486"/>
              <a:gd name="connsiteY31" fmla="*/ 1261672 h 4999651"/>
              <a:gd name="connsiteX32" fmla="*/ 8472486 w 8472486"/>
              <a:gd name="connsiteY32" fmla="*/ 1296857 h 4999651"/>
              <a:gd name="connsiteX33" fmla="*/ 8472486 w 8472486"/>
              <a:gd name="connsiteY33" fmla="*/ 1305711 h 4999651"/>
              <a:gd name="connsiteX34" fmla="*/ 8472486 w 8472486"/>
              <a:gd name="connsiteY34" fmla="*/ 1319238 h 4999651"/>
              <a:gd name="connsiteX35" fmla="*/ 8472486 w 8472486"/>
              <a:gd name="connsiteY35" fmla="*/ 1326555 h 4999651"/>
              <a:gd name="connsiteX36" fmla="*/ 8472486 w 8472486"/>
              <a:gd name="connsiteY36" fmla="*/ 1326739 h 4999651"/>
              <a:gd name="connsiteX37" fmla="*/ 8472486 w 8472486"/>
              <a:gd name="connsiteY37" fmla="*/ 1355221 h 4999651"/>
              <a:gd name="connsiteX38" fmla="*/ 8472486 w 8472486"/>
              <a:gd name="connsiteY38" fmla="*/ 1377295 h 4999651"/>
              <a:gd name="connsiteX39" fmla="*/ 8472486 w 8472486"/>
              <a:gd name="connsiteY39" fmla="*/ 1397709 h 4999651"/>
              <a:gd name="connsiteX40" fmla="*/ 8472486 w 8472486"/>
              <a:gd name="connsiteY40" fmla="*/ 1402228 h 4999651"/>
              <a:gd name="connsiteX41" fmla="*/ 8472486 w 8472486"/>
              <a:gd name="connsiteY41" fmla="*/ 1435199 h 4999651"/>
              <a:gd name="connsiteX42" fmla="*/ 8472486 w 8472486"/>
              <a:gd name="connsiteY42" fmla="*/ 1477086 h 4999651"/>
              <a:gd name="connsiteX43" fmla="*/ 8472486 w 8472486"/>
              <a:gd name="connsiteY43" fmla="*/ 1480991 h 4999651"/>
              <a:gd name="connsiteX44" fmla="*/ 8472486 w 8472486"/>
              <a:gd name="connsiteY44" fmla="*/ 1489522 h 4999651"/>
              <a:gd name="connsiteX45" fmla="*/ 8472486 w 8472486"/>
              <a:gd name="connsiteY45" fmla="*/ 1535912 h 4999651"/>
              <a:gd name="connsiteX46" fmla="*/ 8472486 w 8472486"/>
              <a:gd name="connsiteY46" fmla="*/ 1569176 h 4999651"/>
              <a:gd name="connsiteX47" fmla="*/ 8472486 w 8472486"/>
              <a:gd name="connsiteY47" fmla="*/ 1589266 h 4999651"/>
              <a:gd name="connsiteX48" fmla="*/ 8472486 w 8472486"/>
              <a:gd name="connsiteY48" fmla="*/ 1600795 h 4999651"/>
              <a:gd name="connsiteX49" fmla="*/ 8472486 w 8472486"/>
              <a:gd name="connsiteY49" fmla="*/ 1651535 h 4999651"/>
              <a:gd name="connsiteX50" fmla="*/ 8472486 w 8472486"/>
              <a:gd name="connsiteY50" fmla="*/ 1676468 h 4999651"/>
              <a:gd name="connsiteX51" fmla="*/ 8472486 w 8472486"/>
              <a:gd name="connsiteY51" fmla="*/ 1702292 h 4999651"/>
              <a:gd name="connsiteX52" fmla="*/ 8472486 w 8472486"/>
              <a:gd name="connsiteY52" fmla="*/ 1763762 h 4999651"/>
              <a:gd name="connsiteX53" fmla="*/ 8472486 w 8472486"/>
              <a:gd name="connsiteY53" fmla="*/ 1779317 h 4999651"/>
              <a:gd name="connsiteX54" fmla="*/ 8472486 w 8472486"/>
              <a:gd name="connsiteY54" fmla="*/ 1829428 h 4999651"/>
              <a:gd name="connsiteX55" fmla="*/ 8472486 w 8472486"/>
              <a:gd name="connsiteY55" fmla="*/ 1843416 h 4999651"/>
              <a:gd name="connsiteX56" fmla="*/ 8472486 w 8472486"/>
              <a:gd name="connsiteY56" fmla="*/ 1863506 h 4999651"/>
              <a:gd name="connsiteX57" fmla="*/ 8472486 w 8472486"/>
              <a:gd name="connsiteY57" fmla="*/ 1971506 h 4999651"/>
              <a:gd name="connsiteX58" fmla="*/ 8472486 w 8472486"/>
              <a:gd name="connsiteY58" fmla="*/ 1976532 h 4999651"/>
              <a:gd name="connsiteX59" fmla="*/ 8472486 w 8472486"/>
              <a:gd name="connsiteY59" fmla="*/ 2008550 h 4999651"/>
              <a:gd name="connsiteX60" fmla="*/ 8472486 w 8472486"/>
              <a:gd name="connsiteY60" fmla="*/ 2053557 h 4999651"/>
              <a:gd name="connsiteX61" fmla="*/ 8472486 w 8472486"/>
              <a:gd name="connsiteY61" fmla="*/ 2103668 h 4999651"/>
              <a:gd name="connsiteX62" fmla="*/ 8472486 w 8472486"/>
              <a:gd name="connsiteY62" fmla="*/ 2129354 h 4999651"/>
              <a:gd name="connsiteX63" fmla="*/ 8472486 w 8472486"/>
              <a:gd name="connsiteY63" fmla="*/ 2245746 h 4999651"/>
              <a:gd name="connsiteX64" fmla="*/ 8472486 w 8472486"/>
              <a:gd name="connsiteY64" fmla="*/ 2257704 h 4999651"/>
              <a:gd name="connsiteX65" fmla="*/ 8472486 w 8472486"/>
              <a:gd name="connsiteY65" fmla="*/ 2282790 h 4999651"/>
              <a:gd name="connsiteX66" fmla="*/ 8472486 w 8472486"/>
              <a:gd name="connsiteY66" fmla="*/ 2303803 h 4999651"/>
              <a:gd name="connsiteX67" fmla="*/ 8472486 w 8472486"/>
              <a:gd name="connsiteY67" fmla="*/ 2403594 h 4999651"/>
              <a:gd name="connsiteX68" fmla="*/ 8472486 w 8472486"/>
              <a:gd name="connsiteY68" fmla="*/ 2495684 h 4999651"/>
              <a:gd name="connsiteX69" fmla="*/ 8472486 w 8472486"/>
              <a:gd name="connsiteY69" fmla="*/ 2527609 h 4999651"/>
              <a:gd name="connsiteX70" fmla="*/ 8472486 w 8472486"/>
              <a:gd name="connsiteY70" fmla="*/ 2531944 h 4999651"/>
              <a:gd name="connsiteX71" fmla="*/ 8472486 w 8472486"/>
              <a:gd name="connsiteY71" fmla="*/ 2543765 h 4999651"/>
              <a:gd name="connsiteX72" fmla="*/ 8472486 w 8472486"/>
              <a:gd name="connsiteY72" fmla="*/ 2578043 h 4999651"/>
              <a:gd name="connsiteX73" fmla="*/ 8472486 w 8472486"/>
              <a:gd name="connsiteY73" fmla="*/ 2705825 h 4999651"/>
              <a:gd name="connsiteX74" fmla="*/ 8472486 w 8472486"/>
              <a:gd name="connsiteY74" fmla="*/ 2769924 h 4999651"/>
              <a:gd name="connsiteX75" fmla="*/ 8472486 w 8472486"/>
              <a:gd name="connsiteY75" fmla="*/ 2801849 h 4999651"/>
              <a:gd name="connsiteX76" fmla="*/ 8472486 w 8472486"/>
              <a:gd name="connsiteY76" fmla="*/ 2801850 h 4999651"/>
              <a:gd name="connsiteX77" fmla="*/ 8472486 w 8472486"/>
              <a:gd name="connsiteY77" fmla="*/ 2817865 h 4999651"/>
              <a:gd name="connsiteX78" fmla="*/ 8472486 w 8472486"/>
              <a:gd name="connsiteY78" fmla="*/ 2819095 h 4999651"/>
              <a:gd name="connsiteX79" fmla="*/ 8472486 w 8472486"/>
              <a:gd name="connsiteY79" fmla="*/ 2819096 h 4999651"/>
              <a:gd name="connsiteX80" fmla="*/ 8472486 w 8472486"/>
              <a:gd name="connsiteY80" fmla="*/ 2904836 h 4999651"/>
              <a:gd name="connsiteX81" fmla="*/ 8472486 w 8472486"/>
              <a:gd name="connsiteY81" fmla="*/ 2935058 h 4999651"/>
              <a:gd name="connsiteX82" fmla="*/ 8472486 w 8472486"/>
              <a:gd name="connsiteY82" fmla="*/ 2977152 h 4999651"/>
              <a:gd name="connsiteX83" fmla="*/ 8472486 w 8472486"/>
              <a:gd name="connsiteY83" fmla="*/ 3093335 h 4999651"/>
              <a:gd name="connsiteX84" fmla="*/ 8472486 w 8472486"/>
              <a:gd name="connsiteY84" fmla="*/ 3132993 h 4999651"/>
              <a:gd name="connsiteX85" fmla="*/ 8472486 w 8472486"/>
              <a:gd name="connsiteY85" fmla="*/ 3179076 h 4999651"/>
              <a:gd name="connsiteX86" fmla="*/ 8472486 w 8472486"/>
              <a:gd name="connsiteY86" fmla="*/ 3290949 h 4999651"/>
              <a:gd name="connsiteX87" fmla="*/ 8472486 w 8472486"/>
              <a:gd name="connsiteY87" fmla="*/ 3407234 h 4999651"/>
              <a:gd name="connsiteX88" fmla="*/ 8472486 w 8472486"/>
              <a:gd name="connsiteY88" fmla="*/ 3470133 h 4999651"/>
              <a:gd name="connsiteX89" fmla="*/ 8472486 w 8472486"/>
              <a:gd name="connsiteY89" fmla="*/ 3565189 h 4999651"/>
              <a:gd name="connsiteX90" fmla="*/ 8472486 w 8472486"/>
              <a:gd name="connsiteY90" fmla="*/ 3702793 h 4999651"/>
              <a:gd name="connsiteX91" fmla="*/ 8472486 w 8472486"/>
              <a:gd name="connsiteY91" fmla="*/ 3744373 h 4999651"/>
              <a:gd name="connsiteX92" fmla="*/ 8472486 w 8472486"/>
              <a:gd name="connsiteY92" fmla="*/ 3831344 h 4999651"/>
              <a:gd name="connsiteX93" fmla="*/ 8472486 w 8472486"/>
              <a:gd name="connsiteY93" fmla="*/ 3977033 h 4999651"/>
              <a:gd name="connsiteX94" fmla="*/ 8472486 w 8472486"/>
              <a:gd name="connsiteY94" fmla="*/ 4105584 h 4999651"/>
              <a:gd name="connsiteX95" fmla="*/ 8472486 w 8472486"/>
              <a:gd name="connsiteY95" fmla="*/ 4217457 h 4999651"/>
              <a:gd name="connsiteX96" fmla="*/ 8472486 w 8472486"/>
              <a:gd name="connsiteY96" fmla="*/ 4491697 h 4999651"/>
              <a:gd name="connsiteX97" fmla="*/ 8472486 w 8472486"/>
              <a:gd name="connsiteY97" fmla="*/ 4629301 h 4999651"/>
              <a:gd name="connsiteX98" fmla="*/ 8472486 w 8472486"/>
              <a:gd name="connsiteY98" fmla="*/ 4903541 h 4999651"/>
              <a:gd name="connsiteX99" fmla="*/ 8376489 w 8472486"/>
              <a:gd name="connsiteY99" fmla="*/ 4999651 h 4999651"/>
              <a:gd name="connsiteX100" fmla="*/ 4660610 w 8472486"/>
              <a:gd name="connsiteY100" fmla="*/ 4999651 h 4999651"/>
              <a:gd name="connsiteX101" fmla="*/ 4388967 w 8472486"/>
              <a:gd name="connsiteY101" fmla="*/ 4999651 h 4999651"/>
              <a:gd name="connsiteX102" fmla="*/ 4289284 w 8472486"/>
              <a:gd name="connsiteY102" fmla="*/ 4999651 h 4999651"/>
              <a:gd name="connsiteX103" fmla="*/ 4235610 w 8472486"/>
              <a:gd name="connsiteY103" fmla="*/ 4999651 h 4999651"/>
              <a:gd name="connsiteX104" fmla="*/ 3729367 w 8472486"/>
              <a:gd name="connsiteY104" fmla="*/ 4999651 h 4999651"/>
              <a:gd name="connsiteX105" fmla="*/ 95997 w 8472486"/>
              <a:gd name="connsiteY105" fmla="*/ 4999651 h 4999651"/>
              <a:gd name="connsiteX106" fmla="*/ 0 w 8472486"/>
              <a:gd name="connsiteY106" fmla="*/ 4903541 h 4999651"/>
              <a:gd name="connsiteX107" fmla="*/ 0 w 8472486"/>
              <a:gd name="connsiteY107" fmla="*/ 4899806 h 4999651"/>
              <a:gd name="connsiteX108" fmla="*/ 0 w 8472486"/>
              <a:gd name="connsiteY108" fmla="*/ 4890935 h 4999651"/>
              <a:gd name="connsiteX109" fmla="*/ 0 w 8472486"/>
              <a:gd name="connsiteY109" fmla="*/ 4873659 h 4999651"/>
              <a:gd name="connsiteX110" fmla="*/ 0 w 8472486"/>
              <a:gd name="connsiteY110" fmla="*/ 4845178 h 4999651"/>
              <a:gd name="connsiteX111" fmla="*/ 0 w 8472486"/>
              <a:gd name="connsiteY111" fmla="*/ 4802690 h 4999651"/>
              <a:gd name="connsiteX112" fmla="*/ 0 w 8472486"/>
              <a:gd name="connsiteY112" fmla="*/ 4743393 h 4999651"/>
              <a:gd name="connsiteX113" fmla="*/ 0 w 8472486"/>
              <a:gd name="connsiteY113" fmla="*/ 4664486 h 4999651"/>
              <a:gd name="connsiteX114" fmla="*/ 0 w 8472486"/>
              <a:gd name="connsiteY114" fmla="*/ 4629301 h 4999651"/>
              <a:gd name="connsiteX115" fmla="*/ 0 w 8472486"/>
              <a:gd name="connsiteY115" fmla="*/ 4628195 h 4999651"/>
              <a:gd name="connsiteX116" fmla="*/ 0 w 8472486"/>
              <a:gd name="connsiteY116" fmla="*/ 4620447 h 4999651"/>
              <a:gd name="connsiteX117" fmla="*/ 0 w 8472486"/>
              <a:gd name="connsiteY117" fmla="*/ 4599604 h 4999651"/>
              <a:gd name="connsiteX118" fmla="*/ 0 w 8472486"/>
              <a:gd name="connsiteY118" fmla="*/ 4599419 h 4999651"/>
              <a:gd name="connsiteX119" fmla="*/ 0 w 8472486"/>
              <a:gd name="connsiteY119" fmla="*/ 4558470 h 4999651"/>
              <a:gd name="connsiteX120" fmla="*/ 0 w 8472486"/>
              <a:gd name="connsiteY120" fmla="*/ 4528450 h 4999651"/>
              <a:gd name="connsiteX121" fmla="*/ 0 w 8472486"/>
              <a:gd name="connsiteY121" fmla="*/ 4523931 h 4999651"/>
              <a:gd name="connsiteX122" fmla="*/ 0 w 8472486"/>
              <a:gd name="connsiteY122" fmla="*/ 4490959 h 4999651"/>
              <a:gd name="connsiteX123" fmla="*/ 0 w 8472486"/>
              <a:gd name="connsiteY123" fmla="*/ 4445168 h 4999651"/>
              <a:gd name="connsiteX124" fmla="*/ 0 w 8472486"/>
              <a:gd name="connsiteY124" fmla="*/ 4436637 h 4999651"/>
              <a:gd name="connsiteX125" fmla="*/ 0 w 8472486"/>
              <a:gd name="connsiteY125" fmla="*/ 4390246 h 4999651"/>
              <a:gd name="connsiteX126" fmla="*/ 0 w 8472486"/>
              <a:gd name="connsiteY126" fmla="*/ 4336892 h 4999651"/>
              <a:gd name="connsiteX127" fmla="*/ 0 w 8472486"/>
              <a:gd name="connsiteY127" fmla="*/ 4325364 h 4999651"/>
              <a:gd name="connsiteX128" fmla="*/ 0 w 8472486"/>
              <a:gd name="connsiteY128" fmla="*/ 4249691 h 4999651"/>
              <a:gd name="connsiteX129" fmla="*/ 0 w 8472486"/>
              <a:gd name="connsiteY129" fmla="*/ 4223867 h 4999651"/>
              <a:gd name="connsiteX130" fmla="*/ 0 w 8472486"/>
              <a:gd name="connsiteY130" fmla="*/ 4162397 h 4999651"/>
              <a:gd name="connsiteX131" fmla="*/ 0 w 8472486"/>
              <a:gd name="connsiteY131" fmla="*/ 4096730 h 4999651"/>
              <a:gd name="connsiteX132" fmla="*/ 0 w 8472486"/>
              <a:gd name="connsiteY132" fmla="*/ 4062652 h 4999651"/>
              <a:gd name="connsiteX133" fmla="*/ 0 w 8472486"/>
              <a:gd name="connsiteY133" fmla="*/ 3977033 h 4999651"/>
              <a:gd name="connsiteX134" fmla="*/ 0 w 8472486"/>
              <a:gd name="connsiteY134" fmla="*/ 3973298 h 4999651"/>
              <a:gd name="connsiteX135" fmla="*/ 0 w 8472486"/>
              <a:gd name="connsiteY135" fmla="*/ 3964427 h 4999651"/>
              <a:gd name="connsiteX136" fmla="*/ 0 w 8472486"/>
              <a:gd name="connsiteY136" fmla="*/ 3954653 h 4999651"/>
              <a:gd name="connsiteX137" fmla="*/ 0 w 8472486"/>
              <a:gd name="connsiteY137" fmla="*/ 3949627 h 4999651"/>
              <a:gd name="connsiteX138" fmla="*/ 0 w 8472486"/>
              <a:gd name="connsiteY138" fmla="*/ 3947151 h 4999651"/>
              <a:gd name="connsiteX139" fmla="*/ 0 w 8472486"/>
              <a:gd name="connsiteY139" fmla="*/ 3918670 h 4999651"/>
              <a:gd name="connsiteX140" fmla="*/ 0 w 8472486"/>
              <a:gd name="connsiteY140" fmla="*/ 3876182 h 4999651"/>
              <a:gd name="connsiteX141" fmla="*/ 0 w 8472486"/>
              <a:gd name="connsiteY141" fmla="*/ 3822490 h 4999651"/>
              <a:gd name="connsiteX142" fmla="*/ 0 w 8472486"/>
              <a:gd name="connsiteY142" fmla="*/ 3816885 h 4999651"/>
              <a:gd name="connsiteX143" fmla="*/ 0 w 8472486"/>
              <a:gd name="connsiteY143" fmla="*/ 3796805 h 4999651"/>
              <a:gd name="connsiteX144" fmla="*/ 0 w 8472486"/>
              <a:gd name="connsiteY144" fmla="*/ 3737978 h 4999651"/>
              <a:gd name="connsiteX145" fmla="*/ 0 w 8472486"/>
              <a:gd name="connsiteY145" fmla="*/ 3702793 h 4999651"/>
              <a:gd name="connsiteX146" fmla="*/ 0 w 8472486"/>
              <a:gd name="connsiteY146" fmla="*/ 3701687 h 4999651"/>
              <a:gd name="connsiteX147" fmla="*/ 0 w 8472486"/>
              <a:gd name="connsiteY147" fmla="*/ 3693939 h 4999651"/>
              <a:gd name="connsiteX148" fmla="*/ 0 w 8472486"/>
              <a:gd name="connsiteY148" fmla="*/ 3680413 h 4999651"/>
              <a:gd name="connsiteX149" fmla="*/ 0 w 8472486"/>
              <a:gd name="connsiteY149" fmla="*/ 3673096 h 4999651"/>
              <a:gd name="connsiteX150" fmla="*/ 0 w 8472486"/>
              <a:gd name="connsiteY150" fmla="*/ 3672911 h 4999651"/>
              <a:gd name="connsiteX151" fmla="*/ 0 w 8472486"/>
              <a:gd name="connsiteY151" fmla="*/ 3631962 h 4999651"/>
              <a:gd name="connsiteX152" fmla="*/ 0 w 8472486"/>
              <a:gd name="connsiteY152" fmla="*/ 3622355 h 4999651"/>
              <a:gd name="connsiteX153" fmla="*/ 0 w 8472486"/>
              <a:gd name="connsiteY153" fmla="*/ 3601942 h 4999651"/>
              <a:gd name="connsiteX154" fmla="*/ 0 w 8472486"/>
              <a:gd name="connsiteY154" fmla="*/ 3597423 h 4999651"/>
              <a:gd name="connsiteX155" fmla="*/ 0 w 8472486"/>
              <a:gd name="connsiteY155" fmla="*/ 3564451 h 4999651"/>
              <a:gd name="connsiteX156" fmla="*/ 0 w 8472486"/>
              <a:gd name="connsiteY156" fmla="*/ 3522565 h 4999651"/>
              <a:gd name="connsiteX157" fmla="*/ 0 w 8472486"/>
              <a:gd name="connsiteY157" fmla="*/ 3518660 h 4999651"/>
              <a:gd name="connsiteX158" fmla="*/ 0 w 8472486"/>
              <a:gd name="connsiteY158" fmla="*/ 3510129 h 4999651"/>
              <a:gd name="connsiteX159" fmla="*/ 0 w 8472486"/>
              <a:gd name="connsiteY159" fmla="*/ 3463738 h 4999651"/>
              <a:gd name="connsiteX160" fmla="*/ 0 w 8472486"/>
              <a:gd name="connsiteY160" fmla="*/ 3430475 h 4999651"/>
              <a:gd name="connsiteX161" fmla="*/ 0 w 8472486"/>
              <a:gd name="connsiteY161" fmla="*/ 3410384 h 4999651"/>
              <a:gd name="connsiteX162" fmla="*/ 0 w 8472486"/>
              <a:gd name="connsiteY162" fmla="*/ 3398856 h 4999651"/>
              <a:gd name="connsiteX163" fmla="*/ 0 w 8472486"/>
              <a:gd name="connsiteY163" fmla="*/ 3348115 h 4999651"/>
              <a:gd name="connsiteX164" fmla="*/ 0 w 8472486"/>
              <a:gd name="connsiteY164" fmla="*/ 3323183 h 4999651"/>
              <a:gd name="connsiteX165" fmla="*/ 0 w 8472486"/>
              <a:gd name="connsiteY165" fmla="*/ 3297359 h 4999651"/>
              <a:gd name="connsiteX166" fmla="*/ 0 w 8472486"/>
              <a:gd name="connsiteY166" fmla="*/ 3235889 h 4999651"/>
              <a:gd name="connsiteX167" fmla="*/ 0 w 8472486"/>
              <a:gd name="connsiteY167" fmla="*/ 3220333 h 4999651"/>
              <a:gd name="connsiteX168" fmla="*/ 0 w 8472486"/>
              <a:gd name="connsiteY168" fmla="*/ 3170222 h 4999651"/>
              <a:gd name="connsiteX169" fmla="*/ 0 w 8472486"/>
              <a:gd name="connsiteY169" fmla="*/ 3156235 h 4999651"/>
              <a:gd name="connsiteX170" fmla="*/ 0 w 8472486"/>
              <a:gd name="connsiteY170" fmla="*/ 3136144 h 4999651"/>
              <a:gd name="connsiteX171" fmla="*/ 0 w 8472486"/>
              <a:gd name="connsiteY171" fmla="*/ 3028145 h 4999651"/>
              <a:gd name="connsiteX172" fmla="*/ 0 w 8472486"/>
              <a:gd name="connsiteY172" fmla="*/ 3023119 h 4999651"/>
              <a:gd name="connsiteX173" fmla="*/ 0 w 8472486"/>
              <a:gd name="connsiteY173" fmla="*/ 2991100 h 4999651"/>
              <a:gd name="connsiteX174" fmla="*/ 0 w 8472486"/>
              <a:gd name="connsiteY174" fmla="*/ 2977152 h 4999651"/>
              <a:gd name="connsiteX175" fmla="*/ 0 w 8472486"/>
              <a:gd name="connsiteY175" fmla="*/ 2946094 h 4999651"/>
              <a:gd name="connsiteX176" fmla="*/ 0 w 8472486"/>
              <a:gd name="connsiteY176" fmla="*/ 2946093 h 4999651"/>
              <a:gd name="connsiteX177" fmla="*/ 0 w 8472486"/>
              <a:gd name="connsiteY177" fmla="*/ 2895982 h 4999651"/>
              <a:gd name="connsiteX178" fmla="*/ 0 w 8472486"/>
              <a:gd name="connsiteY178" fmla="*/ 2870297 h 4999651"/>
              <a:gd name="connsiteX179" fmla="*/ 0 w 8472486"/>
              <a:gd name="connsiteY179" fmla="*/ 2832823 h 4999651"/>
              <a:gd name="connsiteX180" fmla="*/ 0 w 8472486"/>
              <a:gd name="connsiteY180" fmla="*/ 2793165 h 4999651"/>
              <a:gd name="connsiteX181" fmla="*/ 0 w 8472486"/>
              <a:gd name="connsiteY181" fmla="*/ 2753905 h 4999651"/>
              <a:gd name="connsiteX182" fmla="*/ 0 w 8472486"/>
              <a:gd name="connsiteY182" fmla="*/ 2741947 h 4999651"/>
              <a:gd name="connsiteX183" fmla="*/ 0 w 8472486"/>
              <a:gd name="connsiteY183" fmla="*/ 2741946 h 4999651"/>
              <a:gd name="connsiteX184" fmla="*/ 0 w 8472486"/>
              <a:gd name="connsiteY184" fmla="*/ 2716861 h 4999651"/>
              <a:gd name="connsiteX185" fmla="*/ 0 w 8472486"/>
              <a:gd name="connsiteY185" fmla="*/ 2716860 h 4999651"/>
              <a:gd name="connsiteX186" fmla="*/ 0 w 8472486"/>
              <a:gd name="connsiteY186" fmla="*/ 2695847 h 4999651"/>
              <a:gd name="connsiteX187" fmla="*/ 0 w 8472486"/>
              <a:gd name="connsiteY187" fmla="*/ 2596057 h 4999651"/>
              <a:gd name="connsiteX188" fmla="*/ 0 w 8472486"/>
              <a:gd name="connsiteY188" fmla="*/ 2543765 h 4999651"/>
              <a:gd name="connsiteX189" fmla="*/ 0 w 8472486"/>
              <a:gd name="connsiteY189" fmla="*/ 2518925 h 4999651"/>
              <a:gd name="connsiteX190" fmla="*/ 0 w 8472486"/>
              <a:gd name="connsiteY190" fmla="*/ 2472042 h 4999651"/>
              <a:gd name="connsiteX191" fmla="*/ 0 w 8472486"/>
              <a:gd name="connsiteY191" fmla="*/ 2467707 h 4999651"/>
              <a:gd name="connsiteX192" fmla="*/ 0 w 8472486"/>
              <a:gd name="connsiteY192" fmla="*/ 2456026 h 4999651"/>
              <a:gd name="connsiteX193" fmla="*/ 0 w 8472486"/>
              <a:gd name="connsiteY193" fmla="*/ 2197802 h 4999651"/>
              <a:gd name="connsiteX194" fmla="*/ 0 w 8472486"/>
              <a:gd name="connsiteY194" fmla="*/ 2181785 h 4999651"/>
              <a:gd name="connsiteX195" fmla="*/ 0 w 8472486"/>
              <a:gd name="connsiteY195" fmla="*/ 2180555 h 4999651"/>
              <a:gd name="connsiteX196" fmla="*/ 0 w 8472486"/>
              <a:gd name="connsiteY196" fmla="*/ 2094814 h 4999651"/>
              <a:gd name="connsiteX197" fmla="*/ 0 w 8472486"/>
              <a:gd name="connsiteY197" fmla="*/ 1906315 h 4999651"/>
              <a:gd name="connsiteX198" fmla="*/ 0 w 8472486"/>
              <a:gd name="connsiteY198" fmla="*/ 1866657 h 4999651"/>
              <a:gd name="connsiteX199" fmla="*/ 0 w 8472486"/>
              <a:gd name="connsiteY199" fmla="*/ 1820574 h 4999651"/>
              <a:gd name="connsiteX200" fmla="*/ 0 w 8472486"/>
              <a:gd name="connsiteY200" fmla="*/ 1708702 h 4999651"/>
              <a:gd name="connsiteX201" fmla="*/ 0 w 8472486"/>
              <a:gd name="connsiteY201" fmla="*/ 1592417 h 4999651"/>
              <a:gd name="connsiteX202" fmla="*/ 0 w 8472486"/>
              <a:gd name="connsiteY202" fmla="*/ 1529518 h 4999651"/>
              <a:gd name="connsiteX203" fmla="*/ 0 w 8472486"/>
              <a:gd name="connsiteY203" fmla="*/ 1434462 h 4999651"/>
              <a:gd name="connsiteX204" fmla="*/ 0 w 8472486"/>
              <a:gd name="connsiteY204" fmla="*/ 1296857 h 4999651"/>
              <a:gd name="connsiteX205" fmla="*/ 0 w 8472486"/>
              <a:gd name="connsiteY205" fmla="*/ 1255277 h 4999651"/>
              <a:gd name="connsiteX206" fmla="*/ 0 w 8472486"/>
              <a:gd name="connsiteY206" fmla="*/ 1168306 h 4999651"/>
              <a:gd name="connsiteX207" fmla="*/ 0 w 8472486"/>
              <a:gd name="connsiteY207" fmla="*/ 1022617 h 4999651"/>
              <a:gd name="connsiteX208" fmla="*/ 0 w 8472486"/>
              <a:gd name="connsiteY208" fmla="*/ 894066 h 4999651"/>
              <a:gd name="connsiteX209" fmla="*/ 0 w 8472486"/>
              <a:gd name="connsiteY209" fmla="*/ 782194 h 4999651"/>
              <a:gd name="connsiteX210" fmla="*/ 0 w 8472486"/>
              <a:gd name="connsiteY210" fmla="*/ 507954 h 4999651"/>
              <a:gd name="connsiteX211" fmla="*/ 0 w 8472486"/>
              <a:gd name="connsiteY211" fmla="*/ 370349 h 4999651"/>
              <a:gd name="connsiteX212" fmla="*/ 0 w 8472486"/>
              <a:gd name="connsiteY212" fmla="*/ 96109 h 4999651"/>
              <a:gd name="connsiteX213" fmla="*/ 80998 w 8472486"/>
              <a:gd name="connsiteY213" fmla="*/ 1501 h 499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8472486" h="4999651">
                <a:moveTo>
                  <a:pt x="95987" y="0"/>
                </a:moveTo>
                <a:lnTo>
                  <a:pt x="8376497" y="0"/>
                </a:lnTo>
                <a:lnTo>
                  <a:pt x="8408176" y="4129"/>
                </a:lnTo>
                <a:cubicBezTo>
                  <a:pt x="8472486" y="22525"/>
                  <a:pt x="8472486" y="96109"/>
                  <a:pt x="8472486" y="96109"/>
                </a:cubicBezTo>
                <a:cubicBezTo>
                  <a:pt x="8472486" y="96109"/>
                  <a:pt x="8472486" y="96109"/>
                  <a:pt x="8472486" y="335164"/>
                </a:cubicBezTo>
                <a:lnTo>
                  <a:pt x="8472486" y="370349"/>
                </a:lnTo>
                <a:cubicBezTo>
                  <a:pt x="8472486" y="370349"/>
                  <a:pt x="8472486" y="370349"/>
                  <a:pt x="8472486" y="379203"/>
                </a:cubicBezTo>
                <a:lnTo>
                  <a:pt x="8472486" y="400047"/>
                </a:lnTo>
                <a:lnTo>
                  <a:pt x="8472486" y="400231"/>
                </a:lnTo>
                <a:cubicBezTo>
                  <a:pt x="8472486" y="415172"/>
                  <a:pt x="8472486" y="437584"/>
                  <a:pt x="8472486" y="471201"/>
                </a:cubicBezTo>
                <a:lnTo>
                  <a:pt x="8472486" y="475720"/>
                </a:lnTo>
                <a:lnTo>
                  <a:pt x="8472486" y="508691"/>
                </a:lnTo>
                <a:cubicBezTo>
                  <a:pt x="8472486" y="522526"/>
                  <a:pt x="8472486" y="537743"/>
                  <a:pt x="8472486" y="554483"/>
                </a:cubicBezTo>
                <a:lnTo>
                  <a:pt x="8472486" y="563014"/>
                </a:lnTo>
                <a:lnTo>
                  <a:pt x="8472486" y="609404"/>
                </a:lnTo>
                <a:lnTo>
                  <a:pt x="8472486" y="662758"/>
                </a:lnTo>
                <a:lnTo>
                  <a:pt x="8472486" y="674287"/>
                </a:lnTo>
                <a:cubicBezTo>
                  <a:pt x="8472486" y="697667"/>
                  <a:pt x="8472486" y="722845"/>
                  <a:pt x="8472486" y="749960"/>
                </a:cubicBezTo>
                <a:lnTo>
                  <a:pt x="8472486" y="775784"/>
                </a:lnTo>
                <a:lnTo>
                  <a:pt x="8472486" y="837254"/>
                </a:lnTo>
                <a:lnTo>
                  <a:pt x="8472486" y="902920"/>
                </a:lnTo>
                <a:lnTo>
                  <a:pt x="8472486" y="936998"/>
                </a:lnTo>
                <a:lnTo>
                  <a:pt x="8472486" y="1022617"/>
                </a:lnTo>
                <a:cubicBezTo>
                  <a:pt x="8472486" y="1022617"/>
                  <a:pt x="8472486" y="1022617"/>
                  <a:pt x="8472486" y="1035224"/>
                </a:cubicBezTo>
                <a:lnTo>
                  <a:pt x="8472486" y="1044998"/>
                </a:lnTo>
                <a:lnTo>
                  <a:pt x="8472486" y="1050024"/>
                </a:lnTo>
                <a:lnTo>
                  <a:pt x="8472486" y="1052499"/>
                </a:lnTo>
                <a:cubicBezTo>
                  <a:pt x="8472486" y="1067440"/>
                  <a:pt x="8472486" y="1089851"/>
                  <a:pt x="8472486" y="1123468"/>
                </a:cubicBezTo>
                <a:lnTo>
                  <a:pt x="8472486" y="1177160"/>
                </a:lnTo>
                <a:lnTo>
                  <a:pt x="8472486" y="1182765"/>
                </a:lnTo>
                <a:lnTo>
                  <a:pt x="8472486" y="1202846"/>
                </a:lnTo>
                <a:lnTo>
                  <a:pt x="8472486" y="1261672"/>
                </a:lnTo>
                <a:lnTo>
                  <a:pt x="8472486" y="1296857"/>
                </a:lnTo>
                <a:cubicBezTo>
                  <a:pt x="8472486" y="1296857"/>
                  <a:pt x="8472486" y="1296857"/>
                  <a:pt x="8472486" y="1305711"/>
                </a:cubicBezTo>
                <a:lnTo>
                  <a:pt x="8472486" y="1319238"/>
                </a:lnTo>
                <a:lnTo>
                  <a:pt x="8472486" y="1326555"/>
                </a:lnTo>
                <a:lnTo>
                  <a:pt x="8472486" y="1326739"/>
                </a:lnTo>
                <a:cubicBezTo>
                  <a:pt x="8472486" y="1334210"/>
                  <a:pt x="8472486" y="1343548"/>
                  <a:pt x="8472486" y="1355221"/>
                </a:cubicBezTo>
                <a:lnTo>
                  <a:pt x="8472486" y="1377295"/>
                </a:lnTo>
                <a:lnTo>
                  <a:pt x="8472486" y="1397709"/>
                </a:lnTo>
                <a:lnTo>
                  <a:pt x="8472486" y="1402228"/>
                </a:lnTo>
                <a:lnTo>
                  <a:pt x="8472486" y="1435199"/>
                </a:lnTo>
                <a:lnTo>
                  <a:pt x="8472486" y="1477086"/>
                </a:lnTo>
                <a:lnTo>
                  <a:pt x="8472486" y="1480991"/>
                </a:lnTo>
                <a:lnTo>
                  <a:pt x="8472486" y="1489522"/>
                </a:lnTo>
                <a:lnTo>
                  <a:pt x="8472486" y="1535912"/>
                </a:lnTo>
                <a:lnTo>
                  <a:pt x="8472486" y="1569176"/>
                </a:lnTo>
                <a:lnTo>
                  <a:pt x="8472486" y="1589266"/>
                </a:lnTo>
                <a:lnTo>
                  <a:pt x="8472486" y="1600795"/>
                </a:lnTo>
                <a:lnTo>
                  <a:pt x="8472486" y="1651535"/>
                </a:lnTo>
                <a:lnTo>
                  <a:pt x="8472486" y="1676468"/>
                </a:lnTo>
                <a:lnTo>
                  <a:pt x="8472486" y="1702292"/>
                </a:lnTo>
                <a:lnTo>
                  <a:pt x="8472486" y="1763762"/>
                </a:lnTo>
                <a:lnTo>
                  <a:pt x="8472486" y="1779317"/>
                </a:lnTo>
                <a:lnTo>
                  <a:pt x="8472486" y="1829428"/>
                </a:lnTo>
                <a:lnTo>
                  <a:pt x="8472486" y="1843416"/>
                </a:lnTo>
                <a:lnTo>
                  <a:pt x="8472486" y="1863506"/>
                </a:lnTo>
                <a:lnTo>
                  <a:pt x="8472486" y="1971506"/>
                </a:lnTo>
                <a:lnTo>
                  <a:pt x="8472486" y="1976532"/>
                </a:lnTo>
                <a:lnTo>
                  <a:pt x="8472486" y="2008550"/>
                </a:lnTo>
                <a:lnTo>
                  <a:pt x="8472486" y="2053557"/>
                </a:lnTo>
                <a:lnTo>
                  <a:pt x="8472486" y="2103668"/>
                </a:lnTo>
                <a:lnTo>
                  <a:pt x="8472486" y="2129354"/>
                </a:lnTo>
                <a:lnTo>
                  <a:pt x="8472486" y="2245746"/>
                </a:lnTo>
                <a:lnTo>
                  <a:pt x="8472486" y="2257704"/>
                </a:lnTo>
                <a:lnTo>
                  <a:pt x="8472486" y="2282790"/>
                </a:lnTo>
                <a:lnTo>
                  <a:pt x="8472486" y="2303803"/>
                </a:lnTo>
                <a:lnTo>
                  <a:pt x="8472486" y="2403594"/>
                </a:lnTo>
                <a:lnTo>
                  <a:pt x="8472486" y="2495684"/>
                </a:lnTo>
                <a:lnTo>
                  <a:pt x="8472486" y="2527609"/>
                </a:lnTo>
                <a:lnTo>
                  <a:pt x="8472486" y="2531944"/>
                </a:lnTo>
                <a:lnTo>
                  <a:pt x="8472486" y="2543765"/>
                </a:lnTo>
                <a:lnTo>
                  <a:pt x="8472486" y="2578043"/>
                </a:lnTo>
                <a:lnTo>
                  <a:pt x="8472486" y="2705825"/>
                </a:lnTo>
                <a:lnTo>
                  <a:pt x="8472486" y="2769924"/>
                </a:lnTo>
                <a:lnTo>
                  <a:pt x="8472486" y="2801849"/>
                </a:lnTo>
                <a:lnTo>
                  <a:pt x="8472486" y="2801850"/>
                </a:lnTo>
                <a:lnTo>
                  <a:pt x="8472486" y="2817865"/>
                </a:lnTo>
                <a:lnTo>
                  <a:pt x="8472486" y="2819095"/>
                </a:lnTo>
                <a:lnTo>
                  <a:pt x="8472486" y="2819096"/>
                </a:lnTo>
                <a:lnTo>
                  <a:pt x="8472486" y="2904836"/>
                </a:lnTo>
                <a:lnTo>
                  <a:pt x="8472486" y="2935058"/>
                </a:lnTo>
                <a:lnTo>
                  <a:pt x="8472486" y="2977152"/>
                </a:lnTo>
                <a:lnTo>
                  <a:pt x="8472486" y="3093335"/>
                </a:lnTo>
                <a:lnTo>
                  <a:pt x="8472486" y="3132993"/>
                </a:lnTo>
                <a:lnTo>
                  <a:pt x="8472486" y="3179076"/>
                </a:lnTo>
                <a:lnTo>
                  <a:pt x="8472486" y="3290949"/>
                </a:lnTo>
                <a:lnTo>
                  <a:pt x="8472486" y="3407234"/>
                </a:lnTo>
                <a:lnTo>
                  <a:pt x="8472486" y="3470133"/>
                </a:lnTo>
                <a:lnTo>
                  <a:pt x="8472486" y="3565189"/>
                </a:lnTo>
                <a:lnTo>
                  <a:pt x="8472486" y="3702793"/>
                </a:lnTo>
                <a:lnTo>
                  <a:pt x="8472486" y="3744373"/>
                </a:lnTo>
                <a:lnTo>
                  <a:pt x="8472486" y="3831344"/>
                </a:lnTo>
                <a:lnTo>
                  <a:pt x="8472486" y="3977033"/>
                </a:lnTo>
                <a:lnTo>
                  <a:pt x="8472486" y="4105584"/>
                </a:lnTo>
                <a:lnTo>
                  <a:pt x="8472486" y="4217457"/>
                </a:lnTo>
                <a:lnTo>
                  <a:pt x="8472486" y="4491697"/>
                </a:lnTo>
                <a:lnTo>
                  <a:pt x="8472486" y="4629301"/>
                </a:lnTo>
                <a:lnTo>
                  <a:pt x="8472486" y="4903541"/>
                </a:lnTo>
                <a:cubicBezTo>
                  <a:pt x="8472486" y="4999651"/>
                  <a:pt x="8376489" y="4999651"/>
                  <a:pt x="8376489" y="4999651"/>
                </a:cubicBezTo>
                <a:cubicBezTo>
                  <a:pt x="8376489" y="4999651"/>
                  <a:pt x="8376489" y="4999651"/>
                  <a:pt x="4660610" y="4999651"/>
                </a:cubicBezTo>
                <a:lnTo>
                  <a:pt x="4388967" y="4999651"/>
                </a:lnTo>
                <a:lnTo>
                  <a:pt x="4289284" y="4999651"/>
                </a:lnTo>
                <a:lnTo>
                  <a:pt x="4235610" y="4999651"/>
                </a:lnTo>
                <a:lnTo>
                  <a:pt x="3729367" y="4999651"/>
                </a:lnTo>
                <a:cubicBezTo>
                  <a:pt x="2675905" y="4999651"/>
                  <a:pt x="1471948" y="4999651"/>
                  <a:pt x="95997" y="4999651"/>
                </a:cubicBezTo>
                <a:cubicBezTo>
                  <a:pt x="0" y="4999651"/>
                  <a:pt x="0" y="4903541"/>
                  <a:pt x="0" y="4903541"/>
                </a:cubicBezTo>
                <a:lnTo>
                  <a:pt x="0" y="4899806"/>
                </a:lnTo>
                <a:lnTo>
                  <a:pt x="0" y="4890935"/>
                </a:lnTo>
                <a:lnTo>
                  <a:pt x="0" y="4873659"/>
                </a:lnTo>
                <a:lnTo>
                  <a:pt x="0" y="4845178"/>
                </a:lnTo>
                <a:lnTo>
                  <a:pt x="0" y="4802690"/>
                </a:lnTo>
                <a:lnTo>
                  <a:pt x="0" y="4743393"/>
                </a:lnTo>
                <a:lnTo>
                  <a:pt x="0" y="4664486"/>
                </a:lnTo>
                <a:lnTo>
                  <a:pt x="0" y="4629301"/>
                </a:lnTo>
                <a:lnTo>
                  <a:pt x="0" y="4628195"/>
                </a:lnTo>
                <a:lnTo>
                  <a:pt x="0" y="4620447"/>
                </a:lnTo>
                <a:lnTo>
                  <a:pt x="0" y="4599604"/>
                </a:lnTo>
                <a:lnTo>
                  <a:pt x="0" y="4599419"/>
                </a:lnTo>
                <a:lnTo>
                  <a:pt x="0" y="4558470"/>
                </a:lnTo>
                <a:lnTo>
                  <a:pt x="0" y="4528450"/>
                </a:lnTo>
                <a:lnTo>
                  <a:pt x="0" y="4523931"/>
                </a:lnTo>
                <a:lnTo>
                  <a:pt x="0" y="4490959"/>
                </a:lnTo>
                <a:lnTo>
                  <a:pt x="0" y="4445168"/>
                </a:lnTo>
                <a:lnTo>
                  <a:pt x="0" y="4436637"/>
                </a:lnTo>
                <a:lnTo>
                  <a:pt x="0" y="4390246"/>
                </a:lnTo>
                <a:lnTo>
                  <a:pt x="0" y="4336892"/>
                </a:lnTo>
                <a:lnTo>
                  <a:pt x="0" y="4325364"/>
                </a:lnTo>
                <a:lnTo>
                  <a:pt x="0" y="4249691"/>
                </a:lnTo>
                <a:lnTo>
                  <a:pt x="0" y="4223867"/>
                </a:lnTo>
                <a:lnTo>
                  <a:pt x="0" y="4162397"/>
                </a:lnTo>
                <a:lnTo>
                  <a:pt x="0" y="4096730"/>
                </a:lnTo>
                <a:lnTo>
                  <a:pt x="0" y="4062652"/>
                </a:lnTo>
                <a:lnTo>
                  <a:pt x="0" y="3977033"/>
                </a:lnTo>
                <a:lnTo>
                  <a:pt x="0" y="3973298"/>
                </a:lnTo>
                <a:lnTo>
                  <a:pt x="0" y="3964427"/>
                </a:lnTo>
                <a:lnTo>
                  <a:pt x="0" y="3954653"/>
                </a:lnTo>
                <a:lnTo>
                  <a:pt x="0" y="3949627"/>
                </a:lnTo>
                <a:lnTo>
                  <a:pt x="0" y="3947151"/>
                </a:lnTo>
                <a:lnTo>
                  <a:pt x="0" y="3918670"/>
                </a:lnTo>
                <a:lnTo>
                  <a:pt x="0" y="3876182"/>
                </a:lnTo>
                <a:lnTo>
                  <a:pt x="0" y="3822490"/>
                </a:lnTo>
                <a:lnTo>
                  <a:pt x="0" y="3816885"/>
                </a:lnTo>
                <a:lnTo>
                  <a:pt x="0" y="3796805"/>
                </a:lnTo>
                <a:lnTo>
                  <a:pt x="0" y="3737978"/>
                </a:lnTo>
                <a:lnTo>
                  <a:pt x="0" y="3702793"/>
                </a:lnTo>
                <a:lnTo>
                  <a:pt x="0" y="3701687"/>
                </a:lnTo>
                <a:lnTo>
                  <a:pt x="0" y="3693939"/>
                </a:lnTo>
                <a:lnTo>
                  <a:pt x="0" y="3680413"/>
                </a:lnTo>
                <a:lnTo>
                  <a:pt x="0" y="3673096"/>
                </a:lnTo>
                <a:lnTo>
                  <a:pt x="0" y="3672911"/>
                </a:lnTo>
                <a:lnTo>
                  <a:pt x="0" y="3631962"/>
                </a:lnTo>
                <a:lnTo>
                  <a:pt x="0" y="3622355"/>
                </a:lnTo>
                <a:lnTo>
                  <a:pt x="0" y="3601942"/>
                </a:lnTo>
                <a:lnTo>
                  <a:pt x="0" y="3597423"/>
                </a:lnTo>
                <a:lnTo>
                  <a:pt x="0" y="3564451"/>
                </a:lnTo>
                <a:lnTo>
                  <a:pt x="0" y="3522565"/>
                </a:lnTo>
                <a:lnTo>
                  <a:pt x="0" y="3518660"/>
                </a:lnTo>
                <a:lnTo>
                  <a:pt x="0" y="3510129"/>
                </a:lnTo>
                <a:lnTo>
                  <a:pt x="0" y="3463738"/>
                </a:lnTo>
                <a:lnTo>
                  <a:pt x="0" y="3430475"/>
                </a:lnTo>
                <a:lnTo>
                  <a:pt x="0" y="3410384"/>
                </a:lnTo>
                <a:lnTo>
                  <a:pt x="0" y="3398856"/>
                </a:lnTo>
                <a:lnTo>
                  <a:pt x="0" y="3348115"/>
                </a:lnTo>
                <a:lnTo>
                  <a:pt x="0" y="3323183"/>
                </a:lnTo>
                <a:lnTo>
                  <a:pt x="0" y="3297359"/>
                </a:lnTo>
                <a:lnTo>
                  <a:pt x="0" y="3235889"/>
                </a:lnTo>
                <a:lnTo>
                  <a:pt x="0" y="3220333"/>
                </a:lnTo>
                <a:lnTo>
                  <a:pt x="0" y="3170222"/>
                </a:lnTo>
                <a:lnTo>
                  <a:pt x="0" y="3156235"/>
                </a:lnTo>
                <a:lnTo>
                  <a:pt x="0" y="3136144"/>
                </a:lnTo>
                <a:lnTo>
                  <a:pt x="0" y="3028145"/>
                </a:lnTo>
                <a:lnTo>
                  <a:pt x="0" y="3023119"/>
                </a:lnTo>
                <a:lnTo>
                  <a:pt x="0" y="2991100"/>
                </a:lnTo>
                <a:lnTo>
                  <a:pt x="0" y="2977152"/>
                </a:lnTo>
                <a:lnTo>
                  <a:pt x="0" y="2946094"/>
                </a:lnTo>
                <a:lnTo>
                  <a:pt x="0" y="2946093"/>
                </a:lnTo>
                <a:lnTo>
                  <a:pt x="0" y="2895982"/>
                </a:lnTo>
                <a:lnTo>
                  <a:pt x="0" y="2870297"/>
                </a:lnTo>
                <a:lnTo>
                  <a:pt x="0" y="2832823"/>
                </a:lnTo>
                <a:lnTo>
                  <a:pt x="0" y="2793165"/>
                </a:lnTo>
                <a:lnTo>
                  <a:pt x="0" y="2753905"/>
                </a:lnTo>
                <a:lnTo>
                  <a:pt x="0" y="2741947"/>
                </a:lnTo>
                <a:lnTo>
                  <a:pt x="0" y="2741946"/>
                </a:lnTo>
                <a:lnTo>
                  <a:pt x="0" y="2716861"/>
                </a:lnTo>
                <a:lnTo>
                  <a:pt x="0" y="2716860"/>
                </a:lnTo>
                <a:lnTo>
                  <a:pt x="0" y="2695847"/>
                </a:lnTo>
                <a:lnTo>
                  <a:pt x="0" y="2596057"/>
                </a:lnTo>
                <a:lnTo>
                  <a:pt x="0" y="2543765"/>
                </a:lnTo>
                <a:lnTo>
                  <a:pt x="0" y="2518925"/>
                </a:lnTo>
                <a:lnTo>
                  <a:pt x="0" y="2472042"/>
                </a:lnTo>
                <a:lnTo>
                  <a:pt x="0" y="2467707"/>
                </a:lnTo>
                <a:lnTo>
                  <a:pt x="0" y="2456026"/>
                </a:lnTo>
                <a:lnTo>
                  <a:pt x="0" y="2197802"/>
                </a:lnTo>
                <a:lnTo>
                  <a:pt x="0" y="2181785"/>
                </a:lnTo>
                <a:lnTo>
                  <a:pt x="0" y="2180555"/>
                </a:lnTo>
                <a:lnTo>
                  <a:pt x="0" y="2094814"/>
                </a:lnTo>
                <a:lnTo>
                  <a:pt x="0" y="1906315"/>
                </a:lnTo>
                <a:lnTo>
                  <a:pt x="0" y="1866657"/>
                </a:lnTo>
                <a:lnTo>
                  <a:pt x="0" y="1820574"/>
                </a:lnTo>
                <a:lnTo>
                  <a:pt x="0" y="1708702"/>
                </a:lnTo>
                <a:lnTo>
                  <a:pt x="0" y="1592417"/>
                </a:lnTo>
                <a:lnTo>
                  <a:pt x="0" y="1529518"/>
                </a:lnTo>
                <a:lnTo>
                  <a:pt x="0" y="1434462"/>
                </a:lnTo>
                <a:lnTo>
                  <a:pt x="0" y="1296857"/>
                </a:lnTo>
                <a:lnTo>
                  <a:pt x="0" y="1255277"/>
                </a:lnTo>
                <a:lnTo>
                  <a:pt x="0" y="1168306"/>
                </a:lnTo>
                <a:lnTo>
                  <a:pt x="0" y="1022617"/>
                </a:lnTo>
                <a:lnTo>
                  <a:pt x="0" y="894066"/>
                </a:lnTo>
                <a:lnTo>
                  <a:pt x="0" y="782194"/>
                </a:lnTo>
                <a:lnTo>
                  <a:pt x="0" y="507954"/>
                </a:lnTo>
                <a:lnTo>
                  <a:pt x="0" y="370349"/>
                </a:lnTo>
                <a:lnTo>
                  <a:pt x="0" y="96109"/>
                </a:lnTo>
                <a:cubicBezTo>
                  <a:pt x="0" y="24027"/>
                  <a:pt x="53998" y="6006"/>
                  <a:pt x="80998" y="1501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2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 bwMode="gray">
          <a:xfrm>
            <a:off x="376239" y="280734"/>
            <a:ext cx="8472486" cy="5920067"/>
          </a:xfrm>
          <a:custGeom>
            <a:avLst/>
            <a:gdLst>
              <a:gd name="connsiteX0" fmla="*/ 66582 w 8472486"/>
              <a:gd name="connsiteY0" fmla="*/ 0 h 5920067"/>
              <a:gd name="connsiteX1" fmla="*/ 8412472 w 8472486"/>
              <a:gd name="connsiteY1" fmla="*/ 0 h 5920067"/>
              <a:gd name="connsiteX2" fmla="*/ 8431987 w 8472486"/>
              <a:gd name="connsiteY2" fmla="*/ 8923 h 5920067"/>
              <a:gd name="connsiteX3" fmla="*/ 8472486 w 8472486"/>
              <a:gd name="connsiteY3" fmla="*/ 90016 h 5920067"/>
              <a:gd name="connsiteX4" fmla="*/ 8472486 w 8472486"/>
              <a:gd name="connsiteY4" fmla="*/ 329071 h 5920067"/>
              <a:gd name="connsiteX5" fmla="*/ 8472486 w 8472486"/>
              <a:gd name="connsiteY5" fmla="*/ 364256 h 5920067"/>
              <a:gd name="connsiteX6" fmla="*/ 8472486 w 8472486"/>
              <a:gd name="connsiteY6" fmla="*/ 373110 h 5920067"/>
              <a:gd name="connsiteX7" fmla="*/ 8472486 w 8472486"/>
              <a:gd name="connsiteY7" fmla="*/ 393954 h 5920067"/>
              <a:gd name="connsiteX8" fmla="*/ 8472486 w 8472486"/>
              <a:gd name="connsiteY8" fmla="*/ 394138 h 5920067"/>
              <a:gd name="connsiteX9" fmla="*/ 8472486 w 8472486"/>
              <a:gd name="connsiteY9" fmla="*/ 465108 h 5920067"/>
              <a:gd name="connsiteX10" fmla="*/ 8472486 w 8472486"/>
              <a:gd name="connsiteY10" fmla="*/ 469627 h 5920067"/>
              <a:gd name="connsiteX11" fmla="*/ 8472486 w 8472486"/>
              <a:gd name="connsiteY11" fmla="*/ 502598 h 5920067"/>
              <a:gd name="connsiteX12" fmla="*/ 8472486 w 8472486"/>
              <a:gd name="connsiteY12" fmla="*/ 548390 h 5920067"/>
              <a:gd name="connsiteX13" fmla="*/ 8472486 w 8472486"/>
              <a:gd name="connsiteY13" fmla="*/ 556921 h 5920067"/>
              <a:gd name="connsiteX14" fmla="*/ 8472486 w 8472486"/>
              <a:gd name="connsiteY14" fmla="*/ 603311 h 5920067"/>
              <a:gd name="connsiteX15" fmla="*/ 8472486 w 8472486"/>
              <a:gd name="connsiteY15" fmla="*/ 656665 h 5920067"/>
              <a:gd name="connsiteX16" fmla="*/ 8472486 w 8472486"/>
              <a:gd name="connsiteY16" fmla="*/ 668194 h 5920067"/>
              <a:gd name="connsiteX17" fmla="*/ 8472486 w 8472486"/>
              <a:gd name="connsiteY17" fmla="*/ 743867 h 5920067"/>
              <a:gd name="connsiteX18" fmla="*/ 8472486 w 8472486"/>
              <a:gd name="connsiteY18" fmla="*/ 769691 h 5920067"/>
              <a:gd name="connsiteX19" fmla="*/ 8472486 w 8472486"/>
              <a:gd name="connsiteY19" fmla="*/ 831161 h 5920067"/>
              <a:gd name="connsiteX20" fmla="*/ 8472486 w 8472486"/>
              <a:gd name="connsiteY20" fmla="*/ 896827 h 5920067"/>
              <a:gd name="connsiteX21" fmla="*/ 8472486 w 8472486"/>
              <a:gd name="connsiteY21" fmla="*/ 930905 h 5920067"/>
              <a:gd name="connsiteX22" fmla="*/ 8472486 w 8472486"/>
              <a:gd name="connsiteY22" fmla="*/ 1016524 h 5920067"/>
              <a:gd name="connsiteX23" fmla="*/ 8472486 w 8472486"/>
              <a:gd name="connsiteY23" fmla="*/ 1029131 h 5920067"/>
              <a:gd name="connsiteX24" fmla="*/ 8472486 w 8472486"/>
              <a:gd name="connsiteY24" fmla="*/ 1038905 h 5920067"/>
              <a:gd name="connsiteX25" fmla="*/ 8472486 w 8472486"/>
              <a:gd name="connsiteY25" fmla="*/ 1043931 h 5920067"/>
              <a:gd name="connsiteX26" fmla="*/ 8472486 w 8472486"/>
              <a:gd name="connsiteY26" fmla="*/ 1046406 h 5920067"/>
              <a:gd name="connsiteX27" fmla="*/ 8472486 w 8472486"/>
              <a:gd name="connsiteY27" fmla="*/ 1117375 h 5920067"/>
              <a:gd name="connsiteX28" fmla="*/ 8472486 w 8472486"/>
              <a:gd name="connsiteY28" fmla="*/ 1171067 h 5920067"/>
              <a:gd name="connsiteX29" fmla="*/ 8472486 w 8472486"/>
              <a:gd name="connsiteY29" fmla="*/ 1176672 h 5920067"/>
              <a:gd name="connsiteX30" fmla="*/ 8472486 w 8472486"/>
              <a:gd name="connsiteY30" fmla="*/ 1196753 h 5920067"/>
              <a:gd name="connsiteX31" fmla="*/ 8472486 w 8472486"/>
              <a:gd name="connsiteY31" fmla="*/ 1255579 h 5920067"/>
              <a:gd name="connsiteX32" fmla="*/ 8472486 w 8472486"/>
              <a:gd name="connsiteY32" fmla="*/ 1290764 h 5920067"/>
              <a:gd name="connsiteX33" fmla="*/ 8472486 w 8472486"/>
              <a:gd name="connsiteY33" fmla="*/ 1299618 h 5920067"/>
              <a:gd name="connsiteX34" fmla="*/ 8472486 w 8472486"/>
              <a:gd name="connsiteY34" fmla="*/ 1313145 h 5920067"/>
              <a:gd name="connsiteX35" fmla="*/ 8472486 w 8472486"/>
              <a:gd name="connsiteY35" fmla="*/ 1320462 h 5920067"/>
              <a:gd name="connsiteX36" fmla="*/ 8472486 w 8472486"/>
              <a:gd name="connsiteY36" fmla="*/ 1320646 h 5920067"/>
              <a:gd name="connsiteX37" fmla="*/ 8472486 w 8472486"/>
              <a:gd name="connsiteY37" fmla="*/ 1349128 h 5920067"/>
              <a:gd name="connsiteX38" fmla="*/ 8472486 w 8472486"/>
              <a:gd name="connsiteY38" fmla="*/ 1371202 h 5920067"/>
              <a:gd name="connsiteX39" fmla="*/ 8472486 w 8472486"/>
              <a:gd name="connsiteY39" fmla="*/ 1391616 h 5920067"/>
              <a:gd name="connsiteX40" fmla="*/ 8472486 w 8472486"/>
              <a:gd name="connsiteY40" fmla="*/ 1396135 h 5920067"/>
              <a:gd name="connsiteX41" fmla="*/ 8472486 w 8472486"/>
              <a:gd name="connsiteY41" fmla="*/ 1429106 h 5920067"/>
              <a:gd name="connsiteX42" fmla="*/ 8472486 w 8472486"/>
              <a:gd name="connsiteY42" fmla="*/ 1470993 h 5920067"/>
              <a:gd name="connsiteX43" fmla="*/ 8472486 w 8472486"/>
              <a:gd name="connsiteY43" fmla="*/ 1474898 h 5920067"/>
              <a:gd name="connsiteX44" fmla="*/ 8472486 w 8472486"/>
              <a:gd name="connsiteY44" fmla="*/ 1483429 h 5920067"/>
              <a:gd name="connsiteX45" fmla="*/ 8472486 w 8472486"/>
              <a:gd name="connsiteY45" fmla="*/ 1529819 h 5920067"/>
              <a:gd name="connsiteX46" fmla="*/ 8472486 w 8472486"/>
              <a:gd name="connsiteY46" fmla="*/ 1563083 h 5920067"/>
              <a:gd name="connsiteX47" fmla="*/ 8472486 w 8472486"/>
              <a:gd name="connsiteY47" fmla="*/ 1583173 h 5920067"/>
              <a:gd name="connsiteX48" fmla="*/ 8472486 w 8472486"/>
              <a:gd name="connsiteY48" fmla="*/ 1594702 h 5920067"/>
              <a:gd name="connsiteX49" fmla="*/ 8472486 w 8472486"/>
              <a:gd name="connsiteY49" fmla="*/ 1645442 h 5920067"/>
              <a:gd name="connsiteX50" fmla="*/ 8472486 w 8472486"/>
              <a:gd name="connsiteY50" fmla="*/ 1670375 h 5920067"/>
              <a:gd name="connsiteX51" fmla="*/ 8472486 w 8472486"/>
              <a:gd name="connsiteY51" fmla="*/ 1696199 h 5920067"/>
              <a:gd name="connsiteX52" fmla="*/ 8472486 w 8472486"/>
              <a:gd name="connsiteY52" fmla="*/ 1757669 h 5920067"/>
              <a:gd name="connsiteX53" fmla="*/ 8472486 w 8472486"/>
              <a:gd name="connsiteY53" fmla="*/ 1773224 h 5920067"/>
              <a:gd name="connsiteX54" fmla="*/ 8472486 w 8472486"/>
              <a:gd name="connsiteY54" fmla="*/ 1823335 h 5920067"/>
              <a:gd name="connsiteX55" fmla="*/ 8472486 w 8472486"/>
              <a:gd name="connsiteY55" fmla="*/ 1837323 h 5920067"/>
              <a:gd name="connsiteX56" fmla="*/ 8472486 w 8472486"/>
              <a:gd name="connsiteY56" fmla="*/ 1857413 h 5920067"/>
              <a:gd name="connsiteX57" fmla="*/ 8472486 w 8472486"/>
              <a:gd name="connsiteY57" fmla="*/ 1965413 h 5920067"/>
              <a:gd name="connsiteX58" fmla="*/ 8472486 w 8472486"/>
              <a:gd name="connsiteY58" fmla="*/ 1970439 h 5920067"/>
              <a:gd name="connsiteX59" fmla="*/ 8472486 w 8472486"/>
              <a:gd name="connsiteY59" fmla="*/ 2002457 h 5920067"/>
              <a:gd name="connsiteX60" fmla="*/ 8472486 w 8472486"/>
              <a:gd name="connsiteY60" fmla="*/ 2047464 h 5920067"/>
              <a:gd name="connsiteX61" fmla="*/ 8472486 w 8472486"/>
              <a:gd name="connsiteY61" fmla="*/ 2097575 h 5920067"/>
              <a:gd name="connsiteX62" fmla="*/ 8472486 w 8472486"/>
              <a:gd name="connsiteY62" fmla="*/ 2123261 h 5920067"/>
              <a:gd name="connsiteX63" fmla="*/ 8472486 w 8472486"/>
              <a:gd name="connsiteY63" fmla="*/ 2239653 h 5920067"/>
              <a:gd name="connsiteX64" fmla="*/ 8472486 w 8472486"/>
              <a:gd name="connsiteY64" fmla="*/ 2251611 h 5920067"/>
              <a:gd name="connsiteX65" fmla="*/ 8472486 w 8472486"/>
              <a:gd name="connsiteY65" fmla="*/ 2276697 h 5920067"/>
              <a:gd name="connsiteX66" fmla="*/ 8472486 w 8472486"/>
              <a:gd name="connsiteY66" fmla="*/ 2297710 h 5920067"/>
              <a:gd name="connsiteX67" fmla="*/ 8472486 w 8472486"/>
              <a:gd name="connsiteY67" fmla="*/ 2397501 h 5920067"/>
              <a:gd name="connsiteX68" fmla="*/ 8472486 w 8472486"/>
              <a:gd name="connsiteY68" fmla="*/ 2489591 h 5920067"/>
              <a:gd name="connsiteX69" fmla="*/ 8472486 w 8472486"/>
              <a:gd name="connsiteY69" fmla="*/ 2521516 h 5920067"/>
              <a:gd name="connsiteX70" fmla="*/ 8472486 w 8472486"/>
              <a:gd name="connsiteY70" fmla="*/ 2525851 h 5920067"/>
              <a:gd name="connsiteX71" fmla="*/ 8472486 w 8472486"/>
              <a:gd name="connsiteY71" fmla="*/ 2571950 h 5920067"/>
              <a:gd name="connsiteX72" fmla="*/ 8472486 w 8472486"/>
              <a:gd name="connsiteY72" fmla="*/ 2699732 h 5920067"/>
              <a:gd name="connsiteX73" fmla="*/ 8472486 w 8472486"/>
              <a:gd name="connsiteY73" fmla="*/ 2763831 h 5920067"/>
              <a:gd name="connsiteX74" fmla="*/ 8472486 w 8472486"/>
              <a:gd name="connsiteY74" fmla="*/ 2795757 h 5920067"/>
              <a:gd name="connsiteX75" fmla="*/ 8472486 w 8472486"/>
              <a:gd name="connsiteY75" fmla="*/ 2813003 h 5920067"/>
              <a:gd name="connsiteX76" fmla="*/ 8472486 w 8472486"/>
              <a:gd name="connsiteY76" fmla="*/ 2928965 h 5920067"/>
              <a:gd name="connsiteX77" fmla="*/ 8472486 w 8472486"/>
              <a:gd name="connsiteY77" fmla="*/ 2973972 h 5920067"/>
              <a:gd name="connsiteX78" fmla="*/ 8472486 w 8472486"/>
              <a:gd name="connsiteY78" fmla="*/ 3087243 h 5920067"/>
              <a:gd name="connsiteX79" fmla="*/ 8472486 w 8472486"/>
              <a:gd name="connsiteY79" fmla="*/ 3126901 h 5920067"/>
              <a:gd name="connsiteX80" fmla="*/ 8472486 w 8472486"/>
              <a:gd name="connsiteY80" fmla="*/ 3178119 h 5920067"/>
              <a:gd name="connsiteX81" fmla="*/ 8472486 w 8472486"/>
              <a:gd name="connsiteY81" fmla="*/ 3203205 h 5920067"/>
              <a:gd name="connsiteX82" fmla="*/ 8472486 w 8472486"/>
              <a:gd name="connsiteY82" fmla="*/ 3401142 h 5920067"/>
              <a:gd name="connsiteX83" fmla="*/ 8472486 w 8472486"/>
              <a:gd name="connsiteY83" fmla="*/ 3448024 h 5920067"/>
              <a:gd name="connsiteX84" fmla="*/ 8472486 w 8472486"/>
              <a:gd name="connsiteY84" fmla="*/ 3452359 h 5920067"/>
              <a:gd name="connsiteX85" fmla="*/ 8472486 w 8472486"/>
              <a:gd name="connsiteY85" fmla="*/ 3464041 h 5920067"/>
              <a:gd name="connsiteX86" fmla="*/ 8472486 w 8472486"/>
              <a:gd name="connsiteY86" fmla="*/ 3722265 h 5920067"/>
              <a:gd name="connsiteX87" fmla="*/ 8472486 w 8472486"/>
              <a:gd name="connsiteY87" fmla="*/ 3738281 h 5920067"/>
              <a:gd name="connsiteX88" fmla="*/ 8472486 w 8472486"/>
              <a:gd name="connsiteY88" fmla="*/ 3739511 h 5920067"/>
              <a:gd name="connsiteX89" fmla="*/ 8472486 w 8472486"/>
              <a:gd name="connsiteY89" fmla="*/ 3825252 h 5920067"/>
              <a:gd name="connsiteX90" fmla="*/ 8472486 w 8472486"/>
              <a:gd name="connsiteY90" fmla="*/ 4013751 h 5920067"/>
              <a:gd name="connsiteX91" fmla="*/ 8472486 w 8472486"/>
              <a:gd name="connsiteY91" fmla="*/ 4053409 h 5920067"/>
              <a:gd name="connsiteX92" fmla="*/ 8472486 w 8472486"/>
              <a:gd name="connsiteY92" fmla="*/ 4099492 h 5920067"/>
              <a:gd name="connsiteX93" fmla="*/ 8472486 w 8472486"/>
              <a:gd name="connsiteY93" fmla="*/ 4211365 h 5920067"/>
              <a:gd name="connsiteX94" fmla="*/ 8472486 w 8472486"/>
              <a:gd name="connsiteY94" fmla="*/ 4327650 h 5920067"/>
              <a:gd name="connsiteX95" fmla="*/ 8472486 w 8472486"/>
              <a:gd name="connsiteY95" fmla="*/ 4390549 h 5920067"/>
              <a:gd name="connsiteX96" fmla="*/ 8472486 w 8472486"/>
              <a:gd name="connsiteY96" fmla="*/ 4485605 h 5920067"/>
              <a:gd name="connsiteX97" fmla="*/ 8472486 w 8472486"/>
              <a:gd name="connsiteY97" fmla="*/ 4623209 h 5920067"/>
              <a:gd name="connsiteX98" fmla="*/ 8472486 w 8472486"/>
              <a:gd name="connsiteY98" fmla="*/ 4664789 h 5920067"/>
              <a:gd name="connsiteX99" fmla="*/ 8472486 w 8472486"/>
              <a:gd name="connsiteY99" fmla="*/ 4751760 h 5920067"/>
              <a:gd name="connsiteX100" fmla="*/ 8472486 w 8472486"/>
              <a:gd name="connsiteY100" fmla="*/ 4897449 h 5920067"/>
              <a:gd name="connsiteX101" fmla="*/ 8472486 w 8472486"/>
              <a:gd name="connsiteY101" fmla="*/ 5026000 h 5920067"/>
              <a:gd name="connsiteX102" fmla="*/ 8472486 w 8472486"/>
              <a:gd name="connsiteY102" fmla="*/ 5137873 h 5920067"/>
              <a:gd name="connsiteX103" fmla="*/ 8472486 w 8472486"/>
              <a:gd name="connsiteY103" fmla="*/ 5412113 h 5920067"/>
              <a:gd name="connsiteX104" fmla="*/ 8472486 w 8472486"/>
              <a:gd name="connsiteY104" fmla="*/ 5549717 h 5920067"/>
              <a:gd name="connsiteX105" fmla="*/ 8472486 w 8472486"/>
              <a:gd name="connsiteY105" fmla="*/ 5823957 h 5920067"/>
              <a:gd name="connsiteX106" fmla="*/ 8376489 w 8472486"/>
              <a:gd name="connsiteY106" fmla="*/ 5920067 h 5920067"/>
              <a:gd name="connsiteX107" fmla="*/ 4660610 w 8472486"/>
              <a:gd name="connsiteY107" fmla="*/ 5920067 h 5920067"/>
              <a:gd name="connsiteX108" fmla="*/ 4388967 w 8472486"/>
              <a:gd name="connsiteY108" fmla="*/ 5920067 h 5920067"/>
              <a:gd name="connsiteX109" fmla="*/ 4289284 w 8472486"/>
              <a:gd name="connsiteY109" fmla="*/ 5920067 h 5920067"/>
              <a:gd name="connsiteX110" fmla="*/ 4235610 w 8472486"/>
              <a:gd name="connsiteY110" fmla="*/ 5920067 h 5920067"/>
              <a:gd name="connsiteX111" fmla="*/ 3729367 w 8472486"/>
              <a:gd name="connsiteY111" fmla="*/ 5920067 h 5920067"/>
              <a:gd name="connsiteX112" fmla="*/ 95997 w 8472486"/>
              <a:gd name="connsiteY112" fmla="*/ 5920067 h 5920067"/>
              <a:gd name="connsiteX113" fmla="*/ 0 w 8472486"/>
              <a:gd name="connsiteY113" fmla="*/ 5823957 h 5920067"/>
              <a:gd name="connsiteX114" fmla="*/ 0 w 8472486"/>
              <a:gd name="connsiteY114" fmla="*/ 5820222 h 5920067"/>
              <a:gd name="connsiteX115" fmla="*/ 0 w 8472486"/>
              <a:gd name="connsiteY115" fmla="*/ 5811351 h 5920067"/>
              <a:gd name="connsiteX116" fmla="*/ 0 w 8472486"/>
              <a:gd name="connsiteY116" fmla="*/ 5794075 h 5920067"/>
              <a:gd name="connsiteX117" fmla="*/ 0 w 8472486"/>
              <a:gd name="connsiteY117" fmla="*/ 5765594 h 5920067"/>
              <a:gd name="connsiteX118" fmla="*/ 0 w 8472486"/>
              <a:gd name="connsiteY118" fmla="*/ 5723106 h 5920067"/>
              <a:gd name="connsiteX119" fmla="*/ 0 w 8472486"/>
              <a:gd name="connsiteY119" fmla="*/ 5663809 h 5920067"/>
              <a:gd name="connsiteX120" fmla="*/ 0 w 8472486"/>
              <a:gd name="connsiteY120" fmla="*/ 5584902 h 5920067"/>
              <a:gd name="connsiteX121" fmla="*/ 0 w 8472486"/>
              <a:gd name="connsiteY121" fmla="*/ 5549717 h 5920067"/>
              <a:gd name="connsiteX122" fmla="*/ 0 w 8472486"/>
              <a:gd name="connsiteY122" fmla="*/ 5548611 h 5920067"/>
              <a:gd name="connsiteX123" fmla="*/ 0 w 8472486"/>
              <a:gd name="connsiteY123" fmla="*/ 5540863 h 5920067"/>
              <a:gd name="connsiteX124" fmla="*/ 0 w 8472486"/>
              <a:gd name="connsiteY124" fmla="*/ 5520020 h 5920067"/>
              <a:gd name="connsiteX125" fmla="*/ 0 w 8472486"/>
              <a:gd name="connsiteY125" fmla="*/ 5519835 h 5920067"/>
              <a:gd name="connsiteX126" fmla="*/ 0 w 8472486"/>
              <a:gd name="connsiteY126" fmla="*/ 5478886 h 5920067"/>
              <a:gd name="connsiteX127" fmla="*/ 0 w 8472486"/>
              <a:gd name="connsiteY127" fmla="*/ 5448866 h 5920067"/>
              <a:gd name="connsiteX128" fmla="*/ 0 w 8472486"/>
              <a:gd name="connsiteY128" fmla="*/ 5444347 h 5920067"/>
              <a:gd name="connsiteX129" fmla="*/ 0 w 8472486"/>
              <a:gd name="connsiteY129" fmla="*/ 5411375 h 5920067"/>
              <a:gd name="connsiteX130" fmla="*/ 0 w 8472486"/>
              <a:gd name="connsiteY130" fmla="*/ 5365584 h 5920067"/>
              <a:gd name="connsiteX131" fmla="*/ 0 w 8472486"/>
              <a:gd name="connsiteY131" fmla="*/ 5357053 h 5920067"/>
              <a:gd name="connsiteX132" fmla="*/ 0 w 8472486"/>
              <a:gd name="connsiteY132" fmla="*/ 5310662 h 5920067"/>
              <a:gd name="connsiteX133" fmla="*/ 0 w 8472486"/>
              <a:gd name="connsiteY133" fmla="*/ 5257308 h 5920067"/>
              <a:gd name="connsiteX134" fmla="*/ 0 w 8472486"/>
              <a:gd name="connsiteY134" fmla="*/ 5245780 h 5920067"/>
              <a:gd name="connsiteX135" fmla="*/ 0 w 8472486"/>
              <a:gd name="connsiteY135" fmla="*/ 5170107 h 5920067"/>
              <a:gd name="connsiteX136" fmla="*/ 0 w 8472486"/>
              <a:gd name="connsiteY136" fmla="*/ 5144283 h 5920067"/>
              <a:gd name="connsiteX137" fmla="*/ 0 w 8472486"/>
              <a:gd name="connsiteY137" fmla="*/ 5082813 h 5920067"/>
              <a:gd name="connsiteX138" fmla="*/ 0 w 8472486"/>
              <a:gd name="connsiteY138" fmla="*/ 5017146 h 5920067"/>
              <a:gd name="connsiteX139" fmla="*/ 0 w 8472486"/>
              <a:gd name="connsiteY139" fmla="*/ 4983068 h 5920067"/>
              <a:gd name="connsiteX140" fmla="*/ 0 w 8472486"/>
              <a:gd name="connsiteY140" fmla="*/ 4897449 h 5920067"/>
              <a:gd name="connsiteX141" fmla="*/ 0 w 8472486"/>
              <a:gd name="connsiteY141" fmla="*/ 4893714 h 5920067"/>
              <a:gd name="connsiteX142" fmla="*/ 0 w 8472486"/>
              <a:gd name="connsiteY142" fmla="*/ 4884843 h 5920067"/>
              <a:gd name="connsiteX143" fmla="*/ 0 w 8472486"/>
              <a:gd name="connsiteY143" fmla="*/ 4875069 h 5920067"/>
              <a:gd name="connsiteX144" fmla="*/ 0 w 8472486"/>
              <a:gd name="connsiteY144" fmla="*/ 4870043 h 5920067"/>
              <a:gd name="connsiteX145" fmla="*/ 0 w 8472486"/>
              <a:gd name="connsiteY145" fmla="*/ 4867567 h 5920067"/>
              <a:gd name="connsiteX146" fmla="*/ 0 w 8472486"/>
              <a:gd name="connsiteY146" fmla="*/ 4839086 h 5920067"/>
              <a:gd name="connsiteX147" fmla="*/ 0 w 8472486"/>
              <a:gd name="connsiteY147" fmla="*/ 4796598 h 5920067"/>
              <a:gd name="connsiteX148" fmla="*/ 0 w 8472486"/>
              <a:gd name="connsiteY148" fmla="*/ 4742906 h 5920067"/>
              <a:gd name="connsiteX149" fmla="*/ 0 w 8472486"/>
              <a:gd name="connsiteY149" fmla="*/ 4737301 h 5920067"/>
              <a:gd name="connsiteX150" fmla="*/ 0 w 8472486"/>
              <a:gd name="connsiteY150" fmla="*/ 4717221 h 5920067"/>
              <a:gd name="connsiteX151" fmla="*/ 0 w 8472486"/>
              <a:gd name="connsiteY151" fmla="*/ 4658394 h 5920067"/>
              <a:gd name="connsiteX152" fmla="*/ 0 w 8472486"/>
              <a:gd name="connsiteY152" fmla="*/ 4623209 h 5920067"/>
              <a:gd name="connsiteX153" fmla="*/ 0 w 8472486"/>
              <a:gd name="connsiteY153" fmla="*/ 4622103 h 5920067"/>
              <a:gd name="connsiteX154" fmla="*/ 0 w 8472486"/>
              <a:gd name="connsiteY154" fmla="*/ 4614355 h 5920067"/>
              <a:gd name="connsiteX155" fmla="*/ 0 w 8472486"/>
              <a:gd name="connsiteY155" fmla="*/ 4600829 h 5920067"/>
              <a:gd name="connsiteX156" fmla="*/ 0 w 8472486"/>
              <a:gd name="connsiteY156" fmla="*/ 4593512 h 5920067"/>
              <a:gd name="connsiteX157" fmla="*/ 0 w 8472486"/>
              <a:gd name="connsiteY157" fmla="*/ 4593327 h 5920067"/>
              <a:gd name="connsiteX158" fmla="*/ 0 w 8472486"/>
              <a:gd name="connsiteY158" fmla="*/ 4552378 h 5920067"/>
              <a:gd name="connsiteX159" fmla="*/ 0 w 8472486"/>
              <a:gd name="connsiteY159" fmla="*/ 4542771 h 5920067"/>
              <a:gd name="connsiteX160" fmla="*/ 0 w 8472486"/>
              <a:gd name="connsiteY160" fmla="*/ 4522358 h 5920067"/>
              <a:gd name="connsiteX161" fmla="*/ 0 w 8472486"/>
              <a:gd name="connsiteY161" fmla="*/ 4517839 h 5920067"/>
              <a:gd name="connsiteX162" fmla="*/ 0 w 8472486"/>
              <a:gd name="connsiteY162" fmla="*/ 4484867 h 5920067"/>
              <a:gd name="connsiteX163" fmla="*/ 0 w 8472486"/>
              <a:gd name="connsiteY163" fmla="*/ 4442981 h 5920067"/>
              <a:gd name="connsiteX164" fmla="*/ 0 w 8472486"/>
              <a:gd name="connsiteY164" fmla="*/ 4439076 h 5920067"/>
              <a:gd name="connsiteX165" fmla="*/ 0 w 8472486"/>
              <a:gd name="connsiteY165" fmla="*/ 4430545 h 5920067"/>
              <a:gd name="connsiteX166" fmla="*/ 0 w 8472486"/>
              <a:gd name="connsiteY166" fmla="*/ 4384154 h 5920067"/>
              <a:gd name="connsiteX167" fmla="*/ 0 w 8472486"/>
              <a:gd name="connsiteY167" fmla="*/ 4350891 h 5920067"/>
              <a:gd name="connsiteX168" fmla="*/ 0 w 8472486"/>
              <a:gd name="connsiteY168" fmla="*/ 4330800 h 5920067"/>
              <a:gd name="connsiteX169" fmla="*/ 0 w 8472486"/>
              <a:gd name="connsiteY169" fmla="*/ 4319272 h 5920067"/>
              <a:gd name="connsiteX170" fmla="*/ 0 w 8472486"/>
              <a:gd name="connsiteY170" fmla="*/ 4268531 h 5920067"/>
              <a:gd name="connsiteX171" fmla="*/ 0 w 8472486"/>
              <a:gd name="connsiteY171" fmla="*/ 4243599 h 5920067"/>
              <a:gd name="connsiteX172" fmla="*/ 0 w 8472486"/>
              <a:gd name="connsiteY172" fmla="*/ 4217775 h 5920067"/>
              <a:gd name="connsiteX173" fmla="*/ 0 w 8472486"/>
              <a:gd name="connsiteY173" fmla="*/ 4156305 h 5920067"/>
              <a:gd name="connsiteX174" fmla="*/ 0 w 8472486"/>
              <a:gd name="connsiteY174" fmla="*/ 4140749 h 5920067"/>
              <a:gd name="connsiteX175" fmla="*/ 0 w 8472486"/>
              <a:gd name="connsiteY175" fmla="*/ 4090638 h 5920067"/>
              <a:gd name="connsiteX176" fmla="*/ 0 w 8472486"/>
              <a:gd name="connsiteY176" fmla="*/ 4076651 h 5920067"/>
              <a:gd name="connsiteX177" fmla="*/ 0 w 8472486"/>
              <a:gd name="connsiteY177" fmla="*/ 4056560 h 5920067"/>
              <a:gd name="connsiteX178" fmla="*/ 0 w 8472486"/>
              <a:gd name="connsiteY178" fmla="*/ 3948561 h 5920067"/>
              <a:gd name="connsiteX179" fmla="*/ 0 w 8472486"/>
              <a:gd name="connsiteY179" fmla="*/ 3943535 h 5920067"/>
              <a:gd name="connsiteX180" fmla="*/ 0 w 8472486"/>
              <a:gd name="connsiteY180" fmla="*/ 3911516 h 5920067"/>
              <a:gd name="connsiteX181" fmla="*/ 0 w 8472486"/>
              <a:gd name="connsiteY181" fmla="*/ 3866509 h 5920067"/>
              <a:gd name="connsiteX182" fmla="*/ 0 w 8472486"/>
              <a:gd name="connsiteY182" fmla="*/ 3816398 h 5920067"/>
              <a:gd name="connsiteX183" fmla="*/ 0 w 8472486"/>
              <a:gd name="connsiteY183" fmla="*/ 3790713 h 5920067"/>
              <a:gd name="connsiteX184" fmla="*/ 0 w 8472486"/>
              <a:gd name="connsiteY184" fmla="*/ 3674321 h 5920067"/>
              <a:gd name="connsiteX185" fmla="*/ 0 w 8472486"/>
              <a:gd name="connsiteY185" fmla="*/ 3662362 h 5920067"/>
              <a:gd name="connsiteX186" fmla="*/ 0 w 8472486"/>
              <a:gd name="connsiteY186" fmla="*/ 3637276 h 5920067"/>
              <a:gd name="connsiteX187" fmla="*/ 0 w 8472486"/>
              <a:gd name="connsiteY187" fmla="*/ 3616263 h 5920067"/>
              <a:gd name="connsiteX188" fmla="*/ 0 w 8472486"/>
              <a:gd name="connsiteY188" fmla="*/ 3516473 h 5920067"/>
              <a:gd name="connsiteX189" fmla="*/ 0 w 8472486"/>
              <a:gd name="connsiteY189" fmla="*/ 3424383 h 5920067"/>
              <a:gd name="connsiteX190" fmla="*/ 0 w 8472486"/>
              <a:gd name="connsiteY190" fmla="*/ 3392457 h 5920067"/>
              <a:gd name="connsiteX191" fmla="*/ 0 w 8472486"/>
              <a:gd name="connsiteY191" fmla="*/ 3388122 h 5920067"/>
              <a:gd name="connsiteX192" fmla="*/ 0 w 8472486"/>
              <a:gd name="connsiteY192" fmla="*/ 3342023 h 5920067"/>
              <a:gd name="connsiteX193" fmla="*/ 0 w 8472486"/>
              <a:gd name="connsiteY193" fmla="*/ 3214241 h 5920067"/>
              <a:gd name="connsiteX194" fmla="*/ 0 w 8472486"/>
              <a:gd name="connsiteY194" fmla="*/ 3150143 h 5920067"/>
              <a:gd name="connsiteX195" fmla="*/ 0 w 8472486"/>
              <a:gd name="connsiteY195" fmla="*/ 3118217 h 5920067"/>
              <a:gd name="connsiteX196" fmla="*/ 0 w 8472486"/>
              <a:gd name="connsiteY196" fmla="*/ 3100970 h 5920067"/>
              <a:gd name="connsiteX197" fmla="*/ 0 w 8472486"/>
              <a:gd name="connsiteY197" fmla="*/ 2985008 h 5920067"/>
              <a:gd name="connsiteX198" fmla="*/ 0 w 8472486"/>
              <a:gd name="connsiteY198" fmla="*/ 2940001 h 5920067"/>
              <a:gd name="connsiteX199" fmla="*/ 0 w 8472486"/>
              <a:gd name="connsiteY199" fmla="*/ 2826730 h 5920067"/>
              <a:gd name="connsiteX200" fmla="*/ 0 w 8472486"/>
              <a:gd name="connsiteY200" fmla="*/ 2787072 h 5920067"/>
              <a:gd name="connsiteX201" fmla="*/ 0 w 8472486"/>
              <a:gd name="connsiteY201" fmla="*/ 2735854 h 5920067"/>
              <a:gd name="connsiteX202" fmla="*/ 0 w 8472486"/>
              <a:gd name="connsiteY202" fmla="*/ 2710768 h 5920067"/>
              <a:gd name="connsiteX203" fmla="*/ 0 w 8472486"/>
              <a:gd name="connsiteY203" fmla="*/ 2512832 h 5920067"/>
              <a:gd name="connsiteX204" fmla="*/ 0 w 8472486"/>
              <a:gd name="connsiteY204" fmla="*/ 2465949 h 5920067"/>
              <a:gd name="connsiteX205" fmla="*/ 0 w 8472486"/>
              <a:gd name="connsiteY205" fmla="*/ 2461614 h 5920067"/>
              <a:gd name="connsiteX206" fmla="*/ 0 w 8472486"/>
              <a:gd name="connsiteY206" fmla="*/ 2449933 h 5920067"/>
              <a:gd name="connsiteX207" fmla="*/ 0 w 8472486"/>
              <a:gd name="connsiteY207" fmla="*/ 2191709 h 5920067"/>
              <a:gd name="connsiteX208" fmla="*/ 0 w 8472486"/>
              <a:gd name="connsiteY208" fmla="*/ 2175692 h 5920067"/>
              <a:gd name="connsiteX209" fmla="*/ 0 w 8472486"/>
              <a:gd name="connsiteY209" fmla="*/ 2174462 h 5920067"/>
              <a:gd name="connsiteX210" fmla="*/ 0 w 8472486"/>
              <a:gd name="connsiteY210" fmla="*/ 2088721 h 5920067"/>
              <a:gd name="connsiteX211" fmla="*/ 0 w 8472486"/>
              <a:gd name="connsiteY211" fmla="*/ 1900222 h 5920067"/>
              <a:gd name="connsiteX212" fmla="*/ 0 w 8472486"/>
              <a:gd name="connsiteY212" fmla="*/ 1860564 h 5920067"/>
              <a:gd name="connsiteX213" fmla="*/ 0 w 8472486"/>
              <a:gd name="connsiteY213" fmla="*/ 1814481 h 5920067"/>
              <a:gd name="connsiteX214" fmla="*/ 0 w 8472486"/>
              <a:gd name="connsiteY214" fmla="*/ 1702609 h 5920067"/>
              <a:gd name="connsiteX215" fmla="*/ 0 w 8472486"/>
              <a:gd name="connsiteY215" fmla="*/ 1586324 h 5920067"/>
              <a:gd name="connsiteX216" fmla="*/ 0 w 8472486"/>
              <a:gd name="connsiteY216" fmla="*/ 1523425 h 5920067"/>
              <a:gd name="connsiteX217" fmla="*/ 0 w 8472486"/>
              <a:gd name="connsiteY217" fmla="*/ 1428369 h 5920067"/>
              <a:gd name="connsiteX218" fmla="*/ 0 w 8472486"/>
              <a:gd name="connsiteY218" fmla="*/ 1290764 h 5920067"/>
              <a:gd name="connsiteX219" fmla="*/ 0 w 8472486"/>
              <a:gd name="connsiteY219" fmla="*/ 1249184 h 5920067"/>
              <a:gd name="connsiteX220" fmla="*/ 0 w 8472486"/>
              <a:gd name="connsiteY220" fmla="*/ 1162213 h 5920067"/>
              <a:gd name="connsiteX221" fmla="*/ 0 w 8472486"/>
              <a:gd name="connsiteY221" fmla="*/ 1016524 h 5920067"/>
              <a:gd name="connsiteX222" fmla="*/ 0 w 8472486"/>
              <a:gd name="connsiteY222" fmla="*/ 887973 h 5920067"/>
              <a:gd name="connsiteX223" fmla="*/ 0 w 8472486"/>
              <a:gd name="connsiteY223" fmla="*/ 776101 h 5920067"/>
              <a:gd name="connsiteX224" fmla="*/ 0 w 8472486"/>
              <a:gd name="connsiteY224" fmla="*/ 501861 h 5920067"/>
              <a:gd name="connsiteX225" fmla="*/ 0 w 8472486"/>
              <a:gd name="connsiteY225" fmla="*/ 364256 h 5920067"/>
              <a:gd name="connsiteX226" fmla="*/ 0 w 8472486"/>
              <a:gd name="connsiteY226" fmla="*/ 90016 h 5920067"/>
              <a:gd name="connsiteX227" fmla="*/ 47999 w 8472486"/>
              <a:gd name="connsiteY227" fmla="*/ 592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8472486" h="5920067">
                <a:moveTo>
                  <a:pt x="66582" y="0"/>
                </a:moveTo>
                <a:lnTo>
                  <a:pt x="8412472" y="0"/>
                </a:lnTo>
                <a:lnTo>
                  <a:pt x="8431987" y="8923"/>
                </a:lnTo>
                <a:cubicBezTo>
                  <a:pt x="8472486" y="35954"/>
                  <a:pt x="8472486" y="90016"/>
                  <a:pt x="8472486" y="90016"/>
                </a:cubicBezTo>
                <a:cubicBezTo>
                  <a:pt x="8472486" y="90016"/>
                  <a:pt x="8472486" y="90016"/>
                  <a:pt x="8472486" y="329071"/>
                </a:cubicBezTo>
                <a:lnTo>
                  <a:pt x="8472486" y="364256"/>
                </a:lnTo>
                <a:cubicBezTo>
                  <a:pt x="8472486" y="364256"/>
                  <a:pt x="8472486" y="364256"/>
                  <a:pt x="8472486" y="373110"/>
                </a:cubicBezTo>
                <a:lnTo>
                  <a:pt x="8472486" y="393954"/>
                </a:lnTo>
                <a:lnTo>
                  <a:pt x="8472486" y="394138"/>
                </a:lnTo>
                <a:cubicBezTo>
                  <a:pt x="8472486" y="409079"/>
                  <a:pt x="8472486" y="431491"/>
                  <a:pt x="8472486" y="465108"/>
                </a:cubicBezTo>
                <a:lnTo>
                  <a:pt x="8472486" y="469627"/>
                </a:lnTo>
                <a:lnTo>
                  <a:pt x="8472486" y="502598"/>
                </a:lnTo>
                <a:cubicBezTo>
                  <a:pt x="8472486" y="516433"/>
                  <a:pt x="8472486" y="531650"/>
                  <a:pt x="8472486" y="548390"/>
                </a:cubicBezTo>
                <a:lnTo>
                  <a:pt x="8472486" y="556921"/>
                </a:lnTo>
                <a:lnTo>
                  <a:pt x="8472486" y="603311"/>
                </a:lnTo>
                <a:lnTo>
                  <a:pt x="8472486" y="656665"/>
                </a:lnTo>
                <a:lnTo>
                  <a:pt x="8472486" y="668194"/>
                </a:lnTo>
                <a:cubicBezTo>
                  <a:pt x="8472486" y="691574"/>
                  <a:pt x="8472486" y="716752"/>
                  <a:pt x="8472486" y="743867"/>
                </a:cubicBezTo>
                <a:lnTo>
                  <a:pt x="8472486" y="769691"/>
                </a:lnTo>
                <a:lnTo>
                  <a:pt x="8472486" y="831161"/>
                </a:lnTo>
                <a:lnTo>
                  <a:pt x="8472486" y="896827"/>
                </a:lnTo>
                <a:lnTo>
                  <a:pt x="8472486" y="930905"/>
                </a:lnTo>
                <a:lnTo>
                  <a:pt x="8472486" y="1016524"/>
                </a:lnTo>
                <a:cubicBezTo>
                  <a:pt x="8472486" y="1016524"/>
                  <a:pt x="8472486" y="1016524"/>
                  <a:pt x="8472486" y="1029131"/>
                </a:cubicBezTo>
                <a:lnTo>
                  <a:pt x="8472486" y="1038905"/>
                </a:lnTo>
                <a:lnTo>
                  <a:pt x="8472486" y="1043931"/>
                </a:lnTo>
                <a:lnTo>
                  <a:pt x="8472486" y="1046406"/>
                </a:lnTo>
                <a:cubicBezTo>
                  <a:pt x="8472486" y="1061347"/>
                  <a:pt x="8472486" y="1083758"/>
                  <a:pt x="8472486" y="1117375"/>
                </a:cubicBezTo>
                <a:lnTo>
                  <a:pt x="8472486" y="1171067"/>
                </a:lnTo>
                <a:lnTo>
                  <a:pt x="8472486" y="1176672"/>
                </a:lnTo>
                <a:lnTo>
                  <a:pt x="8472486" y="1196753"/>
                </a:lnTo>
                <a:lnTo>
                  <a:pt x="8472486" y="1255579"/>
                </a:lnTo>
                <a:lnTo>
                  <a:pt x="8472486" y="1290764"/>
                </a:lnTo>
                <a:cubicBezTo>
                  <a:pt x="8472486" y="1290764"/>
                  <a:pt x="8472486" y="1290764"/>
                  <a:pt x="8472486" y="1299618"/>
                </a:cubicBezTo>
                <a:lnTo>
                  <a:pt x="8472486" y="1313145"/>
                </a:lnTo>
                <a:lnTo>
                  <a:pt x="8472486" y="1320462"/>
                </a:lnTo>
                <a:lnTo>
                  <a:pt x="8472486" y="1320646"/>
                </a:lnTo>
                <a:cubicBezTo>
                  <a:pt x="8472486" y="1328117"/>
                  <a:pt x="8472486" y="1337455"/>
                  <a:pt x="8472486" y="1349128"/>
                </a:cubicBezTo>
                <a:lnTo>
                  <a:pt x="8472486" y="1371202"/>
                </a:lnTo>
                <a:lnTo>
                  <a:pt x="8472486" y="1391616"/>
                </a:lnTo>
                <a:lnTo>
                  <a:pt x="8472486" y="1396135"/>
                </a:lnTo>
                <a:lnTo>
                  <a:pt x="8472486" y="1429106"/>
                </a:lnTo>
                <a:lnTo>
                  <a:pt x="8472486" y="1470993"/>
                </a:lnTo>
                <a:lnTo>
                  <a:pt x="8472486" y="1474898"/>
                </a:lnTo>
                <a:lnTo>
                  <a:pt x="8472486" y="1483429"/>
                </a:lnTo>
                <a:lnTo>
                  <a:pt x="8472486" y="1529819"/>
                </a:lnTo>
                <a:lnTo>
                  <a:pt x="8472486" y="1563083"/>
                </a:lnTo>
                <a:lnTo>
                  <a:pt x="8472486" y="1583173"/>
                </a:lnTo>
                <a:lnTo>
                  <a:pt x="8472486" y="1594702"/>
                </a:lnTo>
                <a:lnTo>
                  <a:pt x="8472486" y="1645442"/>
                </a:lnTo>
                <a:lnTo>
                  <a:pt x="8472486" y="1670375"/>
                </a:lnTo>
                <a:lnTo>
                  <a:pt x="8472486" y="1696199"/>
                </a:lnTo>
                <a:lnTo>
                  <a:pt x="8472486" y="1757669"/>
                </a:lnTo>
                <a:lnTo>
                  <a:pt x="8472486" y="1773224"/>
                </a:lnTo>
                <a:lnTo>
                  <a:pt x="8472486" y="1823335"/>
                </a:lnTo>
                <a:lnTo>
                  <a:pt x="8472486" y="1837323"/>
                </a:lnTo>
                <a:lnTo>
                  <a:pt x="8472486" y="1857413"/>
                </a:lnTo>
                <a:lnTo>
                  <a:pt x="8472486" y="1965413"/>
                </a:lnTo>
                <a:lnTo>
                  <a:pt x="8472486" y="1970439"/>
                </a:lnTo>
                <a:lnTo>
                  <a:pt x="8472486" y="2002457"/>
                </a:lnTo>
                <a:lnTo>
                  <a:pt x="8472486" y="2047464"/>
                </a:lnTo>
                <a:lnTo>
                  <a:pt x="8472486" y="2097575"/>
                </a:lnTo>
                <a:lnTo>
                  <a:pt x="8472486" y="2123261"/>
                </a:lnTo>
                <a:lnTo>
                  <a:pt x="8472486" y="2239653"/>
                </a:lnTo>
                <a:lnTo>
                  <a:pt x="8472486" y="2251611"/>
                </a:lnTo>
                <a:lnTo>
                  <a:pt x="8472486" y="2276697"/>
                </a:lnTo>
                <a:lnTo>
                  <a:pt x="8472486" y="2297710"/>
                </a:lnTo>
                <a:lnTo>
                  <a:pt x="8472486" y="2397501"/>
                </a:lnTo>
                <a:lnTo>
                  <a:pt x="8472486" y="2489591"/>
                </a:lnTo>
                <a:lnTo>
                  <a:pt x="8472486" y="2521516"/>
                </a:lnTo>
                <a:lnTo>
                  <a:pt x="8472486" y="2525851"/>
                </a:lnTo>
                <a:lnTo>
                  <a:pt x="8472486" y="2571950"/>
                </a:lnTo>
                <a:lnTo>
                  <a:pt x="8472486" y="2699732"/>
                </a:lnTo>
                <a:lnTo>
                  <a:pt x="8472486" y="2763831"/>
                </a:lnTo>
                <a:lnTo>
                  <a:pt x="8472486" y="2795757"/>
                </a:lnTo>
                <a:lnTo>
                  <a:pt x="8472486" y="2813003"/>
                </a:lnTo>
                <a:lnTo>
                  <a:pt x="8472486" y="2928965"/>
                </a:lnTo>
                <a:lnTo>
                  <a:pt x="8472486" y="2973972"/>
                </a:lnTo>
                <a:lnTo>
                  <a:pt x="8472486" y="3087243"/>
                </a:lnTo>
                <a:lnTo>
                  <a:pt x="8472486" y="3126901"/>
                </a:lnTo>
                <a:lnTo>
                  <a:pt x="8472486" y="3178119"/>
                </a:lnTo>
                <a:lnTo>
                  <a:pt x="8472486" y="3203205"/>
                </a:lnTo>
                <a:lnTo>
                  <a:pt x="8472486" y="3401142"/>
                </a:lnTo>
                <a:lnTo>
                  <a:pt x="8472486" y="3448024"/>
                </a:lnTo>
                <a:lnTo>
                  <a:pt x="8472486" y="3452359"/>
                </a:lnTo>
                <a:lnTo>
                  <a:pt x="8472486" y="3464041"/>
                </a:lnTo>
                <a:lnTo>
                  <a:pt x="8472486" y="3722265"/>
                </a:lnTo>
                <a:lnTo>
                  <a:pt x="8472486" y="3738281"/>
                </a:lnTo>
                <a:lnTo>
                  <a:pt x="8472486" y="3739511"/>
                </a:lnTo>
                <a:lnTo>
                  <a:pt x="8472486" y="3825252"/>
                </a:lnTo>
                <a:lnTo>
                  <a:pt x="8472486" y="4013751"/>
                </a:lnTo>
                <a:lnTo>
                  <a:pt x="8472486" y="4053409"/>
                </a:lnTo>
                <a:lnTo>
                  <a:pt x="8472486" y="4099492"/>
                </a:lnTo>
                <a:lnTo>
                  <a:pt x="8472486" y="4211365"/>
                </a:lnTo>
                <a:lnTo>
                  <a:pt x="8472486" y="4327650"/>
                </a:lnTo>
                <a:lnTo>
                  <a:pt x="8472486" y="4390549"/>
                </a:lnTo>
                <a:lnTo>
                  <a:pt x="8472486" y="4485605"/>
                </a:lnTo>
                <a:lnTo>
                  <a:pt x="8472486" y="4623209"/>
                </a:lnTo>
                <a:lnTo>
                  <a:pt x="8472486" y="4664789"/>
                </a:lnTo>
                <a:lnTo>
                  <a:pt x="8472486" y="4751760"/>
                </a:lnTo>
                <a:lnTo>
                  <a:pt x="8472486" y="4897449"/>
                </a:lnTo>
                <a:lnTo>
                  <a:pt x="8472486" y="5026000"/>
                </a:lnTo>
                <a:lnTo>
                  <a:pt x="8472486" y="5137873"/>
                </a:lnTo>
                <a:lnTo>
                  <a:pt x="8472486" y="5412113"/>
                </a:lnTo>
                <a:lnTo>
                  <a:pt x="8472486" y="5549717"/>
                </a:lnTo>
                <a:lnTo>
                  <a:pt x="8472486" y="5823957"/>
                </a:lnTo>
                <a:cubicBezTo>
                  <a:pt x="8472486" y="5920067"/>
                  <a:pt x="8376489" y="5920067"/>
                  <a:pt x="8376489" y="5920067"/>
                </a:cubicBezTo>
                <a:cubicBezTo>
                  <a:pt x="8376489" y="5920067"/>
                  <a:pt x="8376489" y="5920067"/>
                  <a:pt x="4660610" y="5920067"/>
                </a:cubicBezTo>
                <a:lnTo>
                  <a:pt x="4388967" y="5920067"/>
                </a:lnTo>
                <a:lnTo>
                  <a:pt x="4289284" y="5920067"/>
                </a:lnTo>
                <a:lnTo>
                  <a:pt x="4235610" y="5920067"/>
                </a:lnTo>
                <a:lnTo>
                  <a:pt x="3729367" y="5920067"/>
                </a:lnTo>
                <a:cubicBezTo>
                  <a:pt x="2675905" y="5920067"/>
                  <a:pt x="1471948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897449"/>
                </a:lnTo>
                <a:lnTo>
                  <a:pt x="0" y="4893714"/>
                </a:lnTo>
                <a:lnTo>
                  <a:pt x="0" y="4884843"/>
                </a:lnTo>
                <a:lnTo>
                  <a:pt x="0" y="4875069"/>
                </a:lnTo>
                <a:lnTo>
                  <a:pt x="0" y="4870043"/>
                </a:lnTo>
                <a:lnTo>
                  <a:pt x="0" y="4867567"/>
                </a:lnTo>
                <a:lnTo>
                  <a:pt x="0" y="4839086"/>
                </a:lnTo>
                <a:lnTo>
                  <a:pt x="0" y="4796598"/>
                </a:lnTo>
                <a:lnTo>
                  <a:pt x="0" y="4742906"/>
                </a:lnTo>
                <a:lnTo>
                  <a:pt x="0" y="4737301"/>
                </a:lnTo>
                <a:lnTo>
                  <a:pt x="0" y="4717221"/>
                </a:lnTo>
                <a:lnTo>
                  <a:pt x="0" y="4658394"/>
                </a:lnTo>
                <a:lnTo>
                  <a:pt x="0" y="4623209"/>
                </a:lnTo>
                <a:lnTo>
                  <a:pt x="0" y="4622103"/>
                </a:lnTo>
                <a:lnTo>
                  <a:pt x="0" y="4614355"/>
                </a:lnTo>
                <a:lnTo>
                  <a:pt x="0" y="4600829"/>
                </a:lnTo>
                <a:lnTo>
                  <a:pt x="0" y="4593512"/>
                </a:lnTo>
                <a:lnTo>
                  <a:pt x="0" y="4593327"/>
                </a:lnTo>
                <a:lnTo>
                  <a:pt x="0" y="4552378"/>
                </a:lnTo>
                <a:lnTo>
                  <a:pt x="0" y="4542771"/>
                </a:lnTo>
                <a:lnTo>
                  <a:pt x="0" y="4522358"/>
                </a:lnTo>
                <a:lnTo>
                  <a:pt x="0" y="4517839"/>
                </a:lnTo>
                <a:lnTo>
                  <a:pt x="0" y="4484867"/>
                </a:lnTo>
                <a:lnTo>
                  <a:pt x="0" y="4442981"/>
                </a:lnTo>
                <a:lnTo>
                  <a:pt x="0" y="4439076"/>
                </a:lnTo>
                <a:lnTo>
                  <a:pt x="0" y="4430545"/>
                </a:lnTo>
                <a:lnTo>
                  <a:pt x="0" y="4384154"/>
                </a:lnTo>
                <a:lnTo>
                  <a:pt x="0" y="4350891"/>
                </a:lnTo>
                <a:lnTo>
                  <a:pt x="0" y="4330800"/>
                </a:lnTo>
                <a:lnTo>
                  <a:pt x="0" y="4319272"/>
                </a:lnTo>
                <a:lnTo>
                  <a:pt x="0" y="4268531"/>
                </a:lnTo>
                <a:lnTo>
                  <a:pt x="0" y="4243599"/>
                </a:lnTo>
                <a:lnTo>
                  <a:pt x="0" y="4217775"/>
                </a:lnTo>
                <a:lnTo>
                  <a:pt x="0" y="4156305"/>
                </a:lnTo>
                <a:lnTo>
                  <a:pt x="0" y="4140749"/>
                </a:lnTo>
                <a:lnTo>
                  <a:pt x="0" y="4090638"/>
                </a:lnTo>
                <a:lnTo>
                  <a:pt x="0" y="4076651"/>
                </a:lnTo>
                <a:lnTo>
                  <a:pt x="0" y="4056560"/>
                </a:lnTo>
                <a:lnTo>
                  <a:pt x="0" y="3948561"/>
                </a:lnTo>
                <a:lnTo>
                  <a:pt x="0" y="3943535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16398"/>
                </a:lnTo>
                <a:lnTo>
                  <a:pt x="0" y="3790713"/>
                </a:lnTo>
                <a:lnTo>
                  <a:pt x="0" y="3674321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16263"/>
                </a:lnTo>
                <a:lnTo>
                  <a:pt x="0" y="3516473"/>
                </a:lnTo>
                <a:lnTo>
                  <a:pt x="0" y="3424383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2023"/>
                </a:lnTo>
                <a:lnTo>
                  <a:pt x="0" y="3214241"/>
                </a:lnTo>
                <a:lnTo>
                  <a:pt x="0" y="3150143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85008"/>
                </a:lnTo>
                <a:lnTo>
                  <a:pt x="0" y="2940001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35854"/>
                </a:lnTo>
                <a:lnTo>
                  <a:pt x="0" y="2710768"/>
                </a:lnTo>
                <a:lnTo>
                  <a:pt x="0" y="2512832"/>
                </a:lnTo>
                <a:lnTo>
                  <a:pt x="0" y="2465949"/>
                </a:lnTo>
                <a:lnTo>
                  <a:pt x="0" y="2461614"/>
                </a:lnTo>
                <a:lnTo>
                  <a:pt x="0" y="2449933"/>
                </a:lnTo>
                <a:lnTo>
                  <a:pt x="0" y="2191709"/>
                </a:lnTo>
                <a:lnTo>
                  <a:pt x="0" y="2175692"/>
                </a:lnTo>
                <a:lnTo>
                  <a:pt x="0" y="2174462"/>
                </a:lnTo>
                <a:lnTo>
                  <a:pt x="0" y="2088721"/>
                </a:lnTo>
                <a:lnTo>
                  <a:pt x="0" y="1900222"/>
                </a:lnTo>
                <a:lnTo>
                  <a:pt x="0" y="1860564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86324"/>
                </a:lnTo>
                <a:lnTo>
                  <a:pt x="0" y="1523425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49184"/>
                </a:lnTo>
                <a:lnTo>
                  <a:pt x="0" y="1162213"/>
                </a:lnTo>
                <a:lnTo>
                  <a:pt x="0" y="1016524"/>
                </a:lnTo>
                <a:lnTo>
                  <a:pt x="0" y="887973"/>
                </a:lnTo>
                <a:lnTo>
                  <a:pt x="0" y="776101"/>
                </a:lnTo>
                <a:lnTo>
                  <a:pt x="0" y="501861"/>
                </a:lnTo>
                <a:lnTo>
                  <a:pt x="0" y="364256"/>
                </a:lnTo>
                <a:lnTo>
                  <a:pt x="0" y="90016"/>
                </a:lnTo>
                <a:cubicBezTo>
                  <a:pt x="0" y="41961"/>
                  <a:pt x="23999" y="17934"/>
                  <a:pt x="47999" y="592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2800" y="1795637"/>
            <a:ext cx="8161200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800" y="280734"/>
            <a:ext cx="8161200" cy="854075"/>
          </a:xfrm>
        </p:spPr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32800" y="1277983"/>
            <a:ext cx="8161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57"/>
          <p:cNvSpPr>
            <a:spLocks noChangeAspect="1"/>
          </p:cNvSpPr>
          <p:nvPr userDrawn="1"/>
        </p:nvSpPr>
        <p:spPr bwMode="gray">
          <a:xfrm>
            <a:off x="376238" y="1695449"/>
            <a:ext cx="7958138" cy="2623379"/>
          </a:xfrm>
          <a:custGeom>
            <a:avLst/>
            <a:gdLst>
              <a:gd name="connsiteX0" fmla="*/ 137311 w 7958138"/>
              <a:gd name="connsiteY0" fmla="*/ 0 h 2623379"/>
              <a:gd name="connsiteX1" fmla="*/ 2222791 w 7958138"/>
              <a:gd name="connsiteY1" fmla="*/ 0 h 2623379"/>
              <a:gd name="connsiteX2" fmla="*/ 2250528 w 7958138"/>
              <a:gd name="connsiteY2" fmla="*/ 0 h 2623379"/>
              <a:gd name="connsiteX3" fmla="*/ 2397210 w 7958138"/>
              <a:gd name="connsiteY3" fmla="*/ 0 h 2623379"/>
              <a:gd name="connsiteX4" fmla="*/ 2494489 w 7958138"/>
              <a:gd name="connsiteY4" fmla="*/ 0 h 2623379"/>
              <a:gd name="connsiteX5" fmla="*/ 2788816 w 7958138"/>
              <a:gd name="connsiteY5" fmla="*/ 0 h 2623379"/>
              <a:gd name="connsiteX6" fmla="*/ 2934642 w 7958138"/>
              <a:gd name="connsiteY6" fmla="*/ 0 h 2623379"/>
              <a:gd name="connsiteX7" fmla="*/ 3106677 w 7958138"/>
              <a:gd name="connsiteY7" fmla="*/ 0 h 2623379"/>
              <a:gd name="connsiteX8" fmla="*/ 3448977 w 7958138"/>
              <a:gd name="connsiteY8" fmla="*/ 0 h 2623379"/>
              <a:gd name="connsiteX9" fmla="*/ 3509679 w 7958138"/>
              <a:gd name="connsiteY9" fmla="*/ 0 h 2623379"/>
              <a:gd name="connsiteX10" fmla="*/ 3816621 w 7958138"/>
              <a:gd name="connsiteY10" fmla="*/ 0 h 2623379"/>
              <a:gd name="connsiteX11" fmla="*/ 4123593 w 7958138"/>
              <a:gd name="connsiteY11" fmla="*/ 0 h 2623379"/>
              <a:gd name="connsiteX12" fmla="*/ 4210515 w 7958138"/>
              <a:gd name="connsiteY12" fmla="*/ 0 h 2623379"/>
              <a:gd name="connsiteX13" fmla="*/ 4631564 w 7958138"/>
              <a:gd name="connsiteY13" fmla="*/ 0 h 2623379"/>
              <a:gd name="connsiteX14" fmla="*/ 4777656 w 7958138"/>
              <a:gd name="connsiteY14" fmla="*/ 0 h 2623379"/>
              <a:gd name="connsiteX15" fmla="*/ 5080672 w 7958138"/>
              <a:gd name="connsiteY15" fmla="*/ 0 h 2623379"/>
              <a:gd name="connsiteX16" fmla="*/ 5241600 w 7958138"/>
              <a:gd name="connsiteY16" fmla="*/ 0 h 2623379"/>
              <a:gd name="connsiteX17" fmla="*/ 5473139 w 7958138"/>
              <a:gd name="connsiteY17" fmla="*/ 0 h 2623379"/>
              <a:gd name="connsiteX18" fmla="*/ 7820827 w 7958138"/>
              <a:gd name="connsiteY18" fmla="*/ 0 h 2623379"/>
              <a:gd name="connsiteX19" fmla="*/ 7958138 w 7958138"/>
              <a:gd name="connsiteY19" fmla="*/ 137790 h 2623379"/>
              <a:gd name="connsiteX20" fmla="*/ 7958138 w 7958138"/>
              <a:gd name="connsiteY20" fmla="*/ 2273524 h 2623379"/>
              <a:gd name="connsiteX21" fmla="*/ 7820827 w 7958138"/>
              <a:gd name="connsiteY21" fmla="*/ 2411313 h 2623379"/>
              <a:gd name="connsiteX22" fmla="*/ 5510150 w 7958138"/>
              <a:gd name="connsiteY22" fmla="*/ 2411313 h 2623379"/>
              <a:gd name="connsiteX23" fmla="*/ 5241600 w 7958138"/>
              <a:gd name="connsiteY23" fmla="*/ 2411313 h 2623379"/>
              <a:gd name="connsiteX24" fmla="*/ 5209113 w 7958138"/>
              <a:gd name="connsiteY24" fmla="*/ 2411313 h 2623379"/>
              <a:gd name="connsiteX25" fmla="*/ 5027128 w 7958138"/>
              <a:gd name="connsiteY25" fmla="*/ 2411313 h 2623379"/>
              <a:gd name="connsiteX26" fmla="*/ 4883004 w 7958138"/>
              <a:gd name="connsiteY26" fmla="*/ 2411313 h 2623379"/>
              <a:gd name="connsiteX27" fmla="*/ 4530820 w 7958138"/>
              <a:gd name="connsiteY27" fmla="*/ 2411313 h 2623379"/>
              <a:gd name="connsiteX28" fmla="*/ 4230650 w 7958138"/>
              <a:gd name="connsiteY28" fmla="*/ 2411313 h 2623379"/>
              <a:gd name="connsiteX29" fmla="*/ 4151557 w 7958138"/>
              <a:gd name="connsiteY29" fmla="*/ 2411313 h 2623379"/>
              <a:gd name="connsiteX30" fmla="*/ 3744213 w 7958138"/>
              <a:gd name="connsiteY30" fmla="*/ 2411313 h 2623379"/>
              <a:gd name="connsiteX31" fmla="*/ 3360473 w 7958138"/>
              <a:gd name="connsiteY31" fmla="*/ 2411313 h 2623379"/>
              <a:gd name="connsiteX32" fmla="*/ 3307786 w 7958138"/>
              <a:gd name="connsiteY32" fmla="*/ 2411313 h 2623379"/>
              <a:gd name="connsiteX33" fmla="*/ 2841271 w 7958138"/>
              <a:gd name="connsiteY33" fmla="*/ 2411313 h 2623379"/>
              <a:gd name="connsiteX34" fmla="*/ 2413338 w 7958138"/>
              <a:gd name="connsiteY34" fmla="*/ 2411313 h 2623379"/>
              <a:gd name="connsiteX35" fmla="*/ 2343666 w 7958138"/>
              <a:gd name="connsiteY35" fmla="*/ 2411313 h 2623379"/>
              <a:gd name="connsiteX36" fmla="*/ 2250528 w 7958138"/>
              <a:gd name="connsiteY36" fmla="*/ 2411313 h 2623379"/>
              <a:gd name="connsiteX37" fmla="*/ 1385983 w 7958138"/>
              <a:gd name="connsiteY37" fmla="*/ 2411313 h 2623379"/>
              <a:gd name="connsiteX38" fmla="*/ 1240090 w 7958138"/>
              <a:gd name="connsiteY38" fmla="*/ 2600774 h 2623379"/>
              <a:gd name="connsiteX39" fmla="*/ 1162853 w 7958138"/>
              <a:gd name="connsiteY39" fmla="*/ 2600774 h 2623379"/>
              <a:gd name="connsiteX40" fmla="*/ 1016960 w 7958138"/>
              <a:gd name="connsiteY40" fmla="*/ 2411313 h 2623379"/>
              <a:gd name="connsiteX41" fmla="*/ 137311 w 7958138"/>
              <a:gd name="connsiteY41" fmla="*/ 2411313 h 2623379"/>
              <a:gd name="connsiteX42" fmla="*/ 0 w 7958138"/>
              <a:gd name="connsiteY42" fmla="*/ 2273524 h 2623379"/>
              <a:gd name="connsiteX43" fmla="*/ 0 w 7958138"/>
              <a:gd name="connsiteY43" fmla="*/ 137790 h 2623379"/>
              <a:gd name="connsiteX44" fmla="*/ 137311 w 7958138"/>
              <a:gd name="connsiteY44" fmla="*/ 0 h 262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958138" h="2623379">
                <a:moveTo>
                  <a:pt x="137311" y="0"/>
                </a:moveTo>
                <a:cubicBezTo>
                  <a:pt x="137311" y="0"/>
                  <a:pt x="137311" y="0"/>
                  <a:pt x="2222791" y="0"/>
                </a:cubicBezTo>
                <a:lnTo>
                  <a:pt x="2250528" y="0"/>
                </a:lnTo>
                <a:lnTo>
                  <a:pt x="2397210" y="0"/>
                </a:lnTo>
                <a:lnTo>
                  <a:pt x="2494489" y="0"/>
                </a:lnTo>
                <a:lnTo>
                  <a:pt x="2788816" y="0"/>
                </a:lnTo>
                <a:lnTo>
                  <a:pt x="2934642" y="0"/>
                </a:lnTo>
                <a:lnTo>
                  <a:pt x="3106677" y="0"/>
                </a:lnTo>
                <a:lnTo>
                  <a:pt x="3448977" y="0"/>
                </a:lnTo>
                <a:lnTo>
                  <a:pt x="3509679" y="0"/>
                </a:lnTo>
                <a:lnTo>
                  <a:pt x="3816621" y="0"/>
                </a:lnTo>
                <a:lnTo>
                  <a:pt x="4123593" y="0"/>
                </a:lnTo>
                <a:lnTo>
                  <a:pt x="4210515" y="0"/>
                </a:lnTo>
                <a:lnTo>
                  <a:pt x="4631564" y="0"/>
                </a:lnTo>
                <a:lnTo>
                  <a:pt x="4777656" y="0"/>
                </a:lnTo>
                <a:lnTo>
                  <a:pt x="5080672" y="0"/>
                </a:lnTo>
                <a:lnTo>
                  <a:pt x="5241600" y="0"/>
                </a:lnTo>
                <a:lnTo>
                  <a:pt x="5473139" y="0"/>
                </a:lnTo>
                <a:cubicBezTo>
                  <a:pt x="6189756" y="0"/>
                  <a:pt x="6970411" y="0"/>
                  <a:pt x="7820827" y="0"/>
                </a:cubicBezTo>
                <a:cubicBezTo>
                  <a:pt x="7958138" y="0"/>
                  <a:pt x="7958138" y="137790"/>
                  <a:pt x="7958138" y="137790"/>
                </a:cubicBezTo>
                <a:cubicBezTo>
                  <a:pt x="7958138" y="137790"/>
                  <a:pt x="7958138" y="137790"/>
                  <a:pt x="7958138" y="2273524"/>
                </a:cubicBezTo>
                <a:cubicBezTo>
                  <a:pt x="7958138" y="2411313"/>
                  <a:pt x="7820827" y="2411313"/>
                  <a:pt x="7820827" y="2411313"/>
                </a:cubicBezTo>
                <a:cubicBezTo>
                  <a:pt x="7820827" y="2411313"/>
                  <a:pt x="7820827" y="2411313"/>
                  <a:pt x="5510150" y="2411313"/>
                </a:cubicBezTo>
                <a:lnTo>
                  <a:pt x="5241600" y="2411313"/>
                </a:lnTo>
                <a:lnTo>
                  <a:pt x="5209113" y="2411313"/>
                </a:lnTo>
                <a:lnTo>
                  <a:pt x="5027128" y="2411313"/>
                </a:lnTo>
                <a:lnTo>
                  <a:pt x="4883004" y="2411313"/>
                </a:lnTo>
                <a:cubicBezTo>
                  <a:pt x="4770011" y="2411313"/>
                  <a:pt x="4652672" y="2411313"/>
                  <a:pt x="4530820" y="2411313"/>
                </a:cubicBezTo>
                <a:lnTo>
                  <a:pt x="4230650" y="2411313"/>
                </a:lnTo>
                <a:lnTo>
                  <a:pt x="4151557" y="2411313"/>
                </a:lnTo>
                <a:cubicBezTo>
                  <a:pt x="4020512" y="2411313"/>
                  <a:pt x="3884786" y="2411313"/>
                  <a:pt x="3744213" y="2411313"/>
                </a:cubicBezTo>
                <a:lnTo>
                  <a:pt x="3360473" y="2411313"/>
                </a:lnTo>
                <a:lnTo>
                  <a:pt x="3307786" y="2411313"/>
                </a:lnTo>
                <a:cubicBezTo>
                  <a:pt x="3157351" y="2411313"/>
                  <a:pt x="3001902" y="2411313"/>
                  <a:pt x="2841271" y="2411313"/>
                </a:cubicBezTo>
                <a:lnTo>
                  <a:pt x="2413338" y="2411313"/>
                </a:lnTo>
                <a:lnTo>
                  <a:pt x="2343666" y="2411313"/>
                </a:lnTo>
                <a:lnTo>
                  <a:pt x="2250528" y="2411313"/>
                </a:lnTo>
                <a:lnTo>
                  <a:pt x="1385983" y="2411313"/>
                </a:lnTo>
                <a:cubicBezTo>
                  <a:pt x="1385983" y="2411313"/>
                  <a:pt x="1385983" y="2411313"/>
                  <a:pt x="1240090" y="2600774"/>
                </a:cubicBezTo>
                <a:cubicBezTo>
                  <a:pt x="1218635" y="2630915"/>
                  <a:pt x="1184307" y="2630915"/>
                  <a:pt x="1162853" y="2600774"/>
                </a:cubicBezTo>
                <a:cubicBezTo>
                  <a:pt x="1162853" y="2600774"/>
                  <a:pt x="1162853" y="2600774"/>
                  <a:pt x="1016960" y="2411313"/>
                </a:cubicBezTo>
                <a:cubicBezTo>
                  <a:pt x="1016960" y="2411313"/>
                  <a:pt x="1016960" y="2411313"/>
                  <a:pt x="137311" y="2411313"/>
                </a:cubicBezTo>
                <a:cubicBezTo>
                  <a:pt x="0" y="2411313"/>
                  <a:pt x="0" y="2273524"/>
                  <a:pt x="0" y="2273524"/>
                </a:cubicBezTo>
                <a:cubicBezTo>
                  <a:pt x="0" y="2273524"/>
                  <a:pt x="0" y="2273524"/>
                  <a:pt x="0" y="137790"/>
                </a:cubicBezTo>
                <a:cubicBezTo>
                  <a:pt x="0" y="0"/>
                  <a:pt x="137311" y="0"/>
                  <a:pt x="137311" y="0"/>
                </a:cubicBezTo>
                <a:close/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810000" y="1695452"/>
            <a:ext cx="70920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grpSp>
        <p:nvGrpSpPr>
          <p:cNvPr id="41" name="Group 40"/>
          <p:cNvGrpSpPr/>
          <p:nvPr userDrawn="1"/>
        </p:nvGrpSpPr>
        <p:grpSpPr>
          <a:xfrm>
            <a:off x="-2025698" y="6362700"/>
            <a:ext cx="1857255" cy="500063"/>
            <a:chOff x="-2025698" y="6445247"/>
            <a:chExt cx="1857255" cy="417516"/>
          </a:xfrm>
        </p:grpSpPr>
        <p:sp>
          <p:nvSpPr>
            <p:cNvPr id="42" name="Rectangle 104"/>
            <p:cNvSpPr>
              <a:spLocks noChangeArrowheads="1"/>
            </p:cNvSpPr>
            <p:nvPr userDrawn="1"/>
          </p:nvSpPr>
          <p:spPr bwMode="gray">
            <a:xfrm>
              <a:off x="-2025698" y="6445247"/>
              <a:ext cx="1447848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43" name="Group 42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4" name="Straight Connector 43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45" name="Straight Connector 44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grpSp>
        <p:nvGrpSpPr>
          <p:cNvPr id="107" name="Group 106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108" name="Rectangle 104"/>
            <p:cNvSpPr>
              <a:spLocks noChangeArrowheads="1"/>
            </p:cNvSpPr>
            <p:nvPr userDrawn="1"/>
          </p:nvSpPr>
          <p:spPr bwMode="gray">
            <a:xfrm>
              <a:off x="-2035175" y="0"/>
              <a:ext cx="1881477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109" name="Group 108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110" name="Rectangle 104"/>
              <p:cNvSpPr>
                <a:spLocks noChangeArrowheads="1"/>
              </p:cNvSpPr>
              <p:nvPr/>
            </p:nvSpPr>
            <p:spPr bwMode="gray">
              <a:xfrm>
                <a:off x="-2035175" y="4722106"/>
                <a:ext cx="1872000" cy="100800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11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11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11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12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12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12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12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2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12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3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31" name="Picture 13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3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3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3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3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3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3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3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532800" y="1278385"/>
            <a:ext cx="8161200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800" y="280734"/>
            <a:ext cx="8161200" cy="854075"/>
          </a:xfrm>
        </p:spPr>
        <p:txBody>
          <a:bodyPr/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0" y="1643199"/>
            <a:ext cx="5742780" cy="3045600"/>
            <a:chOff x="0" y="1643199"/>
            <a:chExt cx="5742780" cy="304560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0" y="3918483"/>
              <a:ext cx="5742780" cy="770316"/>
            </a:xfrm>
            <a:custGeom>
              <a:avLst/>
              <a:gdLst>
                <a:gd name="connsiteX0" fmla="*/ 0 w 5742780"/>
                <a:gd name="connsiteY0" fmla="*/ 0 h 770316"/>
                <a:gd name="connsiteX1" fmla="*/ 5742780 w 5742780"/>
                <a:gd name="connsiteY1" fmla="*/ 0 h 770316"/>
                <a:gd name="connsiteX2" fmla="*/ 5742780 w 5742780"/>
                <a:gd name="connsiteY2" fmla="*/ 668736 h 770316"/>
                <a:gd name="connsiteX3" fmla="*/ 5641478 w 5742780"/>
                <a:gd name="connsiteY3" fmla="*/ 770316 h 770316"/>
                <a:gd name="connsiteX4" fmla="*/ 361123 w 5742780"/>
                <a:gd name="connsiteY4" fmla="*/ 770316 h 770316"/>
                <a:gd name="connsiteX5" fmla="*/ 0 w 5742780"/>
                <a:gd name="connsiteY5" fmla="*/ 770316 h 77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770316">
                  <a:moveTo>
                    <a:pt x="0" y="0"/>
                  </a:moveTo>
                  <a:lnTo>
                    <a:pt x="5742780" y="0"/>
                  </a:lnTo>
                  <a:cubicBezTo>
                    <a:pt x="5742780" y="0"/>
                    <a:pt x="5742780" y="0"/>
                    <a:pt x="5742780" y="668736"/>
                  </a:cubicBezTo>
                  <a:cubicBezTo>
                    <a:pt x="5742780" y="770316"/>
                    <a:pt x="5641478" y="770316"/>
                    <a:pt x="5641478" y="770316"/>
                  </a:cubicBezTo>
                  <a:cubicBezTo>
                    <a:pt x="5641478" y="770316"/>
                    <a:pt x="5641478" y="770316"/>
                    <a:pt x="361123" y="770316"/>
                  </a:cubicBezTo>
                  <a:lnTo>
                    <a:pt x="0" y="770316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0" y="1643199"/>
              <a:ext cx="5742780" cy="2275284"/>
            </a:xfrm>
            <a:custGeom>
              <a:avLst/>
              <a:gdLst>
                <a:gd name="connsiteX0" fmla="*/ 0 w 5742780"/>
                <a:gd name="connsiteY0" fmla="*/ 0 h 2275284"/>
                <a:gd name="connsiteX1" fmla="*/ 5641478 w 5742780"/>
                <a:gd name="connsiteY1" fmla="*/ 0 h 2275284"/>
                <a:gd name="connsiteX2" fmla="*/ 5742780 w 5742780"/>
                <a:gd name="connsiteY2" fmla="*/ 101500 h 2275284"/>
                <a:gd name="connsiteX3" fmla="*/ 5742780 w 5742780"/>
                <a:gd name="connsiteY3" fmla="*/ 2275284 h 2275284"/>
                <a:gd name="connsiteX4" fmla="*/ 370327 w 5742780"/>
                <a:gd name="connsiteY4" fmla="*/ 2275284 h 2275284"/>
                <a:gd name="connsiteX5" fmla="*/ 0 w 5742780"/>
                <a:gd name="connsiteY5" fmla="*/ 2275284 h 22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2275284">
                  <a:moveTo>
                    <a:pt x="0" y="0"/>
                  </a:moveTo>
                  <a:lnTo>
                    <a:pt x="5641478" y="0"/>
                  </a:lnTo>
                  <a:cubicBezTo>
                    <a:pt x="5742780" y="0"/>
                    <a:pt x="5742780" y="101500"/>
                    <a:pt x="5742780" y="101500"/>
                  </a:cubicBezTo>
                  <a:cubicBezTo>
                    <a:pt x="5742780" y="101500"/>
                    <a:pt x="5742780" y="101500"/>
                    <a:pt x="5742780" y="2275284"/>
                  </a:cubicBezTo>
                  <a:cubicBezTo>
                    <a:pt x="5742780" y="2275284"/>
                    <a:pt x="5742780" y="2275284"/>
                    <a:pt x="370327" y="2275284"/>
                  </a:cubicBezTo>
                  <a:lnTo>
                    <a:pt x="0" y="2275284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sp>
        <p:nvSpPr>
          <p:cNvPr id="57" name="Picture Placeholder 56"/>
          <p:cNvSpPr>
            <a:spLocks noGrp="1"/>
          </p:cNvSpPr>
          <p:nvPr>
            <p:ph type="pic" sz="quarter" idx="12"/>
          </p:nvPr>
        </p:nvSpPr>
        <p:spPr bwMode="gray">
          <a:xfrm>
            <a:off x="-2382" y="2"/>
            <a:ext cx="9146381" cy="6024879"/>
          </a:xfrm>
          <a:custGeom>
            <a:avLst/>
            <a:gdLst>
              <a:gd name="connsiteX0" fmla="*/ 0 w 9146381"/>
              <a:gd name="connsiteY0" fmla="*/ 0 h 6024879"/>
              <a:gd name="connsiteX1" fmla="*/ 9146381 w 9146381"/>
              <a:gd name="connsiteY1" fmla="*/ 0 h 6024879"/>
              <a:gd name="connsiteX2" fmla="*/ 9146381 w 9146381"/>
              <a:gd name="connsiteY2" fmla="*/ 6024879 h 6024879"/>
              <a:gd name="connsiteX3" fmla="*/ 0 w 9146381"/>
              <a:gd name="connsiteY3" fmla="*/ 6024879 h 6024879"/>
              <a:gd name="connsiteX4" fmla="*/ 0 w 9146381"/>
              <a:gd name="connsiteY4" fmla="*/ 4688797 h 6024879"/>
              <a:gd name="connsiteX5" fmla="*/ 363506 w 9146381"/>
              <a:gd name="connsiteY5" fmla="*/ 4688797 h 6024879"/>
              <a:gd name="connsiteX6" fmla="*/ 5643860 w 9146381"/>
              <a:gd name="connsiteY6" fmla="*/ 4688797 h 6024879"/>
              <a:gd name="connsiteX7" fmla="*/ 5745162 w 9146381"/>
              <a:gd name="connsiteY7" fmla="*/ 4587217 h 6024879"/>
              <a:gd name="connsiteX8" fmla="*/ 5745162 w 9146381"/>
              <a:gd name="connsiteY8" fmla="*/ 3918481 h 6024879"/>
              <a:gd name="connsiteX9" fmla="*/ 5745162 w 9146381"/>
              <a:gd name="connsiteY9" fmla="*/ 1744696 h 6024879"/>
              <a:gd name="connsiteX10" fmla="*/ 5643860 w 9146381"/>
              <a:gd name="connsiteY10" fmla="*/ 1643197 h 6024879"/>
              <a:gd name="connsiteX11" fmla="*/ 0 w 9146381"/>
              <a:gd name="connsiteY11" fmla="*/ 1643197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6381" h="6024879">
                <a:moveTo>
                  <a:pt x="0" y="0"/>
                </a:moveTo>
                <a:lnTo>
                  <a:pt x="9146381" y="0"/>
                </a:lnTo>
                <a:lnTo>
                  <a:pt x="9146381" y="6024879"/>
                </a:lnTo>
                <a:lnTo>
                  <a:pt x="0" y="6024879"/>
                </a:lnTo>
                <a:lnTo>
                  <a:pt x="0" y="4688797"/>
                </a:lnTo>
                <a:lnTo>
                  <a:pt x="363506" y="4688797"/>
                </a:lnTo>
                <a:cubicBezTo>
                  <a:pt x="5643860" y="4688797"/>
                  <a:pt x="5643860" y="4688797"/>
                  <a:pt x="5643860" y="4688797"/>
                </a:cubicBezTo>
                <a:cubicBezTo>
                  <a:pt x="5643860" y="4688797"/>
                  <a:pt x="5745162" y="4688797"/>
                  <a:pt x="5745162" y="4587217"/>
                </a:cubicBezTo>
                <a:cubicBezTo>
                  <a:pt x="5745162" y="3918481"/>
                  <a:pt x="5745162" y="3918481"/>
                  <a:pt x="5745162" y="3918481"/>
                </a:cubicBezTo>
                <a:cubicBezTo>
                  <a:pt x="5745162" y="1744696"/>
                  <a:pt x="5745162" y="1744696"/>
                  <a:pt x="5745162" y="1744696"/>
                </a:cubicBezTo>
                <a:cubicBezTo>
                  <a:pt x="5745162" y="1744696"/>
                  <a:pt x="5745162" y="1643197"/>
                  <a:pt x="5643860" y="1643197"/>
                </a:cubicBezTo>
                <a:lnTo>
                  <a:pt x="0" y="1643197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504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/>
              <a:t>Klik op het pictogram als u een afbeelding wilt toevoegen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522000" y="2012286"/>
            <a:ext cx="4986000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522000" y="4031478"/>
            <a:ext cx="4986000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2000" y="3603486"/>
            <a:ext cx="4986000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22000" y="6055200"/>
            <a:ext cx="23184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2000" y="4381898"/>
            <a:ext cx="4986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520701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 userDrawn="1"/>
        </p:nvSpPr>
        <p:spPr>
          <a:xfrm>
            <a:off x="889176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61" name="TextBox 60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Min.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-426676" y="619725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 userDrawn="1"/>
        </p:nvCxnSpPr>
        <p:spPr>
          <a:xfrm>
            <a:off x="2838201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-2035175" y="0"/>
              <a:ext cx="1881477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92" name="Group 91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93" name="Rectangle 104"/>
              <p:cNvSpPr>
                <a:spLocks noChangeArrowheads="1"/>
              </p:cNvSpPr>
              <p:nvPr/>
            </p:nvSpPr>
            <p:spPr bwMode="gray">
              <a:xfrm>
                <a:off x="-2035175" y="4722106"/>
                <a:ext cx="1872000" cy="100800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4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97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99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10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10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10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11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1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11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6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17" name="Picture 116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1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2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2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2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2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 userDrawn="1"/>
        </p:nvGrpSpPr>
        <p:grpSpPr>
          <a:xfrm>
            <a:off x="0" y="1643199"/>
            <a:ext cx="8334375" cy="3055937"/>
            <a:chOff x="0" y="1643199"/>
            <a:chExt cx="8334375" cy="3055937"/>
          </a:xfrm>
        </p:grpSpPr>
        <p:sp>
          <p:nvSpPr>
            <p:cNvPr id="63" name="Freeform 62"/>
            <p:cNvSpPr>
              <a:spLocks/>
            </p:cNvSpPr>
            <p:nvPr/>
          </p:nvSpPr>
          <p:spPr bwMode="gray">
            <a:xfrm>
              <a:off x="0" y="4019686"/>
              <a:ext cx="8334375" cy="679450"/>
            </a:xfrm>
            <a:custGeom>
              <a:avLst/>
              <a:gdLst>
                <a:gd name="connsiteX0" fmla="*/ 0 w 8334375"/>
                <a:gd name="connsiteY0" fmla="*/ 0 h 679450"/>
                <a:gd name="connsiteX1" fmla="*/ 8334375 w 8334375"/>
                <a:gd name="connsiteY1" fmla="*/ 0 h 679450"/>
                <a:gd name="connsiteX2" fmla="*/ 8334375 w 8334375"/>
                <a:gd name="connsiteY2" fmla="*/ 577533 h 679450"/>
                <a:gd name="connsiteX3" fmla="*/ 8232827 w 8334375"/>
                <a:gd name="connsiteY3" fmla="*/ 679450 h 679450"/>
                <a:gd name="connsiteX4" fmla="*/ 704269 w 8334375"/>
                <a:gd name="connsiteY4" fmla="*/ 679450 h 679450"/>
                <a:gd name="connsiteX5" fmla="*/ 0 w 8334375"/>
                <a:gd name="connsiteY5" fmla="*/ 679450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679450">
                  <a:moveTo>
                    <a:pt x="0" y="0"/>
                  </a:moveTo>
                  <a:lnTo>
                    <a:pt x="8334375" y="0"/>
                  </a:lnTo>
                  <a:cubicBezTo>
                    <a:pt x="8334375" y="0"/>
                    <a:pt x="8334375" y="0"/>
                    <a:pt x="8334375" y="577533"/>
                  </a:cubicBezTo>
                  <a:cubicBezTo>
                    <a:pt x="8334375" y="679450"/>
                    <a:pt x="8232827" y="679450"/>
                    <a:pt x="8232827" y="679450"/>
                  </a:cubicBezTo>
                  <a:cubicBezTo>
                    <a:pt x="8232827" y="679450"/>
                    <a:pt x="8232827" y="679450"/>
                    <a:pt x="704269" y="679450"/>
                  </a:cubicBezTo>
                  <a:lnTo>
                    <a:pt x="0" y="67945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">
            <a:xfrm>
              <a:off x="0" y="1643199"/>
              <a:ext cx="8334375" cy="2376487"/>
            </a:xfrm>
            <a:custGeom>
              <a:avLst/>
              <a:gdLst>
                <a:gd name="connsiteX0" fmla="*/ 0 w 8334375"/>
                <a:gd name="connsiteY0" fmla="*/ 0 h 2376487"/>
                <a:gd name="connsiteX1" fmla="*/ 8232827 w 8334375"/>
                <a:gd name="connsiteY1" fmla="*/ 0 h 2376487"/>
                <a:gd name="connsiteX2" fmla="*/ 8334375 w 8334375"/>
                <a:gd name="connsiteY2" fmla="*/ 101850 h 2376487"/>
                <a:gd name="connsiteX3" fmla="*/ 8334375 w 8334375"/>
                <a:gd name="connsiteY3" fmla="*/ 2376487 h 2376487"/>
                <a:gd name="connsiteX4" fmla="*/ 737787 w 8334375"/>
                <a:gd name="connsiteY4" fmla="*/ 2376487 h 2376487"/>
                <a:gd name="connsiteX5" fmla="*/ 0 w 8334375"/>
                <a:gd name="connsiteY5" fmla="*/ 2376487 h 237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2376487">
                  <a:moveTo>
                    <a:pt x="0" y="0"/>
                  </a:moveTo>
                  <a:lnTo>
                    <a:pt x="8232827" y="0"/>
                  </a:lnTo>
                  <a:cubicBezTo>
                    <a:pt x="8334375" y="0"/>
                    <a:pt x="8334375" y="101850"/>
                    <a:pt x="8334375" y="101850"/>
                  </a:cubicBezTo>
                  <a:cubicBezTo>
                    <a:pt x="8334375" y="101850"/>
                    <a:pt x="8334375" y="101850"/>
                    <a:pt x="8334375" y="2376487"/>
                  </a:cubicBezTo>
                  <a:cubicBezTo>
                    <a:pt x="8334375" y="2376487"/>
                    <a:pt x="8334375" y="2376487"/>
                    <a:pt x="737787" y="2376487"/>
                  </a:cubicBezTo>
                  <a:lnTo>
                    <a:pt x="0" y="2376487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522000" y="2116801"/>
            <a:ext cx="7588800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522000" y="4240704"/>
            <a:ext cx="4971600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6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2000" y="3556801"/>
            <a:ext cx="7588800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22000" y="5252400"/>
            <a:ext cx="23184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51200" y="4309200"/>
            <a:ext cx="2556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cxnSp>
        <p:nvCxnSpPr>
          <p:cNvPr id="69" name="Straight Connector 68"/>
          <p:cNvCxnSpPr/>
          <p:nvPr userDrawn="1"/>
        </p:nvCxnSpPr>
        <p:spPr>
          <a:xfrm>
            <a:off x="5207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 userDrawn="1"/>
        </p:nvCxnSpPr>
        <p:spPr>
          <a:xfrm>
            <a:off x="283820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 userDrawn="1"/>
        </p:nvSpPr>
        <p:spPr>
          <a:xfrm>
            <a:off x="8891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cxnSp>
        <p:nvCxnSpPr>
          <p:cNvPr id="75" name="Straight Connector 74"/>
          <p:cNvCxnSpPr/>
          <p:nvPr userDrawn="1"/>
        </p:nvCxnSpPr>
        <p:spPr>
          <a:xfrm>
            <a:off x="-426676" y="6560633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Min.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78" name="Straight Connector 77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7701619" y="-128337"/>
            <a:ext cx="1441027" cy="1565166"/>
            <a:chOff x="5364088" y="4720073"/>
            <a:chExt cx="1441027" cy="1565166"/>
          </a:xfrm>
        </p:grpSpPr>
        <p:sp>
          <p:nvSpPr>
            <p:cNvPr id="5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2700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65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153" name="Rectangle 104"/>
            <p:cNvSpPr>
              <a:spLocks noChangeArrowheads="1"/>
            </p:cNvSpPr>
            <p:nvPr userDrawn="1"/>
          </p:nvSpPr>
          <p:spPr bwMode="gray">
            <a:xfrm>
              <a:off x="-2035175" y="0"/>
              <a:ext cx="1881477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154" name="Group 153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155" name="Rectangle 104"/>
              <p:cNvSpPr>
                <a:spLocks noChangeArrowheads="1"/>
              </p:cNvSpPr>
              <p:nvPr/>
            </p:nvSpPr>
            <p:spPr bwMode="gray">
              <a:xfrm>
                <a:off x="-2035175" y="4722106"/>
                <a:ext cx="1872000" cy="100800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56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57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58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159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60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161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62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16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6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16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166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67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168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69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170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71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72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73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174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75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76" name="Picture 175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7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7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7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8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8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8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8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 userDrawn="1"/>
        </p:nvGrpSpPr>
        <p:grpSpPr bwMode="gray">
          <a:xfrm>
            <a:off x="0" y="1643199"/>
            <a:ext cx="5742780" cy="3045600"/>
            <a:chOff x="0" y="1643199"/>
            <a:chExt cx="5742780" cy="3045600"/>
          </a:xfrm>
        </p:grpSpPr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0" y="3918483"/>
              <a:ext cx="5742780" cy="770316"/>
            </a:xfrm>
            <a:custGeom>
              <a:avLst/>
              <a:gdLst>
                <a:gd name="connsiteX0" fmla="*/ 0 w 5742780"/>
                <a:gd name="connsiteY0" fmla="*/ 0 h 770316"/>
                <a:gd name="connsiteX1" fmla="*/ 5742780 w 5742780"/>
                <a:gd name="connsiteY1" fmla="*/ 0 h 770316"/>
                <a:gd name="connsiteX2" fmla="*/ 5742780 w 5742780"/>
                <a:gd name="connsiteY2" fmla="*/ 668736 h 770316"/>
                <a:gd name="connsiteX3" fmla="*/ 5641478 w 5742780"/>
                <a:gd name="connsiteY3" fmla="*/ 770316 h 770316"/>
                <a:gd name="connsiteX4" fmla="*/ 361123 w 5742780"/>
                <a:gd name="connsiteY4" fmla="*/ 770316 h 770316"/>
                <a:gd name="connsiteX5" fmla="*/ 0 w 5742780"/>
                <a:gd name="connsiteY5" fmla="*/ 770316 h 77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770316">
                  <a:moveTo>
                    <a:pt x="0" y="0"/>
                  </a:moveTo>
                  <a:lnTo>
                    <a:pt x="5742780" y="0"/>
                  </a:lnTo>
                  <a:cubicBezTo>
                    <a:pt x="5742780" y="0"/>
                    <a:pt x="5742780" y="0"/>
                    <a:pt x="5742780" y="668736"/>
                  </a:cubicBezTo>
                  <a:cubicBezTo>
                    <a:pt x="5742780" y="770316"/>
                    <a:pt x="5641478" y="770316"/>
                    <a:pt x="5641478" y="770316"/>
                  </a:cubicBezTo>
                  <a:cubicBezTo>
                    <a:pt x="5641478" y="770316"/>
                    <a:pt x="5641478" y="770316"/>
                    <a:pt x="361123" y="770316"/>
                  </a:cubicBezTo>
                  <a:lnTo>
                    <a:pt x="0" y="770316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0" y="1643199"/>
              <a:ext cx="5742780" cy="2275284"/>
            </a:xfrm>
            <a:custGeom>
              <a:avLst/>
              <a:gdLst>
                <a:gd name="connsiteX0" fmla="*/ 0 w 5742780"/>
                <a:gd name="connsiteY0" fmla="*/ 0 h 2275284"/>
                <a:gd name="connsiteX1" fmla="*/ 5641478 w 5742780"/>
                <a:gd name="connsiteY1" fmla="*/ 0 h 2275284"/>
                <a:gd name="connsiteX2" fmla="*/ 5742780 w 5742780"/>
                <a:gd name="connsiteY2" fmla="*/ 101500 h 2275284"/>
                <a:gd name="connsiteX3" fmla="*/ 5742780 w 5742780"/>
                <a:gd name="connsiteY3" fmla="*/ 2275284 h 2275284"/>
                <a:gd name="connsiteX4" fmla="*/ 370327 w 5742780"/>
                <a:gd name="connsiteY4" fmla="*/ 2275284 h 2275284"/>
                <a:gd name="connsiteX5" fmla="*/ 0 w 5742780"/>
                <a:gd name="connsiteY5" fmla="*/ 2275284 h 22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2275284">
                  <a:moveTo>
                    <a:pt x="0" y="0"/>
                  </a:moveTo>
                  <a:lnTo>
                    <a:pt x="5641478" y="0"/>
                  </a:lnTo>
                  <a:cubicBezTo>
                    <a:pt x="5742780" y="0"/>
                    <a:pt x="5742780" y="101500"/>
                    <a:pt x="5742780" y="101500"/>
                  </a:cubicBezTo>
                  <a:cubicBezTo>
                    <a:pt x="5742780" y="101500"/>
                    <a:pt x="5742780" y="101500"/>
                    <a:pt x="5742780" y="2275284"/>
                  </a:cubicBezTo>
                  <a:cubicBezTo>
                    <a:pt x="5742780" y="2275284"/>
                    <a:pt x="5742780" y="2275284"/>
                    <a:pt x="370327" y="2275284"/>
                  </a:cubicBezTo>
                  <a:lnTo>
                    <a:pt x="0" y="2275284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522000" y="2012286"/>
            <a:ext cx="4986000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522000" y="4031478"/>
            <a:ext cx="4986000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2000" y="3603486"/>
            <a:ext cx="4986000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22000" y="6055200"/>
            <a:ext cx="23184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2000" y="4381898"/>
            <a:ext cx="4986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pic>
        <p:nvPicPr>
          <p:cNvPr id="86" name="Picture 8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sp>
        <p:nvSpPr>
          <p:cNvPr id="87" name="Picture Placeholder 90"/>
          <p:cNvSpPr>
            <a:spLocks noGrp="1"/>
          </p:cNvSpPr>
          <p:nvPr>
            <p:ph type="pic" sz="quarter" idx="12"/>
          </p:nvPr>
        </p:nvSpPr>
        <p:spPr bwMode="gray">
          <a:xfrm>
            <a:off x="-2382" y="2"/>
            <a:ext cx="9146381" cy="6024879"/>
          </a:xfrm>
          <a:custGeom>
            <a:avLst/>
            <a:gdLst>
              <a:gd name="connsiteX0" fmla="*/ 8192814 w 9146381"/>
              <a:gd name="connsiteY0" fmla="*/ 0 h 6024879"/>
              <a:gd name="connsiteX1" fmla="*/ 9146381 w 9146381"/>
              <a:gd name="connsiteY1" fmla="*/ 0 h 6024879"/>
              <a:gd name="connsiteX2" fmla="*/ 9146381 w 9146381"/>
              <a:gd name="connsiteY2" fmla="*/ 953568 h 6024879"/>
              <a:gd name="connsiteX3" fmla="*/ 0 w 9146381"/>
              <a:gd name="connsiteY3" fmla="*/ 0 h 6024879"/>
              <a:gd name="connsiteX4" fmla="*/ 7705355 w 9146381"/>
              <a:gd name="connsiteY4" fmla="*/ 0 h 6024879"/>
              <a:gd name="connsiteX5" fmla="*/ 9146381 w 9146381"/>
              <a:gd name="connsiteY5" fmla="*/ 1441026 h 6024879"/>
              <a:gd name="connsiteX6" fmla="*/ 9146381 w 9146381"/>
              <a:gd name="connsiteY6" fmla="*/ 6024879 h 6024879"/>
              <a:gd name="connsiteX7" fmla="*/ 0 w 9146381"/>
              <a:gd name="connsiteY7" fmla="*/ 6024879 h 6024879"/>
              <a:gd name="connsiteX8" fmla="*/ 0 w 9146381"/>
              <a:gd name="connsiteY8" fmla="*/ 4688797 h 6024879"/>
              <a:gd name="connsiteX9" fmla="*/ 363506 w 9146381"/>
              <a:gd name="connsiteY9" fmla="*/ 4688797 h 6024879"/>
              <a:gd name="connsiteX10" fmla="*/ 5643860 w 9146381"/>
              <a:gd name="connsiteY10" fmla="*/ 4688797 h 6024879"/>
              <a:gd name="connsiteX11" fmla="*/ 5745162 w 9146381"/>
              <a:gd name="connsiteY11" fmla="*/ 4587217 h 6024879"/>
              <a:gd name="connsiteX12" fmla="*/ 5745162 w 9146381"/>
              <a:gd name="connsiteY12" fmla="*/ 3918481 h 6024879"/>
              <a:gd name="connsiteX13" fmla="*/ 5745162 w 9146381"/>
              <a:gd name="connsiteY13" fmla="*/ 1744696 h 6024879"/>
              <a:gd name="connsiteX14" fmla="*/ 5643860 w 9146381"/>
              <a:gd name="connsiteY14" fmla="*/ 1643197 h 6024879"/>
              <a:gd name="connsiteX15" fmla="*/ 0 w 9146381"/>
              <a:gd name="connsiteY15" fmla="*/ 1643197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6381" h="6024879">
                <a:moveTo>
                  <a:pt x="8192814" y="0"/>
                </a:moveTo>
                <a:lnTo>
                  <a:pt x="9146381" y="0"/>
                </a:lnTo>
                <a:lnTo>
                  <a:pt x="9146381" y="953568"/>
                </a:lnTo>
                <a:close/>
                <a:moveTo>
                  <a:pt x="0" y="0"/>
                </a:moveTo>
                <a:lnTo>
                  <a:pt x="7705355" y="0"/>
                </a:lnTo>
                <a:lnTo>
                  <a:pt x="9146381" y="1441026"/>
                </a:lnTo>
                <a:lnTo>
                  <a:pt x="9146381" y="6024879"/>
                </a:lnTo>
                <a:lnTo>
                  <a:pt x="0" y="6024879"/>
                </a:lnTo>
                <a:lnTo>
                  <a:pt x="0" y="4688797"/>
                </a:lnTo>
                <a:lnTo>
                  <a:pt x="363506" y="4688797"/>
                </a:lnTo>
                <a:cubicBezTo>
                  <a:pt x="5643860" y="4688797"/>
                  <a:pt x="5643860" y="4688797"/>
                  <a:pt x="5643860" y="4688797"/>
                </a:cubicBezTo>
                <a:cubicBezTo>
                  <a:pt x="5643860" y="4688797"/>
                  <a:pt x="5745162" y="4688797"/>
                  <a:pt x="5745162" y="4587217"/>
                </a:cubicBezTo>
                <a:cubicBezTo>
                  <a:pt x="5745162" y="3918481"/>
                  <a:pt x="5745162" y="3918481"/>
                  <a:pt x="5745162" y="3918481"/>
                </a:cubicBezTo>
                <a:cubicBezTo>
                  <a:pt x="5745162" y="1744696"/>
                  <a:pt x="5745162" y="1744696"/>
                  <a:pt x="5745162" y="1744696"/>
                </a:cubicBezTo>
                <a:cubicBezTo>
                  <a:pt x="5745162" y="1744696"/>
                  <a:pt x="5745162" y="1643197"/>
                  <a:pt x="5643860" y="1643197"/>
                </a:cubicBezTo>
                <a:lnTo>
                  <a:pt x="0" y="1643197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504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/>
              <a:t>Klik op het pictogram als u een afbeelding wilt toevoegen</a:t>
            </a:r>
            <a:endParaRPr lang="en-GB" noProof="0" dirty="0"/>
          </a:p>
        </p:txBody>
      </p:sp>
      <p:cxnSp>
        <p:nvCxnSpPr>
          <p:cNvPr id="94" name="Straight Connector 93"/>
          <p:cNvCxnSpPr/>
          <p:nvPr userDrawn="1"/>
        </p:nvCxnSpPr>
        <p:spPr>
          <a:xfrm>
            <a:off x="520701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 userDrawn="1"/>
        </p:nvSpPr>
        <p:spPr>
          <a:xfrm>
            <a:off x="889176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100" name="TextBox 99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Min.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-426676" y="619725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2838201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>
          <a:xfrm>
            <a:off x="7701619" y="-128337"/>
            <a:ext cx="1441027" cy="1565166"/>
            <a:chOff x="5364088" y="4720073"/>
            <a:chExt cx="1441027" cy="1565166"/>
          </a:xfrm>
        </p:grpSpPr>
        <p:sp>
          <p:nvSpPr>
            <p:cNvPr id="59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2700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6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85" name="Group 84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88" name="Rectangle 104"/>
            <p:cNvSpPr>
              <a:spLocks noChangeArrowheads="1"/>
            </p:cNvSpPr>
            <p:nvPr userDrawn="1"/>
          </p:nvSpPr>
          <p:spPr bwMode="gray">
            <a:xfrm>
              <a:off x="-2035175" y="0"/>
              <a:ext cx="1881477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89" name="Group 88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90" name="Rectangle 104"/>
              <p:cNvSpPr>
                <a:spLocks noChangeArrowheads="1"/>
              </p:cNvSpPr>
              <p:nvPr/>
            </p:nvSpPr>
            <p:spPr bwMode="gray">
              <a:xfrm>
                <a:off x="-2035175" y="4722106"/>
                <a:ext cx="1872000" cy="100800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102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3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104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5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106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7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10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109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4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14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4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14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4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4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4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14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4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50" name="Picture 14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5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5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5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5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5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5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 userDrawn="1"/>
        </p:nvGrpSpPr>
        <p:grpSpPr>
          <a:xfrm>
            <a:off x="0" y="1643199"/>
            <a:ext cx="8334375" cy="3055937"/>
            <a:chOff x="0" y="1643199"/>
            <a:chExt cx="8334375" cy="3055937"/>
          </a:xfrm>
        </p:grpSpPr>
        <p:sp>
          <p:nvSpPr>
            <p:cNvPr id="68" name="Freeform 67"/>
            <p:cNvSpPr>
              <a:spLocks/>
            </p:cNvSpPr>
            <p:nvPr/>
          </p:nvSpPr>
          <p:spPr bwMode="gray">
            <a:xfrm>
              <a:off x="0" y="4019686"/>
              <a:ext cx="8334375" cy="679450"/>
            </a:xfrm>
            <a:custGeom>
              <a:avLst/>
              <a:gdLst>
                <a:gd name="connsiteX0" fmla="*/ 0 w 8334375"/>
                <a:gd name="connsiteY0" fmla="*/ 0 h 679450"/>
                <a:gd name="connsiteX1" fmla="*/ 8334375 w 8334375"/>
                <a:gd name="connsiteY1" fmla="*/ 0 h 679450"/>
                <a:gd name="connsiteX2" fmla="*/ 8334375 w 8334375"/>
                <a:gd name="connsiteY2" fmla="*/ 577533 h 679450"/>
                <a:gd name="connsiteX3" fmla="*/ 8232827 w 8334375"/>
                <a:gd name="connsiteY3" fmla="*/ 679450 h 679450"/>
                <a:gd name="connsiteX4" fmla="*/ 704269 w 8334375"/>
                <a:gd name="connsiteY4" fmla="*/ 679450 h 679450"/>
                <a:gd name="connsiteX5" fmla="*/ 0 w 8334375"/>
                <a:gd name="connsiteY5" fmla="*/ 679450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679450">
                  <a:moveTo>
                    <a:pt x="0" y="0"/>
                  </a:moveTo>
                  <a:lnTo>
                    <a:pt x="8334375" y="0"/>
                  </a:lnTo>
                  <a:cubicBezTo>
                    <a:pt x="8334375" y="0"/>
                    <a:pt x="8334375" y="0"/>
                    <a:pt x="8334375" y="577533"/>
                  </a:cubicBezTo>
                  <a:cubicBezTo>
                    <a:pt x="8334375" y="679450"/>
                    <a:pt x="8232827" y="679450"/>
                    <a:pt x="8232827" y="679450"/>
                  </a:cubicBezTo>
                  <a:cubicBezTo>
                    <a:pt x="8232827" y="679450"/>
                    <a:pt x="8232827" y="679450"/>
                    <a:pt x="704269" y="679450"/>
                  </a:cubicBezTo>
                  <a:lnTo>
                    <a:pt x="0" y="67945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">
            <a:xfrm>
              <a:off x="0" y="1643199"/>
              <a:ext cx="8334375" cy="2376487"/>
            </a:xfrm>
            <a:custGeom>
              <a:avLst/>
              <a:gdLst>
                <a:gd name="connsiteX0" fmla="*/ 0 w 8334375"/>
                <a:gd name="connsiteY0" fmla="*/ 0 h 2376487"/>
                <a:gd name="connsiteX1" fmla="*/ 8232827 w 8334375"/>
                <a:gd name="connsiteY1" fmla="*/ 0 h 2376487"/>
                <a:gd name="connsiteX2" fmla="*/ 8334375 w 8334375"/>
                <a:gd name="connsiteY2" fmla="*/ 101850 h 2376487"/>
                <a:gd name="connsiteX3" fmla="*/ 8334375 w 8334375"/>
                <a:gd name="connsiteY3" fmla="*/ 2376487 h 2376487"/>
                <a:gd name="connsiteX4" fmla="*/ 737787 w 8334375"/>
                <a:gd name="connsiteY4" fmla="*/ 2376487 h 2376487"/>
                <a:gd name="connsiteX5" fmla="*/ 0 w 8334375"/>
                <a:gd name="connsiteY5" fmla="*/ 2376487 h 237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4375" h="2376487">
                  <a:moveTo>
                    <a:pt x="0" y="0"/>
                  </a:moveTo>
                  <a:lnTo>
                    <a:pt x="8232827" y="0"/>
                  </a:lnTo>
                  <a:cubicBezTo>
                    <a:pt x="8334375" y="0"/>
                    <a:pt x="8334375" y="101850"/>
                    <a:pt x="8334375" y="101850"/>
                  </a:cubicBezTo>
                  <a:cubicBezTo>
                    <a:pt x="8334375" y="101850"/>
                    <a:pt x="8334375" y="101850"/>
                    <a:pt x="8334375" y="2376487"/>
                  </a:cubicBezTo>
                  <a:cubicBezTo>
                    <a:pt x="8334375" y="2376487"/>
                    <a:pt x="8334375" y="2376487"/>
                    <a:pt x="737787" y="2376487"/>
                  </a:cubicBezTo>
                  <a:lnTo>
                    <a:pt x="0" y="2376487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522000" y="2116801"/>
            <a:ext cx="7588800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522000" y="4240704"/>
            <a:ext cx="4971600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6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2000" y="3556801"/>
            <a:ext cx="7588800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51200" y="4309200"/>
            <a:ext cx="2556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grpSp>
        <p:nvGrpSpPr>
          <p:cNvPr id="92" name="Group 9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-2035175" y="0"/>
              <a:ext cx="1881477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94" name="Group 93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95" name="Rectangle 104"/>
              <p:cNvSpPr>
                <a:spLocks noChangeArrowheads="1"/>
              </p:cNvSpPr>
              <p:nvPr/>
            </p:nvSpPr>
            <p:spPr bwMode="gray">
              <a:xfrm>
                <a:off x="-2035175" y="4722106"/>
                <a:ext cx="1872000" cy="100800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11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11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11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12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12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12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12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2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12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3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31" name="Picture 13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3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3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3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3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3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3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3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9789" y="6091200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 userDrawn="1"/>
        </p:nvGrpSpPr>
        <p:grpSpPr bwMode="gray">
          <a:xfrm>
            <a:off x="0" y="1643199"/>
            <a:ext cx="5742780" cy="3045600"/>
            <a:chOff x="0" y="1643199"/>
            <a:chExt cx="5742780" cy="3045600"/>
          </a:xfrm>
        </p:grpSpPr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0" y="3918483"/>
              <a:ext cx="5742780" cy="770316"/>
            </a:xfrm>
            <a:custGeom>
              <a:avLst/>
              <a:gdLst>
                <a:gd name="connsiteX0" fmla="*/ 0 w 5742780"/>
                <a:gd name="connsiteY0" fmla="*/ 0 h 770316"/>
                <a:gd name="connsiteX1" fmla="*/ 5742780 w 5742780"/>
                <a:gd name="connsiteY1" fmla="*/ 0 h 770316"/>
                <a:gd name="connsiteX2" fmla="*/ 5742780 w 5742780"/>
                <a:gd name="connsiteY2" fmla="*/ 668736 h 770316"/>
                <a:gd name="connsiteX3" fmla="*/ 5641478 w 5742780"/>
                <a:gd name="connsiteY3" fmla="*/ 770316 h 770316"/>
                <a:gd name="connsiteX4" fmla="*/ 361123 w 5742780"/>
                <a:gd name="connsiteY4" fmla="*/ 770316 h 770316"/>
                <a:gd name="connsiteX5" fmla="*/ 0 w 5742780"/>
                <a:gd name="connsiteY5" fmla="*/ 770316 h 770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770316">
                  <a:moveTo>
                    <a:pt x="0" y="0"/>
                  </a:moveTo>
                  <a:lnTo>
                    <a:pt x="5742780" y="0"/>
                  </a:lnTo>
                  <a:cubicBezTo>
                    <a:pt x="5742780" y="0"/>
                    <a:pt x="5742780" y="0"/>
                    <a:pt x="5742780" y="668736"/>
                  </a:cubicBezTo>
                  <a:cubicBezTo>
                    <a:pt x="5742780" y="770316"/>
                    <a:pt x="5641478" y="770316"/>
                    <a:pt x="5641478" y="770316"/>
                  </a:cubicBezTo>
                  <a:cubicBezTo>
                    <a:pt x="5641478" y="770316"/>
                    <a:pt x="5641478" y="770316"/>
                    <a:pt x="361123" y="770316"/>
                  </a:cubicBezTo>
                  <a:lnTo>
                    <a:pt x="0" y="770316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0" y="1643199"/>
              <a:ext cx="5742780" cy="2275284"/>
            </a:xfrm>
            <a:custGeom>
              <a:avLst/>
              <a:gdLst>
                <a:gd name="connsiteX0" fmla="*/ 0 w 5742780"/>
                <a:gd name="connsiteY0" fmla="*/ 0 h 2275284"/>
                <a:gd name="connsiteX1" fmla="*/ 5641478 w 5742780"/>
                <a:gd name="connsiteY1" fmla="*/ 0 h 2275284"/>
                <a:gd name="connsiteX2" fmla="*/ 5742780 w 5742780"/>
                <a:gd name="connsiteY2" fmla="*/ 101500 h 2275284"/>
                <a:gd name="connsiteX3" fmla="*/ 5742780 w 5742780"/>
                <a:gd name="connsiteY3" fmla="*/ 2275284 h 2275284"/>
                <a:gd name="connsiteX4" fmla="*/ 370327 w 5742780"/>
                <a:gd name="connsiteY4" fmla="*/ 2275284 h 2275284"/>
                <a:gd name="connsiteX5" fmla="*/ 0 w 5742780"/>
                <a:gd name="connsiteY5" fmla="*/ 2275284 h 22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2780" h="2275284">
                  <a:moveTo>
                    <a:pt x="0" y="0"/>
                  </a:moveTo>
                  <a:lnTo>
                    <a:pt x="5641478" y="0"/>
                  </a:lnTo>
                  <a:cubicBezTo>
                    <a:pt x="5742780" y="0"/>
                    <a:pt x="5742780" y="101500"/>
                    <a:pt x="5742780" y="101500"/>
                  </a:cubicBezTo>
                  <a:cubicBezTo>
                    <a:pt x="5742780" y="101500"/>
                    <a:pt x="5742780" y="101500"/>
                    <a:pt x="5742780" y="2275284"/>
                  </a:cubicBezTo>
                  <a:cubicBezTo>
                    <a:pt x="5742780" y="2275284"/>
                    <a:pt x="5742780" y="2275284"/>
                    <a:pt x="370327" y="2275284"/>
                  </a:cubicBezTo>
                  <a:lnTo>
                    <a:pt x="0" y="2275284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522000" y="2012286"/>
            <a:ext cx="4986000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522000" y="4031478"/>
            <a:ext cx="4986000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522000" y="3603486"/>
            <a:ext cx="4986000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Tekststijl van het model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142645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2000" y="4381898"/>
            <a:ext cx="4986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73" name="Picture Placeholder 72"/>
          <p:cNvSpPr>
            <a:spLocks noGrp="1"/>
          </p:cNvSpPr>
          <p:nvPr>
            <p:ph type="pic" sz="quarter" idx="12"/>
          </p:nvPr>
        </p:nvSpPr>
        <p:spPr bwMode="gray">
          <a:xfrm>
            <a:off x="-2382" y="2"/>
            <a:ext cx="9146381" cy="6024879"/>
          </a:xfrm>
          <a:custGeom>
            <a:avLst/>
            <a:gdLst>
              <a:gd name="connsiteX0" fmla="*/ 0 w 9146381"/>
              <a:gd name="connsiteY0" fmla="*/ 0 h 6024879"/>
              <a:gd name="connsiteX1" fmla="*/ 9146381 w 9146381"/>
              <a:gd name="connsiteY1" fmla="*/ 0 h 6024879"/>
              <a:gd name="connsiteX2" fmla="*/ 9146381 w 9146381"/>
              <a:gd name="connsiteY2" fmla="*/ 6024879 h 6024879"/>
              <a:gd name="connsiteX3" fmla="*/ 0 w 9146381"/>
              <a:gd name="connsiteY3" fmla="*/ 6024879 h 6024879"/>
              <a:gd name="connsiteX4" fmla="*/ 0 w 9146381"/>
              <a:gd name="connsiteY4" fmla="*/ 4688798 h 6024879"/>
              <a:gd name="connsiteX5" fmla="*/ 2382 w 9146381"/>
              <a:gd name="connsiteY5" fmla="*/ 4688798 h 6024879"/>
              <a:gd name="connsiteX6" fmla="*/ 46059 w 9146381"/>
              <a:gd name="connsiteY6" fmla="*/ 4688798 h 6024879"/>
              <a:gd name="connsiteX7" fmla="*/ 398129 w 9146381"/>
              <a:gd name="connsiteY7" fmla="*/ 4688798 h 6024879"/>
              <a:gd name="connsiteX8" fmla="*/ 4358396 w 9146381"/>
              <a:gd name="connsiteY8" fmla="*/ 4688798 h 6024879"/>
              <a:gd name="connsiteX9" fmla="*/ 4358403 w 9146381"/>
              <a:gd name="connsiteY9" fmla="*/ 4688797 h 6024879"/>
              <a:gd name="connsiteX10" fmla="*/ 4538576 w 9146381"/>
              <a:gd name="connsiteY10" fmla="*/ 4688797 h 6024879"/>
              <a:gd name="connsiteX11" fmla="*/ 5643860 w 9146381"/>
              <a:gd name="connsiteY11" fmla="*/ 4688797 h 6024879"/>
              <a:gd name="connsiteX12" fmla="*/ 5745162 w 9146381"/>
              <a:gd name="connsiteY12" fmla="*/ 4587217 h 6024879"/>
              <a:gd name="connsiteX13" fmla="*/ 5745162 w 9146381"/>
              <a:gd name="connsiteY13" fmla="*/ 3918481 h 6024879"/>
              <a:gd name="connsiteX14" fmla="*/ 5745162 w 9146381"/>
              <a:gd name="connsiteY14" fmla="*/ 1744697 h 6024879"/>
              <a:gd name="connsiteX15" fmla="*/ 5643860 w 9146381"/>
              <a:gd name="connsiteY15" fmla="*/ 1643197 h 6024879"/>
              <a:gd name="connsiteX16" fmla="*/ 2382 w 9146381"/>
              <a:gd name="connsiteY16" fmla="*/ 1643197 h 6024879"/>
              <a:gd name="connsiteX17" fmla="*/ 2382 w 9146381"/>
              <a:gd name="connsiteY17" fmla="*/ 1643198 h 6024879"/>
              <a:gd name="connsiteX18" fmla="*/ 0 w 9146381"/>
              <a:gd name="connsiteY18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6381" h="6024879">
                <a:moveTo>
                  <a:pt x="0" y="0"/>
                </a:moveTo>
                <a:lnTo>
                  <a:pt x="9146381" y="0"/>
                </a:lnTo>
                <a:lnTo>
                  <a:pt x="9146381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2382" y="4688798"/>
                </a:lnTo>
                <a:lnTo>
                  <a:pt x="46059" y="4688798"/>
                </a:lnTo>
                <a:lnTo>
                  <a:pt x="398129" y="4688798"/>
                </a:lnTo>
                <a:cubicBezTo>
                  <a:pt x="4358396" y="4688798"/>
                  <a:pt x="4358396" y="4688798"/>
                  <a:pt x="4358396" y="4688798"/>
                </a:cubicBezTo>
                <a:lnTo>
                  <a:pt x="4358403" y="4688797"/>
                </a:lnTo>
                <a:lnTo>
                  <a:pt x="4538576" y="4688797"/>
                </a:lnTo>
                <a:cubicBezTo>
                  <a:pt x="5643860" y="4688797"/>
                  <a:pt x="5643860" y="4688797"/>
                  <a:pt x="5643860" y="4688797"/>
                </a:cubicBezTo>
                <a:cubicBezTo>
                  <a:pt x="5643860" y="4688797"/>
                  <a:pt x="5745162" y="4688797"/>
                  <a:pt x="5745162" y="4587217"/>
                </a:cubicBezTo>
                <a:cubicBezTo>
                  <a:pt x="5745162" y="3918481"/>
                  <a:pt x="5745162" y="3918481"/>
                  <a:pt x="5745162" y="3918481"/>
                </a:cubicBezTo>
                <a:cubicBezTo>
                  <a:pt x="5745162" y="1744697"/>
                  <a:pt x="5745162" y="1744697"/>
                  <a:pt x="5745162" y="1744697"/>
                </a:cubicBezTo>
                <a:cubicBezTo>
                  <a:pt x="5745162" y="1744697"/>
                  <a:pt x="5745162" y="1643197"/>
                  <a:pt x="5643860" y="1643197"/>
                </a:cubicBezTo>
                <a:lnTo>
                  <a:pt x="2382" y="1643197"/>
                </a:lnTo>
                <a:lnTo>
                  <a:pt x="2382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504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/>
              <a:t>Klik op het pictogram als u een afbeelding wilt toevoegen</a:t>
            </a:r>
            <a:endParaRPr lang="en-GB" noProof="0" dirty="0"/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3813" y="6203775"/>
            <a:ext cx="1518197" cy="378000"/>
          </a:xfrm>
          <a:prstGeom prst="rect">
            <a:avLst/>
          </a:prstGeom>
        </p:spPr>
      </p:pic>
      <p:grpSp>
        <p:nvGrpSpPr>
          <p:cNvPr id="90" name="Group 89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-2035175" y="0"/>
              <a:ext cx="1881477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92" name="Group 91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93" name="Rectangle 104"/>
              <p:cNvSpPr>
                <a:spLocks noChangeArrowheads="1"/>
              </p:cNvSpPr>
              <p:nvPr/>
            </p:nvSpPr>
            <p:spPr bwMode="gray">
              <a:xfrm>
                <a:off x="-2035175" y="4722106"/>
                <a:ext cx="1872000" cy="100800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4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97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118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9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12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12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123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4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125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6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127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28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29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30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131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32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33" name="Picture 132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3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3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36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37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3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3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4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US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9789" y="6091200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 userDrawn="1"/>
        </p:nvGrpSpPr>
        <p:grpSpPr>
          <a:xfrm>
            <a:off x="381396" y="6230179"/>
            <a:ext cx="8762603" cy="627821"/>
            <a:chOff x="381396" y="6230179"/>
            <a:chExt cx="8762603" cy="627821"/>
          </a:xfrm>
        </p:grpSpPr>
        <p:sp>
          <p:nvSpPr>
            <p:cNvPr id="95" name="Freeform 5"/>
            <p:cNvSpPr>
              <a:spLocks/>
            </p:cNvSpPr>
            <p:nvPr userDrawn="1"/>
          </p:nvSpPr>
          <p:spPr bwMode="auto">
            <a:xfrm>
              <a:off x="381396" y="6432353"/>
              <a:ext cx="8286750" cy="130175"/>
            </a:xfrm>
            <a:custGeom>
              <a:avLst/>
              <a:gdLst>
                <a:gd name="T0" fmla="*/ 2207 w 2207"/>
                <a:gd name="T1" fmla="*/ 0 h 32"/>
                <a:gd name="T2" fmla="*/ 32 w 2207"/>
                <a:gd name="T3" fmla="*/ 0 h 32"/>
                <a:gd name="T4" fmla="*/ 0 w 220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7" h="32">
                  <a:moveTo>
                    <a:pt x="220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Rectangle 95"/>
            <p:cNvSpPr/>
            <p:nvPr userDrawn="1"/>
          </p:nvSpPr>
          <p:spPr bwMode="white">
            <a:xfrm>
              <a:off x="7371788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/>
            </a:p>
          </p:txBody>
        </p:sp>
      </p:grpSp>
      <p:pic>
        <p:nvPicPr>
          <p:cNvPr id="97" name="Picture 96"/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7666269" y="6366754"/>
            <a:ext cx="1183250" cy="2946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32800" y="280734"/>
            <a:ext cx="8161200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2800" y="1278001"/>
            <a:ext cx="8161200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2800" y="6498001"/>
            <a:ext cx="371475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grpSp>
        <p:nvGrpSpPr>
          <p:cNvPr id="86" name="Group 85"/>
          <p:cNvGrpSpPr/>
          <p:nvPr userDrawn="1"/>
        </p:nvGrpSpPr>
        <p:grpSpPr>
          <a:xfrm>
            <a:off x="-2025698" y="6362700"/>
            <a:ext cx="1857255" cy="500063"/>
            <a:chOff x="-2025698" y="6445247"/>
            <a:chExt cx="1857255" cy="417516"/>
          </a:xfrm>
        </p:grpSpPr>
        <p:sp>
          <p:nvSpPr>
            <p:cNvPr id="87" name="Rectangle 104"/>
            <p:cNvSpPr>
              <a:spLocks noChangeArrowheads="1"/>
            </p:cNvSpPr>
            <p:nvPr userDrawn="1"/>
          </p:nvSpPr>
          <p:spPr bwMode="gray">
            <a:xfrm>
              <a:off x="-2025698" y="6445247"/>
              <a:ext cx="1447848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88" name="Group 8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89" name="Straight Connector 8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90" name="Straight Connector 8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grpSp>
        <p:nvGrpSpPr>
          <p:cNvPr id="4" name="Group 3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-2035175" y="0"/>
              <a:ext cx="1881477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6" name="Group 45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7" name="Rectangle 104"/>
              <p:cNvSpPr>
                <a:spLocks noChangeArrowheads="1"/>
              </p:cNvSpPr>
              <p:nvPr/>
            </p:nvSpPr>
            <p:spPr bwMode="gray">
              <a:xfrm>
                <a:off x="-2035175" y="4722106"/>
                <a:ext cx="1872000" cy="100800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1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3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8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0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2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4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68" name="Picture 67"/>
              <p:cNvPicPr>
                <a:picLocks noChangeAspect="1"/>
              </p:cNvPicPr>
              <p:nvPr userDrawn="1"/>
            </p:nvPicPr>
            <p:blipFill>
              <a:blip r:embed="rId3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6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7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7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7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25" r:id="rId5"/>
    <p:sldLayoutId id="2147483727" r:id="rId6"/>
    <p:sldLayoutId id="2147483728" r:id="rId7"/>
    <p:sldLayoutId id="2147483732" r:id="rId8"/>
    <p:sldLayoutId id="2147483733" r:id="rId9"/>
    <p:sldLayoutId id="2147483734" r:id="rId10"/>
    <p:sldLayoutId id="2147483735" r:id="rId11"/>
    <p:sldLayoutId id="2147483692" r:id="rId12"/>
    <p:sldLayoutId id="2147483711" r:id="rId13"/>
    <p:sldLayoutId id="2147483694" r:id="rId14"/>
    <p:sldLayoutId id="2147483695" r:id="rId15"/>
    <p:sldLayoutId id="2147483696" r:id="rId16"/>
    <p:sldLayoutId id="2147483736" r:id="rId17"/>
    <p:sldLayoutId id="2147483738" r:id="rId18"/>
    <p:sldLayoutId id="2147483739" r:id="rId19"/>
    <p:sldLayoutId id="2147483731" r:id="rId20"/>
    <p:sldLayoutId id="2147483697" r:id="rId21"/>
    <p:sldLayoutId id="2147483740" r:id="rId22"/>
    <p:sldLayoutId id="2147483716" r:id="rId23"/>
    <p:sldLayoutId id="2147483718" r:id="rId24"/>
    <p:sldLayoutId id="2147483719" r:id="rId25"/>
    <p:sldLayoutId id="2147483700" r:id="rId26"/>
    <p:sldLayoutId id="2147483743" r:id="rId27"/>
    <p:sldLayoutId id="2147483742" r:id="rId28"/>
    <p:sldLayoutId id="2147483741" r:id="rId29"/>
    <p:sldLayoutId id="2147483702" r:id="rId30"/>
    <p:sldLayoutId id="2147483706" r:id="rId31"/>
    <p:sldLayoutId id="2147483726" r:id="rId32"/>
  </p:sldLayoutIdLst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0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0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0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6" pos="5355" userDrawn="1">
          <p15:clr>
            <a:srgbClr val="F26B43"/>
          </p15:clr>
        </p15:guide>
        <p15:guide id="8" pos="396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5618" userDrawn="1">
          <p15:clr>
            <a:srgbClr val="F26B43"/>
          </p15:clr>
        </p15:guide>
        <p15:guide id="14" pos="328" userDrawn="1">
          <p15:clr>
            <a:srgbClr val="F26B43"/>
          </p15:clr>
        </p15:guide>
        <p15:guide id="15" pos="2876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55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anet.ing.net/sites/AboutING-global/Pages/The-ING-brand-en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anet.ing.net/sites/AboutING-global/Pages/The-ING-brand-en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7CEB8-F14B-4D32-8B64-3C6F68D6E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Property-based testing Rebel semantics in the generated code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E8A9DB7-C03D-476B-8B11-355D2EFB4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Alex Kok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72066E5-ACDF-4093-B9E7-F126FCD1EC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Master Software Engineering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6F1E9A56-A39D-4444-971D-055E83724A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Amsterdam • 12 October 2017</a:t>
            </a:r>
          </a:p>
          <a:p>
            <a:endParaRPr lang="nl-NL" dirty="0"/>
          </a:p>
        </p:txBody>
      </p:sp>
      <p:pic>
        <p:nvPicPr>
          <p:cNvPr id="1028" name="Picture 4" descr="Afbeeldingsresultaat voor university of amsterdam">
            <a:extLst>
              <a:ext uri="{FF2B5EF4-FFF2-40B4-BE49-F238E27FC236}">
                <a16:creationId xmlns:a16="http://schemas.microsoft.com/office/drawing/2014/main" id="{733E751B-56E6-4AD9-A3B2-4FE5CCE30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" y="5308564"/>
            <a:ext cx="3324136" cy="120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353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E415682-DA4B-45C8-9C53-9FA528192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600" b="1" dirty="0"/>
              <a:t>Define expected properties</a:t>
            </a:r>
            <a:endParaRPr lang="en-US" sz="1600" dirty="0"/>
          </a:p>
          <a:p>
            <a:pPr lvl="2"/>
            <a:r>
              <a:rPr lang="en-US" sz="1600" dirty="0"/>
              <a:t>Axioms as inspiration</a:t>
            </a:r>
          </a:p>
          <a:p>
            <a:pPr lvl="2"/>
            <a:r>
              <a:rPr lang="en-US" sz="1600" dirty="0"/>
              <a:t>Reflexivity, Associativity, Distributivity, Symmetry, etc.</a:t>
            </a:r>
          </a:p>
          <a:p>
            <a:pPr lvl="2"/>
            <a:r>
              <a:rPr lang="en-US" sz="1600" dirty="0"/>
              <a:t>Rebel types and operators</a:t>
            </a:r>
          </a:p>
          <a:p>
            <a:pPr lvl="2"/>
            <a:r>
              <a:rPr lang="en-US" sz="1600" dirty="0"/>
              <a:t>Focus on Money</a:t>
            </a:r>
          </a:p>
          <a:p>
            <a:pPr lvl="1"/>
            <a:endParaRPr lang="en-US" sz="1600" dirty="0"/>
          </a:p>
          <a:p>
            <a:pPr lvl="1"/>
            <a:r>
              <a:rPr lang="en-US" sz="1600" b="1" dirty="0"/>
              <a:t>Create specification</a:t>
            </a:r>
          </a:p>
          <a:p>
            <a:pPr lvl="2"/>
            <a:r>
              <a:rPr lang="en-US" sz="1600" dirty="0"/>
              <a:t>Rebel syntax</a:t>
            </a:r>
          </a:p>
          <a:p>
            <a:pPr lvl="2"/>
            <a:r>
              <a:rPr lang="en-US" sz="1600" dirty="0"/>
              <a:t>Type checker</a:t>
            </a:r>
          </a:p>
          <a:p>
            <a:pPr lvl="2"/>
            <a:r>
              <a:rPr lang="nl-NL" sz="1600" dirty="0" err="1"/>
              <a:t>Implicative</a:t>
            </a:r>
            <a:r>
              <a:rPr lang="nl-NL" sz="1600" dirty="0"/>
              <a:t> </a:t>
            </a:r>
            <a:r>
              <a:rPr lang="nl-NL" sz="1600" dirty="0" err="1"/>
              <a:t>properties</a:t>
            </a:r>
            <a:endParaRPr lang="nl-NL" sz="1600" dirty="0"/>
          </a:p>
          <a:p>
            <a:pPr lvl="2"/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F75A561-A1A5-474B-A1C4-86D5F452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Approach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EEC116-5BF7-408E-8A76-5A320F05A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1E512838-E97A-4DF7-AEF5-58C8303AADAD}"/>
              </a:ext>
            </a:extLst>
          </p:cNvPr>
          <p:cNvSpPr/>
          <p:nvPr/>
        </p:nvSpPr>
        <p:spPr>
          <a:xfrm>
            <a:off x="4955252" y="3213408"/>
            <a:ext cx="3927285" cy="2893100"/>
          </a:xfrm>
          <a:prstGeom prst="rect">
            <a:avLst/>
          </a:prstGeom>
          <a:ln w="19050">
            <a:solidFill>
              <a:srgbClr val="A8A8A8"/>
            </a:solidFill>
          </a:ln>
        </p:spPr>
        <p:txBody>
          <a:bodyPr wrap="square">
            <a:spAutoFit/>
          </a:bodyPr>
          <a:lstStyle/>
          <a:p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event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reflexiveEquality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(x: </a:t>
            </a:r>
            <a:r>
              <a:rPr lang="nl-NL" sz="1400" dirty="0">
                <a:solidFill>
                  <a:srgbClr val="AB2525"/>
                </a:solidFill>
                <a:latin typeface="Consolas" panose="020B0609020204030204" pitchFamily="49" charset="0"/>
              </a:rPr>
              <a:t>Money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postconditions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7B0052"/>
                </a:solidFill>
                <a:latin typeface="Consolas" panose="020B0609020204030204" pitchFamily="49" charset="0"/>
              </a:rPr>
              <a:t>new </a:t>
            </a:r>
            <a:r>
              <a:rPr lang="en-US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( x == x );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NL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B0052"/>
                </a:solidFill>
                <a:latin typeface="Consolas" panose="020B0609020204030204" pitchFamily="49" charset="0"/>
              </a:rPr>
              <a:t>event symmetric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(x: </a:t>
            </a:r>
            <a:r>
              <a:rPr lang="en-US" sz="1400" dirty="0">
                <a:solidFill>
                  <a:srgbClr val="AB2525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y: </a:t>
            </a:r>
            <a:r>
              <a:rPr lang="en-US" sz="1400" dirty="0">
                <a:solidFill>
                  <a:srgbClr val="AB2525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  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postconditions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7B0052"/>
                </a:solidFill>
                <a:latin typeface="Consolas" panose="020B0609020204030204" pitchFamily="49" charset="0"/>
              </a:rPr>
              <a:t>new </a:t>
            </a:r>
            <a:r>
              <a:rPr lang="en-US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( (x == y) ? y == x : </a:t>
            </a:r>
            <a:r>
              <a:rPr lang="en-US" sz="1400" dirty="0">
                <a:solidFill>
                  <a:srgbClr val="8B008B"/>
                </a:solidFill>
                <a:latin typeface="Consolas" panose="020B0609020204030204" pitchFamily="49" charset="0"/>
              </a:rPr>
              <a:t>True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sz="140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551D3653-352A-43D3-80C3-6EA67D4D04EE}"/>
              </a:ext>
            </a:extLst>
          </p:cNvPr>
          <p:cNvSpPr/>
          <p:nvPr/>
        </p:nvSpPr>
        <p:spPr>
          <a:xfrm>
            <a:off x="344263" y="4075183"/>
            <a:ext cx="4350285" cy="2031325"/>
          </a:xfrm>
          <a:prstGeom prst="rect">
            <a:avLst/>
          </a:prstGeom>
          <a:ln w="19050">
            <a:solidFill>
              <a:srgbClr val="A8A8A8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B0052"/>
                </a:solidFill>
                <a:latin typeface="Consolas" panose="020B0609020204030204" pitchFamily="49" charset="0"/>
              </a:rPr>
              <a:t>event </a:t>
            </a:r>
            <a:r>
              <a:rPr lang="en-US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openAccount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initialDeposit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B2525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preconditions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    </a:t>
            </a:r>
            <a:r>
              <a:rPr lang="nl-NL" sz="1400" dirty="0" err="1">
                <a:latin typeface="Consolas" panose="020B0609020204030204" pitchFamily="49" charset="0"/>
              </a:rPr>
              <a:t>initialDeposit</a:t>
            </a:r>
            <a:r>
              <a:rPr lang="nl-NL" sz="1400" dirty="0"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en-US" sz="1400" dirty="0">
                <a:solidFill>
                  <a:srgbClr val="8B008B"/>
                </a:solidFill>
                <a:latin typeface="Consolas" panose="020B0609020204030204" pitchFamily="49" charset="0"/>
              </a:rPr>
              <a:t>EUR 0.00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postconditions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    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new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this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.balance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==</a:t>
            </a: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initialDeposit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8662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E415682-DA4B-45C8-9C53-9FA528192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600" b="1" dirty="0"/>
              <a:t>Test each event </a:t>
            </a:r>
            <a:r>
              <a:rPr lang="en-US" sz="1600" dirty="0"/>
              <a:t>(property)</a:t>
            </a:r>
          </a:p>
          <a:p>
            <a:pPr lvl="2"/>
            <a:r>
              <a:rPr lang="nl-NL" dirty="0"/>
              <a:t>Test </a:t>
            </a:r>
            <a:r>
              <a:rPr lang="nl-NL" dirty="0" err="1"/>
              <a:t>framework</a:t>
            </a:r>
            <a:endParaRPr lang="nl-NL" dirty="0"/>
          </a:p>
          <a:p>
            <a:pPr lvl="2"/>
            <a:r>
              <a:rPr lang="nl-NL" dirty="0"/>
              <a:t>3 </a:t>
            </a:r>
            <a:r>
              <a:rPr lang="nl-NL" dirty="0" err="1"/>
              <a:t>experiments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F75A561-A1A5-474B-A1C4-86D5F452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Approach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EEC116-5BF7-408E-8A76-5A320F05A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060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E415682-DA4B-45C8-9C53-9FA528192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600" b="1" dirty="0"/>
              <a:t>Test each event </a:t>
            </a:r>
            <a:r>
              <a:rPr lang="en-US" sz="1600" dirty="0"/>
              <a:t>(property)</a:t>
            </a:r>
          </a:p>
          <a:p>
            <a:pPr lvl="2"/>
            <a:r>
              <a:rPr lang="nl-NL" dirty="0"/>
              <a:t>Test </a:t>
            </a:r>
            <a:r>
              <a:rPr lang="nl-NL" dirty="0" err="1"/>
              <a:t>framework</a:t>
            </a:r>
            <a:endParaRPr lang="nl-NL" dirty="0"/>
          </a:p>
          <a:p>
            <a:pPr lvl="2"/>
            <a:r>
              <a:rPr lang="nl-NL" dirty="0"/>
              <a:t>3 </a:t>
            </a:r>
            <a:r>
              <a:rPr lang="nl-NL" dirty="0" err="1"/>
              <a:t>experiments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F75A561-A1A5-474B-A1C4-86D5F452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Approach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EEC116-5BF7-408E-8A76-5A320F05A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20E58DD-F9AB-425B-8613-930C1871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3114"/>
            <a:ext cx="9144000" cy="32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4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1914050-0EAF-4320-873B-A8253C52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First experiment</a:t>
            </a:r>
          </a:p>
          <a:p>
            <a:pPr lvl="2"/>
            <a:r>
              <a:rPr lang="en-US" dirty="0"/>
              <a:t>Random input values</a:t>
            </a:r>
          </a:p>
          <a:p>
            <a:pPr lvl="2"/>
            <a:r>
              <a:rPr lang="en-US" dirty="0"/>
              <a:t>Test 100 times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Errors</a:t>
            </a:r>
          </a:p>
          <a:p>
            <a:pPr lvl="2"/>
            <a:r>
              <a:rPr lang="en-US" dirty="0"/>
              <a:t>Precision errors (5x)</a:t>
            </a:r>
          </a:p>
          <a:p>
            <a:pPr lvl="2"/>
            <a:r>
              <a:rPr lang="en-US" dirty="0"/>
              <a:t>Over/underflow errors (2x)</a:t>
            </a:r>
          </a:p>
          <a:p>
            <a:pPr lvl="2"/>
            <a:r>
              <a:rPr lang="en-US" dirty="0"/>
              <a:t>Compilation error (1x)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DistributiveInteger2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nl-NL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DA660E5-A298-410F-91E2-6B4A2010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29856A-9304-40F4-A2DB-CF600FFD1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392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1914050-0EAF-4320-873B-A8253C52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First experiment</a:t>
            </a:r>
          </a:p>
          <a:p>
            <a:pPr lvl="2"/>
            <a:r>
              <a:rPr lang="en-US" dirty="0"/>
              <a:t>Random input values</a:t>
            </a:r>
          </a:p>
          <a:p>
            <a:pPr lvl="2"/>
            <a:r>
              <a:rPr lang="en-US" dirty="0"/>
              <a:t>Test 100 times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Errors</a:t>
            </a:r>
          </a:p>
          <a:p>
            <a:pPr lvl="2"/>
            <a:r>
              <a:rPr lang="en-US" dirty="0"/>
              <a:t>Precision errors (5x)</a:t>
            </a:r>
          </a:p>
          <a:p>
            <a:pPr lvl="2"/>
            <a:r>
              <a:rPr lang="en-US" dirty="0"/>
              <a:t>Over/underflow errors (2x)</a:t>
            </a:r>
          </a:p>
          <a:p>
            <a:pPr lvl="2"/>
            <a:r>
              <a:rPr lang="en-US" dirty="0"/>
              <a:t>Compilation error (1x)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DistributiveInteger2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nl-NL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DA660E5-A298-410F-91E2-6B4A2010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29856A-9304-40F4-A2DB-CF600FFD1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  <p:graphicFrame>
        <p:nvGraphicFramePr>
          <p:cNvPr id="32" name="Tabel 31">
            <a:extLst>
              <a:ext uri="{FF2B5EF4-FFF2-40B4-BE49-F238E27FC236}">
                <a16:creationId xmlns:a16="http://schemas.microsoft.com/office/drawing/2014/main" id="{D8F50FD7-AD6E-4EAC-86CB-E781385913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29320" y="1278385"/>
          <a:ext cx="5514679" cy="1483360"/>
        </p:xfrm>
        <a:graphic>
          <a:graphicData uri="http://schemas.openxmlformats.org/drawingml/2006/table">
            <a:tbl>
              <a:tblPr firstRow="1" bandRow="1">
                <a:tableStyleId>{C07AF9EF-7F60-4BE2-B048-E21843C071CA}</a:tableStyleId>
              </a:tblPr>
              <a:tblGrid>
                <a:gridCol w="1284854">
                  <a:extLst>
                    <a:ext uri="{9D8B030D-6E8A-4147-A177-3AD203B41FA5}">
                      <a16:colId xmlns:a16="http://schemas.microsoft.com/office/drawing/2014/main" val="1421692602"/>
                    </a:ext>
                  </a:extLst>
                </a:gridCol>
                <a:gridCol w="2020073">
                  <a:extLst>
                    <a:ext uri="{9D8B030D-6E8A-4147-A177-3AD203B41FA5}">
                      <a16:colId xmlns:a16="http://schemas.microsoft.com/office/drawing/2014/main" val="114855064"/>
                    </a:ext>
                  </a:extLst>
                </a:gridCol>
                <a:gridCol w="2209752">
                  <a:extLst>
                    <a:ext uri="{9D8B030D-6E8A-4147-A177-3AD203B41FA5}">
                      <a16:colId xmlns:a16="http://schemas.microsoft.com/office/drawing/2014/main" val="2823870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600" b="1" dirty="0" err="1"/>
                        <a:t>Variable</a:t>
                      </a:r>
                      <a:endParaRPr lang="nl-N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1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4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0" i="0" u="none" strike="noStrike" kern="1200" baseline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-883022216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0" i="0" u="none" strike="noStrike" kern="1200" baseline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45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0" i="0" u="none" strike="noStrike" kern="1200" baseline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-298435082.93 EUR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7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dirty="0" err="1"/>
                        <a:t>z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0" i="0" u="none" strike="noStrike" kern="1200" baseline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715725888.96 EUR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350270"/>
                  </a:ext>
                </a:extLst>
              </a:tr>
            </a:tbl>
          </a:graphicData>
        </a:graphic>
      </p:graphicFrame>
      <p:graphicFrame>
        <p:nvGraphicFramePr>
          <p:cNvPr id="33" name="Tabel 32">
            <a:extLst>
              <a:ext uri="{FF2B5EF4-FFF2-40B4-BE49-F238E27FC236}">
                <a16:creationId xmlns:a16="http://schemas.microsoft.com/office/drawing/2014/main" id="{AA4D66EA-AA5F-43C6-925F-B102AE6A42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29320" y="2761745"/>
          <a:ext cx="5514682" cy="2966720"/>
        </p:xfrm>
        <a:graphic>
          <a:graphicData uri="http://schemas.openxmlformats.org/drawingml/2006/table">
            <a:tbl>
              <a:tblPr firstRow="1" bandRow="1">
                <a:tableStyleId>{C07AF9EF-7F60-4BE2-B048-E21843C071CA}</a:tableStyleId>
              </a:tblPr>
              <a:tblGrid>
                <a:gridCol w="1446081">
                  <a:extLst>
                    <a:ext uri="{9D8B030D-6E8A-4147-A177-3AD203B41FA5}">
                      <a16:colId xmlns:a16="http://schemas.microsoft.com/office/drawing/2014/main" val="1421692602"/>
                    </a:ext>
                  </a:extLst>
                </a:gridCol>
                <a:gridCol w="1925235">
                  <a:extLst>
                    <a:ext uri="{9D8B030D-6E8A-4147-A177-3AD203B41FA5}">
                      <a16:colId xmlns:a16="http://schemas.microsoft.com/office/drawing/2014/main" val="114855064"/>
                    </a:ext>
                  </a:extLst>
                </a:gridCol>
                <a:gridCol w="2143366">
                  <a:extLst>
                    <a:ext uri="{9D8B030D-6E8A-4147-A177-3AD203B41FA5}">
                      <a16:colId xmlns:a16="http://schemas.microsoft.com/office/drawing/2014/main" val="2823870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600" b="1" dirty="0" err="1"/>
                        <a:t>Formula</a:t>
                      </a:r>
                      <a:endParaRPr lang="nl-N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1" dirty="0"/>
                        <a:t>Scala </a:t>
                      </a:r>
                      <a:r>
                        <a:rPr lang="nl-NL" sz="1600" b="1" dirty="0" err="1"/>
                        <a:t>result</a:t>
                      </a:r>
                      <a:endParaRPr lang="nl-N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1" dirty="0" err="1"/>
                        <a:t>Expected</a:t>
                      </a:r>
                      <a:r>
                        <a:rPr lang="nl-NL" sz="1600" b="1" dirty="0"/>
                        <a:t> </a:t>
                      </a:r>
                      <a:r>
                        <a:rPr lang="nl-NL" sz="1600" b="1" dirty="0" err="1"/>
                        <a:t>result</a:t>
                      </a:r>
                      <a:endParaRPr lang="nl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4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i="0" u="none" strike="noStrike" kern="1200" baseline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(y+z)*x == y*x + z*x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false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true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45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i="0" u="none" strike="noStrike" kern="1200" baseline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(y+z)*x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0" i="0" u="none" strike="noStrike" kern="1200" baseline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-368477052257036740 EUR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0" i="0" u="none" strike="noStrike" kern="1200" baseline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-368477052257036762.48 EUR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7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i="0" u="none" strike="noStrike" kern="1200" baseline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y*x + z*x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0" i="0" u="none" strike="noStrike" kern="1200" baseline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-368477052257036796 EUR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0" i="0" u="none" strike="noStrike" kern="1200" baseline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-368477052257036762.48 EUR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35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31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b="0" i="0" u="none" strike="noStrike" kern="1200" baseline="0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y+z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0" i="0" u="none" strike="noStrike" kern="1200" baseline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417290806.03 EUR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0" i="0" u="none" strike="noStrike" kern="1200" baseline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417290806.03 EUR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b="1" i="0" u="none" strike="noStrike" kern="1200" baseline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y*x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i="0" u="none" strike="noStrike" kern="1200" baseline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263524808260992384 EUR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i="0" u="none" strike="noStrike" kern="1200" baseline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263524808260992372.88 EUR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b="1" i="0" u="none" strike="noStrike" kern="1200" baseline="0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nl-NL" sz="1200" b="1" i="0" u="none" strike="noStrike" kern="1200" baseline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*x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i="0" u="none" strike="noStrike" kern="1200" baseline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-632001860518029180 EUR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1" i="0" u="none" strike="noStrike" kern="1200" baseline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-632001860518029135.36 EUR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3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733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23F43C4-6905-4DE2-B180-D26FA018E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057BEE1-3E63-4A91-BDFF-B72160E5A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37" y="1423880"/>
            <a:ext cx="7393414" cy="686626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4B4BBE90-6111-4F8F-B17A-B3ECED7B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00" y="280734"/>
            <a:ext cx="8161200" cy="854075"/>
          </a:xfrm>
        </p:spPr>
        <p:txBody>
          <a:bodyPr/>
          <a:lstStyle/>
          <a:p>
            <a:r>
              <a:rPr lang="en-GB" dirty="0"/>
              <a:t>Experiments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888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23F43C4-6905-4DE2-B180-D26FA018E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057BEE1-3E63-4A91-BDFF-B72160E5A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37" y="1423880"/>
            <a:ext cx="7393414" cy="68662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A5518CC-7732-4D88-AFDE-D7680E2EA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37" y="2745531"/>
            <a:ext cx="7579151" cy="1560096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4B4BBE90-6111-4F8F-B17A-B3ECED7B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00" y="280734"/>
            <a:ext cx="8161200" cy="854075"/>
          </a:xfrm>
        </p:spPr>
        <p:txBody>
          <a:bodyPr/>
          <a:lstStyle/>
          <a:p>
            <a:r>
              <a:rPr lang="en-GB" dirty="0"/>
              <a:t>Experiments</a:t>
            </a:r>
            <a:endParaRPr lang="nl-NL" dirty="0"/>
          </a:p>
        </p:txBody>
      </p:sp>
      <p:pic>
        <p:nvPicPr>
          <p:cNvPr id="1026" name="Picture 2" descr="Afbeeldingsresultaat voor collaboration">
            <a:extLst>
              <a:ext uri="{FF2B5EF4-FFF2-40B4-BE49-F238E27FC236}">
                <a16:creationId xmlns:a16="http://schemas.microsoft.com/office/drawing/2014/main" id="{43B05D0B-A29F-4C49-8672-E61844C92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425" y="4865753"/>
            <a:ext cx="1369373" cy="9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90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626B371-033E-4C0A-A76C-84421449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00" y="1278385"/>
            <a:ext cx="8161200" cy="4922391"/>
          </a:xfrm>
        </p:spPr>
        <p:txBody>
          <a:bodyPr/>
          <a:lstStyle/>
          <a:p>
            <a:pPr lvl="1"/>
            <a:r>
              <a:rPr lang="en-GB" b="1" dirty="0"/>
              <a:t>Random values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Implicative properties</a:t>
            </a:r>
          </a:p>
          <a:p>
            <a:pPr lvl="2"/>
            <a:r>
              <a:rPr lang="en-GB" dirty="0"/>
              <a:t>Condition</a:t>
            </a:r>
          </a:p>
          <a:p>
            <a:pPr lvl="2"/>
            <a:r>
              <a:rPr lang="en-GB" dirty="0"/>
              <a:t>Symmetric: x == y -&gt; y == x</a:t>
            </a:r>
          </a:p>
          <a:p>
            <a:pPr lvl="2"/>
            <a:endParaRPr lang="en-GB" dirty="0"/>
          </a:p>
          <a:p>
            <a:pPr lvl="1"/>
            <a:r>
              <a:rPr lang="en-GB" b="1" dirty="0"/>
              <a:t>Value generator</a:t>
            </a:r>
          </a:p>
          <a:p>
            <a:pPr lvl="2"/>
            <a:r>
              <a:rPr lang="en-GB" dirty="0"/>
              <a:t>Fixed values </a:t>
            </a:r>
          </a:p>
          <a:p>
            <a:pPr lvl="2"/>
            <a:r>
              <a:rPr lang="en-GB" dirty="0"/>
              <a:t>Mutating</a:t>
            </a:r>
          </a:p>
          <a:p>
            <a:pPr marL="0" lvl="1" indent="0">
              <a:buNone/>
            </a:pPr>
            <a:endParaRPr lang="en-GB" dirty="0"/>
          </a:p>
          <a:p>
            <a:pPr marL="0" lvl="1" indent="0">
              <a:buNone/>
            </a:pPr>
            <a:endParaRPr lang="en-GB" dirty="0"/>
          </a:p>
          <a:p>
            <a:pPr marL="0" lvl="1" indent="0">
              <a:buNone/>
            </a:pPr>
            <a:endParaRPr lang="en-GB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068769B-EDCF-47A7-8510-0EF2A75C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971FE4-F665-4546-8AAD-61FFA5DE3E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0471184-98AE-41A9-A729-39F96FA1D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594" y="1929464"/>
            <a:ext cx="4529565" cy="1815882"/>
          </a:xfrm>
          <a:prstGeom prst="rect">
            <a:avLst/>
          </a:prstGeom>
          <a:noFill/>
          <a:ln w="19050">
            <a:solidFill>
              <a:srgbClr val="A8A8A8"/>
            </a:solidFill>
            <a:prstDash val="solid"/>
            <a:rou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Symmetric</a:t>
            </a:r>
            <a:r>
              <a:rPr kumimoji="0" lang="nl-NL" altLang="nl-NL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y) =&gt; {</a:t>
            </a:r>
            <a:br>
              <a:rPr kumimoji="0" lang="nl-NL" altLang="nl-NL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AEF1A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checkPostCondition</a:t>
            </a:r>
            <a:r>
              <a:rPr kumimoji="0" lang="nl-NL" altLang="nl-NL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AEF1A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AEF1A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nextData.get.result.get</a:t>
            </a:r>
            <a:r>
              <a:rPr kumimoji="0" lang="nl-NL" altLang="nl-NL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AEF1A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((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nl-NL" altLang="nl-NL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AEF1A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AEF1A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AEF1A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((x == y)) </a:t>
            </a:r>
            <a:r>
              <a:rPr kumimoji="0" lang="nl-NL" altLang="nl-NL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0ADAD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 == x</a:t>
            </a:r>
            <a:r>
              <a:rPr kumimoji="0" lang="nl-NL" altLang="nl-NL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AEF1A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AEF1A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NL" altLang="nl-NL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AEF1A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AEF1A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AEF1A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nl-NL" altLang="nl-NL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AEF1A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"new </a:t>
            </a:r>
            <a:r>
              <a:rPr kumimoji="0" lang="nl-NL" altLang="nl-NL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AEF1A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this.result</a:t>
            </a:r>
            <a:r>
              <a:rPr kumimoji="0" lang="nl-NL" altLang="nl-NL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AEF1A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nl-NL" altLang="nl-NL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AEF1A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(x == y) ? y == x : True )"</a:t>
            </a:r>
            <a:r>
              <a:rPr kumimoji="0" lang="nl-NL" altLang="nl-NL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AEF1AE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8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37A29F8-1F24-40EA-BEA8-E18CC3336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b="1" dirty="0"/>
              <a:t>First value generator</a:t>
            </a:r>
          </a:p>
          <a:p>
            <a:pPr lvl="2"/>
            <a:r>
              <a:rPr lang="en-GB" dirty="0"/>
              <a:t>Not very dynamic</a:t>
            </a:r>
          </a:p>
          <a:p>
            <a:pPr lvl="2"/>
            <a:r>
              <a:rPr lang="en-GB" dirty="0"/>
              <a:t>Implicative properties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Update</a:t>
            </a:r>
          </a:p>
          <a:p>
            <a:pPr lvl="2"/>
            <a:r>
              <a:rPr lang="en-GB" dirty="0"/>
              <a:t>Add preconditions</a:t>
            </a:r>
          </a:p>
          <a:p>
            <a:pPr lvl="2"/>
            <a:r>
              <a:rPr lang="en-GB" dirty="0"/>
              <a:t>Value generator</a:t>
            </a:r>
          </a:p>
          <a:p>
            <a:pPr lvl="2"/>
            <a:endParaRPr lang="en-GB" dirty="0"/>
          </a:p>
          <a:p>
            <a:pPr lvl="1"/>
            <a:r>
              <a:rPr lang="en-GB" b="1" dirty="0"/>
              <a:t>Additional properties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B65A82D-38B8-4832-8F9A-1897157B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90D846-D31D-4859-A6AF-E0261AFB8A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A9A6CB1-F8C7-4322-905B-5C19E0EBAB10}"/>
              </a:ext>
            </a:extLst>
          </p:cNvPr>
          <p:cNvSpPr/>
          <p:nvPr/>
        </p:nvSpPr>
        <p:spPr>
          <a:xfrm>
            <a:off x="3271101" y="1799571"/>
            <a:ext cx="5703217" cy="4401205"/>
          </a:xfrm>
          <a:prstGeom prst="rect">
            <a:avLst/>
          </a:prstGeom>
          <a:ln w="19050">
            <a:solidFill>
              <a:srgbClr val="A8A8A8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B0052"/>
                </a:solidFill>
                <a:latin typeface="Consolas" panose="020B0609020204030204" pitchFamily="49" charset="0"/>
              </a:rPr>
              <a:t>event symmetric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(x: </a:t>
            </a:r>
            <a:r>
              <a:rPr lang="en-US" sz="1400" dirty="0">
                <a:solidFill>
                  <a:srgbClr val="AB2525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y: </a:t>
            </a:r>
            <a:r>
              <a:rPr lang="en-US" sz="1400" dirty="0">
                <a:solidFill>
                  <a:srgbClr val="AB2525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  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preconditions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x == y;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  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postconditions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7B0052"/>
                </a:solidFill>
                <a:latin typeface="Consolas" panose="020B0609020204030204" pitchFamily="49" charset="0"/>
              </a:rPr>
              <a:t>new </a:t>
            </a:r>
            <a:r>
              <a:rPr lang="en-US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( (x == y) ? y == x : </a:t>
            </a:r>
            <a:r>
              <a:rPr lang="en-US" sz="1400" dirty="0">
                <a:solidFill>
                  <a:srgbClr val="8B008B"/>
                </a:solidFill>
                <a:latin typeface="Consolas" panose="020B0609020204030204" pitchFamily="49" charset="0"/>
              </a:rPr>
              <a:t>False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B0052"/>
                </a:solidFill>
                <a:latin typeface="Consolas" panose="020B0609020204030204" pitchFamily="49" charset="0"/>
              </a:rPr>
              <a:t>event </a:t>
            </a:r>
            <a:r>
              <a:rPr lang="en-US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transitiveEquality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(x: </a:t>
            </a:r>
            <a:r>
              <a:rPr lang="en-US" sz="1400" dirty="0">
                <a:solidFill>
                  <a:srgbClr val="AB2525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y: </a:t>
            </a:r>
            <a:r>
              <a:rPr lang="en-US" sz="1400" dirty="0">
                <a:solidFill>
                  <a:srgbClr val="AB2525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z: </a:t>
            </a:r>
            <a:r>
              <a:rPr lang="en-US" sz="1400" dirty="0">
                <a:solidFill>
                  <a:srgbClr val="AB2525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preconditions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    x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== y;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    y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postconditions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   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new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this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.result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( (x == y &amp;&amp; y == 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 ? x == 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NL" sz="1400" dirty="0" err="1">
                <a:solidFill>
                  <a:srgbClr val="8B008B"/>
                </a:solidFill>
                <a:latin typeface="Consolas" panose="020B0609020204030204" pitchFamily="49" charset="0"/>
              </a:rPr>
              <a:t>False</a:t>
            </a:r>
            <a:r>
              <a:rPr lang="nl-NL" sz="1400" dirty="0">
                <a:solidFill>
                  <a:srgbClr val="8B008B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352808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19</a:t>
            </a:fld>
            <a:endParaRPr lang="en-GB" dirty="0"/>
          </a:p>
        </p:txBody>
      </p:sp>
      <p:sp>
        <p:nvSpPr>
          <p:cNvPr id="101" name="Title 2"/>
          <p:cNvSpPr txBox="1">
            <a:spLocks/>
          </p:cNvSpPr>
          <p:nvPr/>
        </p:nvSpPr>
        <p:spPr bwMode="gray">
          <a:xfrm>
            <a:off x="532800" y="1695758"/>
            <a:ext cx="2267744" cy="3237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ts val="1700"/>
              </a:lnSpc>
            </a:pPr>
            <a:r>
              <a:rPr lang="en-GB" sz="1800" dirty="0"/>
              <a:t>Equality</a:t>
            </a:r>
          </a:p>
          <a:p>
            <a:pPr>
              <a:lnSpc>
                <a:spcPts val="1700"/>
              </a:lnSpc>
            </a:pPr>
            <a:r>
              <a:rPr lang="en-GB" sz="1800" b="0" i="1" dirty="0"/>
              <a:t>( x == y )</a:t>
            </a:r>
          </a:p>
        </p:txBody>
      </p:sp>
      <p:sp>
        <p:nvSpPr>
          <p:cNvPr id="105" name="Freeform 104"/>
          <p:cNvSpPr>
            <a:spLocks/>
          </p:cNvSpPr>
          <p:nvPr/>
        </p:nvSpPr>
        <p:spPr bwMode="gray">
          <a:xfrm>
            <a:off x="2800544" y="4360159"/>
            <a:ext cx="5657854" cy="229246"/>
          </a:xfrm>
          <a:custGeom>
            <a:avLst/>
            <a:gdLst>
              <a:gd name="T0" fmla="*/ 0 w 3560"/>
              <a:gd name="T1" fmla="*/ 0 h 142"/>
              <a:gd name="T2" fmla="*/ 40 w 3560"/>
              <a:gd name="T3" fmla="*/ 40 h 142"/>
              <a:gd name="T4" fmla="*/ 1692 w 3560"/>
              <a:gd name="T5" fmla="*/ 40 h 142"/>
              <a:gd name="T6" fmla="*/ 1761 w 3560"/>
              <a:gd name="T7" fmla="*/ 128 h 142"/>
              <a:gd name="T8" fmla="*/ 1800 w 3560"/>
              <a:gd name="T9" fmla="*/ 128 h 142"/>
              <a:gd name="T10" fmla="*/ 1869 w 3560"/>
              <a:gd name="T11" fmla="*/ 40 h 142"/>
              <a:gd name="T12" fmla="*/ 3520 w 3560"/>
              <a:gd name="T13" fmla="*/ 40 h 142"/>
              <a:gd name="T14" fmla="*/ 3560 w 3560"/>
              <a:gd name="T15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60" h="142">
                <a:moveTo>
                  <a:pt x="0" y="0"/>
                </a:moveTo>
                <a:cubicBezTo>
                  <a:pt x="0" y="22"/>
                  <a:pt x="18" y="40"/>
                  <a:pt x="40" y="40"/>
                </a:cubicBezTo>
                <a:cubicBezTo>
                  <a:pt x="1692" y="40"/>
                  <a:pt x="1692" y="40"/>
                  <a:pt x="1692" y="40"/>
                </a:cubicBezTo>
                <a:cubicBezTo>
                  <a:pt x="1761" y="128"/>
                  <a:pt x="1761" y="128"/>
                  <a:pt x="1761" y="128"/>
                </a:cubicBezTo>
                <a:cubicBezTo>
                  <a:pt x="1772" y="142"/>
                  <a:pt x="1789" y="142"/>
                  <a:pt x="1800" y="128"/>
                </a:cubicBezTo>
                <a:cubicBezTo>
                  <a:pt x="1869" y="40"/>
                  <a:pt x="1869" y="40"/>
                  <a:pt x="1869" y="40"/>
                </a:cubicBezTo>
                <a:cubicBezTo>
                  <a:pt x="3520" y="40"/>
                  <a:pt x="3520" y="40"/>
                  <a:pt x="3520" y="40"/>
                </a:cubicBezTo>
                <a:cubicBezTo>
                  <a:pt x="3542" y="40"/>
                  <a:pt x="3560" y="22"/>
                  <a:pt x="3560" y="0"/>
                </a:cubicBezTo>
              </a:path>
            </a:pathLst>
          </a:custGeom>
          <a:noFill/>
          <a:ln w="28575" cap="flat">
            <a:solidFill>
              <a:srgbClr val="FF66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20" name="Freeform 33"/>
          <p:cNvSpPr>
            <a:spLocks/>
          </p:cNvSpPr>
          <p:nvPr/>
        </p:nvSpPr>
        <p:spPr bwMode="gray">
          <a:xfrm>
            <a:off x="1940020" y="1722490"/>
            <a:ext cx="236856" cy="273246"/>
          </a:xfrm>
          <a:custGeom>
            <a:avLst/>
            <a:gdLst>
              <a:gd name="T0" fmla="*/ 0 w 154"/>
              <a:gd name="T1" fmla="*/ 23 h 178"/>
              <a:gd name="T2" fmla="*/ 26 w 154"/>
              <a:gd name="T3" fmla="*/ 8 h 178"/>
              <a:gd name="T4" fmla="*/ 140 w 154"/>
              <a:gd name="T5" fmla="*/ 74 h 178"/>
              <a:gd name="T6" fmla="*/ 140 w 154"/>
              <a:gd name="T7" fmla="*/ 104 h 178"/>
              <a:gd name="T8" fmla="*/ 26 w 154"/>
              <a:gd name="T9" fmla="*/ 169 h 178"/>
              <a:gd name="T10" fmla="*/ 0 w 154"/>
              <a:gd name="T11" fmla="*/ 154 h 178"/>
              <a:gd name="T12" fmla="*/ 0 w 154"/>
              <a:gd name="T13" fmla="*/ 2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" h="178">
                <a:moveTo>
                  <a:pt x="0" y="23"/>
                </a:moveTo>
                <a:cubicBezTo>
                  <a:pt x="0" y="7"/>
                  <a:pt x="12" y="0"/>
                  <a:pt x="26" y="8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54" y="82"/>
                  <a:pt x="154" y="96"/>
                  <a:pt x="140" y="104"/>
                </a:cubicBezTo>
                <a:cubicBezTo>
                  <a:pt x="26" y="169"/>
                  <a:pt x="26" y="169"/>
                  <a:pt x="26" y="169"/>
                </a:cubicBezTo>
                <a:cubicBezTo>
                  <a:pt x="12" y="178"/>
                  <a:pt x="0" y="171"/>
                  <a:pt x="0" y="154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2" name="Title 2">
            <a:extLst>
              <a:ext uri="{FF2B5EF4-FFF2-40B4-BE49-F238E27FC236}">
                <a16:creationId xmlns:a16="http://schemas.microsoft.com/office/drawing/2014/main" id="{C7BE99F2-6E51-4EC1-9C45-DBB2914CAB33}"/>
              </a:ext>
            </a:extLst>
          </p:cNvPr>
          <p:cNvSpPr txBox="1">
            <a:spLocks/>
          </p:cNvSpPr>
          <p:nvPr/>
        </p:nvSpPr>
        <p:spPr bwMode="gray">
          <a:xfrm>
            <a:off x="532800" y="2572418"/>
            <a:ext cx="2267744" cy="3237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ts val="1700"/>
              </a:lnSpc>
            </a:pPr>
            <a:r>
              <a:rPr lang="en-GB" sz="1800" dirty="0"/>
              <a:t>Inequality</a:t>
            </a:r>
          </a:p>
          <a:p>
            <a:pPr>
              <a:lnSpc>
                <a:spcPts val="1700"/>
              </a:lnSpc>
            </a:pPr>
            <a:r>
              <a:rPr lang="en-GB" sz="1800" b="0" dirty="0"/>
              <a:t>( x &lt; y ) </a:t>
            </a:r>
          </a:p>
          <a:p>
            <a:pPr>
              <a:lnSpc>
                <a:spcPts val="1700"/>
              </a:lnSpc>
            </a:pPr>
            <a:endParaRPr lang="en-GB" sz="1800" dirty="0"/>
          </a:p>
        </p:txBody>
      </p:sp>
      <p:sp>
        <p:nvSpPr>
          <p:cNvPr id="43" name="Freeform 33">
            <a:extLst>
              <a:ext uri="{FF2B5EF4-FFF2-40B4-BE49-F238E27FC236}">
                <a16:creationId xmlns:a16="http://schemas.microsoft.com/office/drawing/2014/main" id="{8D691C53-C90E-4D60-AAFC-3C7F0AE68E2F}"/>
              </a:ext>
            </a:extLst>
          </p:cNvPr>
          <p:cNvSpPr>
            <a:spLocks/>
          </p:cNvSpPr>
          <p:nvPr/>
        </p:nvSpPr>
        <p:spPr bwMode="gray">
          <a:xfrm>
            <a:off x="1940020" y="2599150"/>
            <a:ext cx="236856" cy="273246"/>
          </a:xfrm>
          <a:custGeom>
            <a:avLst/>
            <a:gdLst>
              <a:gd name="T0" fmla="*/ 0 w 154"/>
              <a:gd name="T1" fmla="*/ 23 h 178"/>
              <a:gd name="T2" fmla="*/ 26 w 154"/>
              <a:gd name="T3" fmla="*/ 8 h 178"/>
              <a:gd name="T4" fmla="*/ 140 w 154"/>
              <a:gd name="T5" fmla="*/ 74 h 178"/>
              <a:gd name="T6" fmla="*/ 140 w 154"/>
              <a:gd name="T7" fmla="*/ 104 h 178"/>
              <a:gd name="T8" fmla="*/ 26 w 154"/>
              <a:gd name="T9" fmla="*/ 169 h 178"/>
              <a:gd name="T10" fmla="*/ 0 w 154"/>
              <a:gd name="T11" fmla="*/ 154 h 178"/>
              <a:gd name="T12" fmla="*/ 0 w 154"/>
              <a:gd name="T13" fmla="*/ 2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" h="178">
                <a:moveTo>
                  <a:pt x="0" y="23"/>
                </a:moveTo>
                <a:cubicBezTo>
                  <a:pt x="0" y="7"/>
                  <a:pt x="12" y="0"/>
                  <a:pt x="26" y="8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54" y="82"/>
                  <a:pt x="154" y="96"/>
                  <a:pt x="140" y="104"/>
                </a:cubicBezTo>
                <a:cubicBezTo>
                  <a:pt x="26" y="169"/>
                  <a:pt x="26" y="169"/>
                  <a:pt x="26" y="169"/>
                </a:cubicBezTo>
                <a:cubicBezTo>
                  <a:pt x="12" y="178"/>
                  <a:pt x="0" y="171"/>
                  <a:pt x="0" y="154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4" name="Title 2">
            <a:extLst>
              <a:ext uri="{FF2B5EF4-FFF2-40B4-BE49-F238E27FC236}">
                <a16:creationId xmlns:a16="http://schemas.microsoft.com/office/drawing/2014/main" id="{8C85AA4D-511B-4070-92B8-E3373484CB53}"/>
              </a:ext>
            </a:extLst>
          </p:cNvPr>
          <p:cNvSpPr txBox="1">
            <a:spLocks/>
          </p:cNvSpPr>
          <p:nvPr/>
        </p:nvSpPr>
        <p:spPr bwMode="gray">
          <a:xfrm>
            <a:off x="532800" y="3483499"/>
            <a:ext cx="2267744" cy="3237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ts val="1700"/>
              </a:lnSpc>
            </a:pPr>
            <a:r>
              <a:rPr lang="en-GB" sz="1800" dirty="0"/>
              <a:t>Expression</a:t>
            </a:r>
          </a:p>
          <a:p>
            <a:pPr>
              <a:lnSpc>
                <a:spcPts val="1700"/>
              </a:lnSpc>
            </a:pPr>
            <a:r>
              <a:rPr lang="en-GB" sz="1800" b="0" dirty="0"/>
              <a:t>( x == y * z )</a:t>
            </a:r>
          </a:p>
        </p:txBody>
      </p:sp>
      <p:sp>
        <p:nvSpPr>
          <p:cNvPr id="45" name="Freeform 33">
            <a:extLst>
              <a:ext uri="{FF2B5EF4-FFF2-40B4-BE49-F238E27FC236}">
                <a16:creationId xmlns:a16="http://schemas.microsoft.com/office/drawing/2014/main" id="{FA92F7A3-0E95-4D25-84EC-77E3CAFF1097}"/>
              </a:ext>
            </a:extLst>
          </p:cNvPr>
          <p:cNvSpPr>
            <a:spLocks/>
          </p:cNvSpPr>
          <p:nvPr/>
        </p:nvSpPr>
        <p:spPr bwMode="gray">
          <a:xfrm>
            <a:off x="1940020" y="3510231"/>
            <a:ext cx="236856" cy="273246"/>
          </a:xfrm>
          <a:custGeom>
            <a:avLst/>
            <a:gdLst>
              <a:gd name="T0" fmla="*/ 0 w 154"/>
              <a:gd name="T1" fmla="*/ 23 h 178"/>
              <a:gd name="T2" fmla="*/ 26 w 154"/>
              <a:gd name="T3" fmla="*/ 8 h 178"/>
              <a:gd name="T4" fmla="*/ 140 w 154"/>
              <a:gd name="T5" fmla="*/ 74 h 178"/>
              <a:gd name="T6" fmla="*/ 140 w 154"/>
              <a:gd name="T7" fmla="*/ 104 h 178"/>
              <a:gd name="T8" fmla="*/ 26 w 154"/>
              <a:gd name="T9" fmla="*/ 169 h 178"/>
              <a:gd name="T10" fmla="*/ 0 w 154"/>
              <a:gd name="T11" fmla="*/ 154 h 178"/>
              <a:gd name="T12" fmla="*/ 0 w 154"/>
              <a:gd name="T13" fmla="*/ 2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" h="178">
                <a:moveTo>
                  <a:pt x="0" y="23"/>
                </a:moveTo>
                <a:cubicBezTo>
                  <a:pt x="0" y="7"/>
                  <a:pt x="12" y="0"/>
                  <a:pt x="26" y="8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54" y="82"/>
                  <a:pt x="154" y="96"/>
                  <a:pt x="140" y="104"/>
                </a:cubicBezTo>
                <a:cubicBezTo>
                  <a:pt x="26" y="169"/>
                  <a:pt x="26" y="169"/>
                  <a:pt x="26" y="169"/>
                </a:cubicBezTo>
                <a:cubicBezTo>
                  <a:pt x="12" y="178"/>
                  <a:pt x="0" y="171"/>
                  <a:pt x="0" y="154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6" name="Title 2">
            <a:extLst>
              <a:ext uri="{FF2B5EF4-FFF2-40B4-BE49-F238E27FC236}">
                <a16:creationId xmlns:a16="http://schemas.microsoft.com/office/drawing/2014/main" id="{AD755015-A4B8-4B8C-9F42-34B6E305FB4F}"/>
              </a:ext>
            </a:extLst>
          </p:cNvPr>
          <p:cNvSpPr txBox="1">
            <a:spLocks/>
          </p:cNvSpPr>
          <p:nvPr/>
        </p:nvSpPr>
        <p:spPr bwMode="gray">
          <a:xfrm>
            <a:off x="532800" y="4386542"/>
            <a:ext cx="2267744" cy="3237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ts val="1700"/>
              </a:lnSpc>
            </a:pPr>
            <a:r>
              <a:rPr lang="en-GB" sz="1800" dirty="0"/>
              <a:t>Combination</a:t>
            </a:r>
          </a:p>
          <a:p>
            <a:pPr>
              <a:lnSpc>
                <a:spcPts val="1700"/>
              </a:lnSpc>
            </a:pPr>
            <a:r>
              <a:rPr lang="en-GB" sz="1800" b="0" dirty="0"/>
              <a:t>( x  &lt; y </a:t>
            </a:r>
          </a:p>
          <a:p>
            <a:pPr>
              <a:lnSpc>
                <a:spcPts val="1700"/>
              </a:lnSpc>
            </a:pPr>
            <a:r>
              <a:rPr lang="en-GB" sz="1800" b="0" dirty="0"/>
              <a:t>    &amp;&amp; </a:t>
            </a:r>
          </a:p>
          <a:p>
            <a:pPr>
              <a:lnSpc>
                <a:spcPts val="1700"/>
              </a:lnSpc>
            </a:pPr>
            <a:r>
              <a:rPr lang="en-GB" sz="1800" b="0" dirty="0"/>
              <a:t>  y &lt; z )</a:t>
            </a:r>
          </a:p>
        </p:txBody>
      </p:sp>
      <p:sp>
        <p:nvSpPr>
          <p:cNvPr id="47" name="Freeform 33">
            <a:extLst>
              <a:ext uri="{FF2B5EF4-FFF2-40B4-BE49-F238E27FC236}">
                <a16:creationId xmlns:a16="http://schemas.microsoft.com/office/drawing/2014/main" id="{1BA18BE3-AC90-4498-BE12-36E96D1CA134}"/>
              </a:ext>
            </a:extLst>
          </p:cNvPr>
          <p:cNvSpPr>
            <a:spLocks/>
          </p:cNvSpPr>
          <p:nvPr/>
        </p:nvSpPr>
        <p:spPr bwMode="gray">
          <a:xfrm>
            <a:off x="1940020" y="4413274"/>
            <a:ext cx="236856" cy="273246"/>
          </a:xfrm>
          <a:custGeom>
            <a:avLst/>
            <a:gdLst>
              <a:gd name="T0" fmla="*/ 0 w 154"/>
              <a:gd name="T1" fmla="*/ 23 h 178"/>
              <a:gd name="T2" fmla="*/ 26 w 154"/>
              <a:gd name="T3" fmla="*/ 8 h 178"/>
              <a:gd name="T4" fmla="*/ 140 w 154"/>
              <a:gd name="T5" fmla="*/ 74 h 178"/>
              <a:gd name="T6" fmla="*/ 140 w 154"/>
              <a:gd name="T7" fmla="*/ 104 h 178"/>
              <a:gd name="T8" fmla="*/ 26 w 154"/>
              <a:gd name="T9" fmla="*/ 169 h 178"/>
              <a:gd name="T10" fmla="*/ 0 w 154"/>
              <a:gd name="T11" fmla="*/ 154 h 178"/>
              <a:gd name="T12" fmla="*/ 0 w 154"/>
              <a:gd name="T13" fmla="*/ 2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" h="178">
                <a:moveTo>
                  <a:pt x="0" y="23"/>
                </a:moveTo>
                <a:cubicBezTo>
                  <a:pt x="0" y="7"/>
                  <a:pt x="12" y="0"/>
                  <a:pt x="26" y="8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54" y="82"/>
                  <a:pt x="154" y="96"/>
                  <a:pt x="140" y="104"/>
                </a:cubicBezTo>
                <a:cubicBezTo>
                  <a:pt x="26" y="169"/>
                  <a:pt x="26" y="169"/>
                  <a:pt x="26" y="169"/>
                </a:cubicBezTo>
                <a:cubicBezTo>
                  <a:pt x="12" y="178"/>
                  <a:pt x="0" y="171"/>
                  <a:pt x="0" y="154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0" name="Tijdelijke aanduiding voor inhoud 1">
            <a:extLst>
              <a:ext uri="{FF2B5EF4-FFF2-40B4-BE49-F238E27FC236}">
                <a16:creationId xmlns:a16="http://schemas.microsoft.com/office/drawing/2014/main" id="{140F7E72-24E4-4373-9598-B17F2F787E11}"/>
              </a:ext>
            </a:extLst>
          </p:cNvPr>
          <p:cNvSpPr txBox="1">
            <a:spLocks/>
          </p:cNvSpPr>
          <p:nvPr/>
        </p:nvSpPr>
        <p:spPr>
          <a:xfrm>
            <a:off x="438532" y="1116433"/>
            <a:ext cx="1946253" cy="3588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266700" indent="-2667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ING Me" pitchFamily="2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512763" indent="-26035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ING Me" pitchFamily="2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762000" indent="-252413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ING Me" pitchFamily="2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b="1" dirty="0"/>
              <a:t>Value generator</a:t>
            </a:r>
            <a:endParaRPr lang="nl-NL" dirty="0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3CAA4F15-4B00-45F0-AF69-59501A71A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13280"/>
              </p:ext>
            </p:extLst>
          </p:nvPr>
        </p:nvGraphicFramePr>
        <p:xfrm>
          <a:off x="2384785" y="1099931"/>
          <a:ext cx="6489372" cy="4989783"/>
        </p:xfrm>
        <a:graphic>
          <a:graphicData uri="http://schemas.openxmlformats.org/drawingml/2006/table">
            <a:tbl>
              <a:tblPr firstRow="1" bandRow="1">
                <a:tableStyleId>{C07AF9EF-7F60-4BE2-B048-E21843C071CA}</a:tableStyleId>
              </a:tblPr>
              <a:tblGrid>
                <a:gridCol w="1370617">
                  <a:extLst>
                    <a:ext uri="{9D8B030D-6E8A-4147-A177-3AD203B41FA5}">
                      <a16:colId xmlns:a16="http://schemas.microsoft.com/office/drawing/2014/main" val="2202301119"/>
                    </a:ext>
                  </a:extLst>
                </a:gridCol>
                <a:gridCol w="1291473">
                  <a:extLst>
                    <a:ext uri="{9D8B030D-6E8A-4147-A177-3AD203B41FA5}">
                      <a16:colId xmlns:a16="http://schemas.microsoft.com/office/drawing/2014/main" val="2459091797"/>
                    </a:ext>
                  </a:extLst>
                </a:gridCol>
                <a:gridCol w="1640264">
                  <a:extLst>
                    <a:ext uri="{9D8B030D-6E8A-4147-A177-3AD203B41FA5}">
                      <a16:colId xmlns:a16="http://schemas.microsoft.com/office/drawing/2014/main" val="455585913"/>
                    </a:ext>
                  </a:extLst>
                </a:gridCol>
                <a:gridCol w="2187018">
                  <a:extLst>
                    <a:ext uri="{9D8B030D-6E8A-4147-A177-3AD203B41FA5}">
                      <a16:colId xmlns:a16="http://schemas.microsoft.com/office/drawing/2014/main" val="72171847"/>
                    </a:ext>
                  </a:extLst>
                </a:gridCol>
              </a:tblGrid>
              <a:tr h="514653">
                <a:tc>
                  <a:txBody>
                    <a:bodyPr/>
                    <a:lstStyle/>
                    <a:p>
                      <a:pPr algn="ctr"/>
                      <a:r>
                        <a:rPr lang="nl-NL" sz="2000" b="1" dirty="0" err="1"/>
                        <a:t>Known</a:t>
                      </a:r>
                      <a:endParaRPr lang="nl-N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b="1" dirty="0" err="1"/>
                        <a:t>Assign</a:t>
                      </a:r>
                      <a:endParaRPr lang="nl-N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b="1" dirty="0" err="1"/>
                        <a:t>Determine</a:t>
                      </a:r>
                      <a:endParaRPr lang="nl-N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b="1" dirty="0"/>
                        <a:t>Check &amp; </a:t>
                      </a:r>
                      <a:r>
                        <a:rPr lang="nl-NL" sz="2000" b="1" dirty="0" err="1"/>
                        <a:t>assign</a:t>
                      </a:r>
                      <a:endParaRPr lang="nl-NL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82382"/>
                  </a:ext>
                </a:extLst>
              </a:tr>
              <a:tr h="895026"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/>
                        <a:t>x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/>
                        <a:t>y = 1</a:t>
                      </a:r>
                    </a:p>
                    <a:p>
                      <a:pPr algn="ctr"/>
                      <a:r>
                        <a:rPr lang="nl-NL" sz="1400" b="0" i="1" dirty="0"/>
                        <a:t>(y =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31386"/>
                  </a:ext>
                </a:extLst>
              </a:tr>
              <a:tr h="895026"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/>
                        <a:t>x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 err="1"/>
                        <a:t>y.min</a:t>
                      </a:r>
                      <a:r>
                        <a:rPr lang="nl-NL" sz="1800" b="0" dirty="0"/>
                        <a:t> = 1</a:t>
                      </a:r>
                    </a:p>
                    <a:p>
                      <a:pPr algn="ctr"/>
                      <a:r>
                        <a:rPr lang="nl-NL" sz="1400" b="0" i="1" dirty="0"/>
                        <a:t>(y &gt;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/>
                        <a:t>y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5462"/>
                  </a:ext>
                </a:extLst>
              </a:tr>
              <a:tr h="895026"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/>
                        <a:t>y = 2</a:t>
                      </a:r>
                    </a:p>
                    <a:p>
                      <a:pPr algn="ctr"/>
                      <a:r>
                        <a:rPr lang="nl-NL" sz="1800" b="0" dirty="0" err="1"/>
                        <a:t>z</a:t>
                      </a:r>
                      <a:r>
                        <a:rPr lang="nl-NL" sz="1800" b="0" dirty="0"/>
                        <a:t>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/>
                        <a:t>x = 6</a:t>
                      </a:r>
                    </a:p>
                    <a:p>
                      <a:pPr algn="ctr"/>
                      <a:r>
                        <a:rPr lang="nl-NL" sz="1400" b="0" i="1" dirty="0"/>
                        <a:t>(x = 2*3)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544702"/>
                  </a:ext>
                </a:extLst>
              </a:tr>
              <a:tr h="895026"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/>
                        <a:t>x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 err="1"/>
                        <a:t>y.min</a:t>
                      </a:r>
                      <a:r>
                        <a:rPr lang="nl-NL" sz="1800" b="0" dirty="0"/>
                        <a:t> = 1</a:t>
                      </a:r>
                    </a:p>
                    <a:p>
                      <a:pPr algn="ctr"/>
                      <a:r>
                        <a:rPr lang="nl-NL" sz="1400" b="0" i="1" dirty="0"/>
                        <a:t>(y &gt;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/>
                        <a:t>y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556676"/>
                  </a:ext>
                </a:extLst>
              </a:tr>
              <a:tr h="895026"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/>
                        <a:t>y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 err="1"/>
                        <a:t>z.min</a:t>
                      </a:r>
                      <a:r>
                        <a:rPr lang="nl-NL" sz="1800" b="0" dirty="0"/>
                        <a:t> = 5</a:t>
                      </a:r>
                    </a:p>
                    <a:p>
                      <a:pPr algn="ctr"/>
                      <a:r>
                        <a:rPr lang="nl-NL" sz="1400" b="0" i="1" dirty="0"/>
                        <a:t>(</a:t>
                      </a:r>
                      <a:r>
                        <a:rPr lang="nl-NL" sz="1400" b="0" i="1" dirty="0" err="1"/>
                        <a:t>z</a:t>
                      </a:r>
                      <a:r>
                        <a:rPr lang="nl-NL" sz="1400" b="0" i="1" dirty="0"/>
                        <a:t> &gt;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/>
                        <a:t>z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64258"/>
                  </a:ext>
                </a:extLst>
              </a:tr>
            </a:tbl>
          </a:graphicData>
        </a:graphic>
      </p:graphicFrame>
      <p:sp>
        <p:nvSpPr>
          <p:cNvPr id="39" name="Titel 2">
            <a:extLst>
              <a:ext uri="{FF2B5EF4-FFF2-40B4-BE49-F238E27FC236}">
                <a16:creationId xmlns:a16="http://schemas.microsoft.com/office/drawing/2014/main" id="{6C61CF1A-690A-4225-8BDE-5FCDC636F9FB}"/>
              </a:ext>
            </a:extLst>
          </p:cNvPr>
          <p:cNvSpPr txBox="1">
            <a:spLocks/>
          </p:cNvSpPr>
          <p:nvPr/>
        </p:nvSpPr>
        <p:spPr>
          <a:xfrm>
            <a:off x="438532" y="484028"/>
            <a:ext cx="8161200" cy="854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800" b="1" kern="1200" baseline="0">
                <a:solidFill>
                  <a:schemeClr val="tx2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en-GB" dirty="0"/>
              <a:t>Experiments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634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  <a:p>
            <a:r>
              <a:rPr lang="en-GB" dirty="0"/>
              <a:t>Problem statement</a:t>
            </a:r>
          </a:p>
          <a:p>
            <a:r>
              <a:rPr lang="en-GB" dirty="0"/>
              <a:t>Approach</a:t>
            </a:r>
          </a:p>
          <a:p>
            <a:r>
              <a:rPr lang="en-GB" dirty="0"/>
              <a:t>Experiments</a:t>
            </a:r>
          </a:p>
          <a:p>
            <a:r>
              <a:rPr lang="en-GB" dirty="0"/>
              <a:t>Results</a:t>
            </a:r>
          </a:p>
          <a:p>
            <a:r>
              <a:rPr lang="en-GB" dirty="0"/>
              <a:t>Conclusion</a:t>
            </a:r>
          </a:p>
          <a:p>
            <a:r>
              <a:rPr lang="en-GB" dirty="0"/>
              <a:t>Future work</a:t>
            </a:r>
          </a:p>
          <a:p>
            <a:r>
              <a:rPr lang="en-GB" dirty="0"/>
              <a:t>Demo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26050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E917E92-ECA5-4311-A5B0-9DD961107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00" y="1268958"/>
            <a:ext cx="8161200" cy="4922391"/>
          </a:xfrm>
        </p:spPr>
        <p:txBody>
          <a:bodyPr/>
          <a:lstStyle/>
          <a:p>
            <a:pPr lvl="1"/>
            <a:r>
              <a:rPr lang="en-GB" b="1" dirty="0"/>
              <a:t>Set of property definitions</a:t>
            </a:r>
          </a:p>
          <a:p>
            <a:pPr lvl="2"/>
            <a:r>
              <a:rPr lang="en-GB" dirty="0"/>
              <a:t>Incomplete</a:t>
            </a:r>
          </a:p>
          <a:p>
            <a:pPr lvl="2"/>
            <a:r>
              <a:rPr lang="en-GB" dirty="0"/>
              <a:t>Incorrect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Error categories</a:t>
            </a:r>
          </a:p>
          <a:p>
            <a:pPr lvl="2"/>
            <a:r>
              <a:rPr lang="en-GB" dirty="0"/>
              <a:t>Precision errors</a:t>
            </a:r>
          </a:p>
          <a:p>
            <a:pPr lvl="2"/>
            <a:r>
              <a:rPr lang="en-GB" dirty="0"/>
              <a:t>Overflow/underflow errors</a:t>
            </a:r>
          </a:p>
          <a:p>
            <a:pPr lvl="2"/>
            <a:r>
              <a:rPr lang="en-GB" dirty="0"/>
              <a:t>Compilation errors</a:t>
            </a:r>
          </a:p>
          <a:p>
            <a:pPr marL="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F02C929-42F2-4959-8837-22CFE0EA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773C154-E056-45FB-8B96-A88ED51330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9537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E917E92-ECA5-4311-A5B0-9DD961107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00" y="1268958"/>
            <a:ext cx="8161200" cy="4922391"/>
          </a:xfrm>
        </p:spPr>
        <p:txBody>
          <a:bodyPr/>
          <a:lstStyle/>
          <a:p>
            <a:pPr lvl="1"/>
            <a:r>
              <a:rPr lang="en-GB" b="1" dirty="0"/>
              <a:t>Not fully automatic</a:t>
            </a:r>
          </a:p>
          <a:p>
            <a:pPr lvl="2"/>
            <a:r>
              <a:rPr lang="en-GB" dirty="0"/>
              <a:t>Create specification</a:t>
            </a:r>
          </a:p>
          <a:p>
            <a:pPr lvl="2"/>
            <a:r>
              <a:rPr lang="en-GB" dirty="0"/>
              <a:t>Test framework</a:t>
            </a:r>
          </a:p>
          <a:p>
            <a:pPr lvl="2"/>
            <a:r>
              <a:rPr lang="en-GB" dirty="0"/>
              <a:t>Multiple generators</a:t>
            </a:r>
          </a:p>
          <a:p>
            <a:pPr lvl="2"/>
            <a:endParaRPr lang="en-GB" dirty="0"/>
          </a:p>
          <a:p>
            <a:pPr lvl="1"/>
            <a:r>
              <a:rPr lang="en-GB" b="1" dirty="0"/>
              <a:t>Value generator limitations</a:t>
            </a:r>
          </a:p>
          <a:p>
            <a:pPr lvl="2"/>
            <a:r>
              <a:rPr lang="en-GB" dirty="0"/>
              <a:t>Expressions</a:t>
            </a:r>
          </a:p>
          <a:p>
            <a:pPr lvl="2"/>
            <a:r>
              <a:rPr lang="en-GB" dirty="0"/>
              <a:t>Assumptions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Expectations</a:t>
            </a:r>
            <a:endParaRPr lang="en-GB" dirty="0"/>
          </a:p>
          <a:p>
            <a:pPr lvl="2"/>
            <a:r>
              <a:rPr lang="en-GB" dirty="0"/>
              <a:t>Others that invalidate a property</a:t>
            </a:r>
            <a:endParaRPr lang="en-GB" b="1" dirty="0"/>
          </a:p>
          <a:p>
            <a:pPr lvl="2"/>
            <a:r>
              <a:rPr lang="en-GB" dirty="0"/>
              <a:t>Operator implementations</a:t>
            </a:r>
          </a:p>
          <a:p>
            <a:pPr lvl="2"/>
            <a:r>
              <a:rPr lang="en-GB" dirty="0"/>
              <a:t>Generator translation errors</a:t>
            </a:r>
          </a:p>
          <a:p>
            <a:endParaRPr lang="nl-NL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F02C929-42F2-4959-8837-22CFE0EA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773C154-E056-45FB-8B96-A88ED51330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03069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10BF2D1-8398-408D-9D3B-C1A720B91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b="1" dirty="0"/>
              <a:t>Complete set of properties</a:t>
            </a:r>
          </a:p>
          <a:p>
            <a:pPr lvl="2"/>
            <a:r>
              <a:rPr lang="en-GB" dirty="0"/>
              <a:t>Every type</a:t>
            </a:r>
          </a:p>
          <a:p>
            <a:pPr lvl="2"/>
            <a:r>
              <a:rPr lang="en-GB" dirty="0"/>
              <a:t>Combinations</a:t>
            </a:r>
          </a:p>
          <a:p>
            <a:pPr lvl="2"/>
            <a:endParaRPr lang="en-GB" dirty="0"/>
          </a:p>
          <a:p>
            <a:pPr lvl="1"/>
            <a:r>
              <a:rPr lang="en-GB" b="1" dirty="0"/>
              <a:t>Multiple generators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F90CDA-A87B-4B52-B40A-59277F52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54BD6A-D30A-4337-874C-3287D77FE9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95933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03559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0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E415682-DA4B-45C8-9C53-9FA528192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Lack of domain knowledge</a:t>
            </a:r>
          </a:p>
          <a:p>
            <a:pPr lvl="2"/>
            <a:r>
              <a:rPr lang="en-GB" dirty="0"/>
              <a:t>Incorrect</a:t>
            </a:r>
          </a:p>
          <a:p>
            <a:pPr lvl="2"/>
            <a:r>
              <a:rPr lang="en-GB" dirty="0"/>
              <a:t>Implicit</a:t>
            </a:r>
          </a:p>
          <a:p>
            <a:pPr lvl="2"/>
            <a:r>
              <a:rPr lang="en-GB" dirty="0"/>
              <a:t>Out of date</a:t>
            </a:r>
          </a:p>
          <a:p>
            <a:pPr lvl="2"/>
            <a:r>
              <a:rPr lang="en-GB" dirty="0"/>
              <a:t>Ambiguous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Rebel</a:t>
            </a:r>
          </a:p>
          <a:p>
            <a:pPr lvl="2"/>
            <a:r>
              <a:rPr lang="en-GB" dirty="0"/>
              <a:t>Specification language</a:t>
            </a:r>
          </a:p>
          <a:p>
            <a:pPr lvl="2"/>
            <a:r>
              <a:rPr lang="en-GB" dirty="0"/>
              <a:t>Financial domain</a:t>
            </a:r>
          </a:p>
          <a:p>
            <a:pPr lvl="2"/>
            <a:r>
              <a:rPr lang="en-GB" dirty="0"/>
              <a:t>Banking products</a:t>
            </a:r>
          </a:p>
          <a:p>
            <a:pPr lvl="2"/>
            <a:r>
              <a:rPr lang="en-GB" dirty="0"/>
              <a:t>Check, visualise and simulate</a:t>
            </a:r>
          </a:p>
          <a:p>
            <a:pPr lvl="2"/>
            <a:r>
              <a:rPr lang="en-GB" dirty="0"/>
              <a:t>Code generation</a:t>
            </a:r>
          </a:p>
          <a:p>
            <a:pPr lvl="2"/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F75A561-A1A5-474B-A1C4-86D5F452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Context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EEC116-5BF7-408E-8A76-5A320F05A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51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7502" y="1277983"/>
            <a:ext cx="4405298" cy="362409"/>
          </a:xfrm>
        </p:spPr>
        <p:txBody>
          <a:bodyPr/>
          <a:lstStyle/>
          <a:p>
            <a:pPr algn="ctr"/>
            <a:r>
              <a:rPr lang="en-GB" dirty="0"/>
              <a:t>An example of a Rebel specification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-2025698" y="0"/>
            <a:ext cx="1872000" cy="5727700"/>
            <a:chOff x="-2025698" y="0"/>
            <a:chExt cx="1872000" cy="5727700"/>
          </a:xfrm>
        </p:grpSpPr>
        <p:sp>
          <p:nvSpPr>
            <p:cNvPr id="18" name="Rectangle 104"/>
            <p:cNvSpPr>
              <a:spLocks noChangeArrowheads="1"/>
            </p:cNvSpPr>
            <p:nvPr/>
          </p:nvSpPr>
          <p:spPr bwMode="gray">
            <a:xfrm>
              <a:off x="-2025698" y="0"/>
              <a:ext cx="1872000" cy="57277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20" name="Rectangle 106"/>
            <p:cNvSpPr>
              <a:spLocks noChangeArrowheads="1"/>
            </p:cNvSpPr>
            <p:nvPr userDrawn="1"/>
          </p:nvSpPr>
          <p:spPr bwMode="gray">
            <a:xfrm>
              <a:off x="-1893936" y="685800"/>
              <a:ext cx="1658513" cy="238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000" dirty="0"/>
                <a:t>Create your graphs much more easily and on-brand by using graph templates.</a:t>
              </a:r>
              <a:br>
                <a:rPr lang="en-GB" altLang="en-US" sz="1000" dirty="0"/>
              </a:br>
              <a:endParaRPr lang="en-GB" altLang="en-US" sz="1000" dirty="0"/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000" dirty="0"/>
                <a:t>You can learn how to use them by watching the video tutorial on the intranet</a:t>
              </a:r>
              <a:br>
                <a:rPr lang="en-GB" altLang="en-US" sz="1000" dirty="0"/>
              </a:br>
              <a:r>
                <a:rPr lang="en-GB" altLang="en-US" sz="1000" dirty="0"/>
                <a:t>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000" dirty="0">
                  <a:hlinkClick r:id="rId3"/>
                </a:rPr>
                <a:t>https://intranet.ing.net/sites/AboutING-global/Pages/The-ING-brand-en.aspx</a:t>
              </a:r>
              <a:endParaRPr lang="en-GB" altLang="en-US" sz="1000" dirty="0"/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altLang="en-US" sz="1000" dirty="0"/>
            </a:p>
          </p:txBody>
        </p:sp>
        <p:sp>
          <p:nvSpPr>
            <p:cNvPr id="21" name="Rectangle 113"/>
            <p:cNvSpPr>
              <a:spLocks noChangeArrowheads="1"/>
            </p:cNvSpPr>
            <p:nvPr userDrawn="1"/>
          </p:nvSpPr>
          <p:spPr bwMode="gray">
            <a:xfrm>
              <a:off x="-1893936" y="166884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rgbClr val="333333"/>
                  </a:solidFill>
                </a:rPr>
                <a:t>Creating on-brand graphs</a:t>
              </a:r>
            </a:p>
          </p:txBody>
        </p:sp>
      </p:grp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09347C5-0327-4A55-BB3C-EE61A4FB0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02" y="1640394"/>
            <a:ext cx="4405298" cy="4637858"/>
          </a:xfrm>
          <a:ln w="19050">
            <a:solidFill>
              <a:srgbClr val="A8A8A8"/>
            </a:solidFill>
          </a:ln>
        </p:spPr>
        <p:txBody>
          <a:bodyPr/>
          <a:lstStyle/>
          <a:p>
            <a:r>
              <a:rPr lang="en-US" sz="1400" dirty="0">
                <a:solidFill>
                  <a:srgbClr val="7B0052"/>
                </a:solidFill>
                <a:latin typeface="Consolas" panose="020B0609020204030204" pitchFamily="49" charset="0"/>
              </a:rPr>
              <a:t> module </a:t>
            </a:r>
            <a:r>
              <a:rPr lang="en-US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simple_account_small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.Account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B0052"/>
                </a:solidFill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simple_account_small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.Library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NL" sz="1400" dirty="0">
              <a:latin typeface="Consolas" panose="020B0609020204030204" pitchFamily="49" charset="0"/>
            </a:endParaRPr>
          </a:p>
          <a:p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specification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Account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    fields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     </a:t>
            </a:r>
            <a:r>
              <a:rPr lang="nl-NL" sz="1400" dirty="0" err="1">
                <a:latin typeface="Consolas" panose="020B0609020204030204" pitchFamily="49" charset="0"/>
              </a:rPr>
              <a:t>accountNumber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NL" sz="1400" dirty="0">
                <a:solidFill>
                  <a:srgbClr val="AB2525"/>
                </a:solidFill>
                <a:latin typeface="Consolas" panose="020B0609020204030204" pitchFamily="49" charset="0"/>
              </a:rPr>
              <a:t>IBAN </a:t>
            </a:r>
            <a:r>
              <a:rPr lang="nl-NL" sz="1400" i="1" dirty="0">
                <a:solidFill>
                  <a:srgbClr val="528D73"/>
                </a:solidFill>
                <a:latin typeface="Consolas" panose="020B0609020204030204" pitchFamily="49" charset="0"/>
              </a:rPr>
              <a:t>@</a:t>
            </a:r>
            <a:r>
              <a:rPr lang="nl-NL" sz="1400" i="1" dirty="0" err="1">
                <a:solidFill>
                  <a:srgbClr val="528D73"/>
                </a:solidFill>
                <a:latin typeface="Consolas" panose="020B0609020204030204" pitchFamily="49" charset="0"/>
              </a:rPr>
              <a:t>key</a:t>
            </a:r>
            <a:endParaRPr lang="nl-NL" sz="1400" i="1" dirty="0">
              <a:solidFill>
                <a:srgbClr val="528D73"/>
              </a:solidFill>
              <a:latin typeface="Consolas" panose="020B0609020204030204" pitchFamily="49" charset="0"/>
            </a:endParaRPr>
          </a:p>
          <a:p>
            <a:r>
              <a:rPr lang="nl-NL" sz="1400" dirty="0">
                <a:latin typeface="Consolas" panose="020B0609020204030204" pitchFamily="49" charset="0"/>
              </a:rPr>
              <a:t>         </a:t>
            </a:r>
            <a:r>
              <a:rPr lang="nl-NL" sz="1400" dirty="0" err="1">
                <a:latin typeface="Consolas" panose="020B0609020204030204" pitchFamily="49" charset="0"/>
              </a:rPr>
              <a:t>balance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NL" sz="1400" dirty="0">
                <a:solidFill>
                  <a:srgbClr val="AB2525"/>
                </a:solidFill>
                <a:latin typeface="Consolas" panose="020B0609020204030204" pitchFamily="49" charset="0"/>
              </a:rPr>
              <a:t>Money</a:t>
            </a: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nl-NL" sz="1400" dirty="0">
              <a:latin typeface="Consolas" panose="020B0609020204030204" pitchFamily="49" charset="0"/>
            </a:endParaRPr>
          </a:p>
          <a:p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    events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     </a:t>
            </a:r>
            <a:r>
              <a:rPr lang="nl-NL" sz="1400" dirty="0" err="1">
                <a:latin typeface="Consolas" panose="020B0609020204030204" pitchFamily="49" charset="0"/>
              </a:rPr>
              <a:t>openAccount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     </a:t>
            </a:r>
            <a:r>
              <a:rPr lang="nl-NL" sz="1400" dirty="0" err="1">
                <a:latin typeface="Consolas" panose="020B0609020204030204" pitchFamily="49" charset="0"/>
              </a:rPr>
              <a:t>deposit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nl-NL" sz="1400" dirty="0">
              <a:latin typeface="Consolas" panose="020B0609020204030204" pitchFamily="49" charset="0"/>
            </a:endParaRPr>
          </a:p>
          <a:p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   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lifeCycle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       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initial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init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opened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openAccount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400" dirty="0">
                <a:latin typeface="Consolas" panose="020B0609020204030204" pitchFamily="49" charset="0"/>
              </a:rPr>
              <a:t>         </a:t>
            </a:r>
            <a:r>
              <a:rPr lang="nl-NL" sz="1400" dirty="0" err="1">
                <a:latin typeface="Consolas" panose="020B0609020204030204" pitchFamily="49" charset="0"/>
              </a:rPr>
              <a:t>opened</a:t>
            </a:r>
            <a:r>
              <a:rPr lang="nl-NL" sz="1400" dirty="0"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opened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deposit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       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final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opened</a:t>
            </a:r>
            <a:endParaRPr lang="nl-NL" sz="1400" dirty="0">
              <a:solidFill>
                <a:srgbClr val="7B0052"/>
              </a:solidFill>
              <a:latin typeface="Consolas" panose="020B0609020204030204" pitchFamily="49" charset="0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6901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7502" y="1277983"/>
            <a:ext cx="4405298" cy="362409"/>
          </a:xfrm>
        </p:spPr>
        <p:txBody>
          <a:bodyPr/>
          <a:lstStyle/>
          <a:p>
            <a:pPr algn="ctr"/>
            <a:r>
              <a:rPr lang="en-GB" dirty="0"/>
              <a:t>An example of a Rebel specification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28561" y="1277984"/>
            <a:ext cx="4364609" cy="362408"/>
          </a:xfrm>
        </p:spPr>
        <p:txBody>
          <a:bodyPr/>
          <a:lstStyle/>
          <a:p>
            <a:pPr algn="ctr"/>
            <a:r>
              <a:rPr lang="en-GB" dirty="0"/>
              <a:t>The event definitions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-2025698" y="0"/>
            <a:ext cx="1872000" cy="5727700"/>
            <a:chOff x="-2025698" y="0"/>
            <a:chExt cx="1872000" cy="5727700"/>
          </a:xfrm>
        </p:grpSpPr>
        <p:sp>
          <p:nvSpPr>
            <p:cNvPr id="18" name="Rectangle 104"/>
            <p:cNvSpPr>
              <a:spLocks noChangeArrowheads="1"/>
            </p:cNvSpPr>
            <p:nvPr/>
          </p:nvSpPr>
          <p:spPr bwMode="gray">
            <a:xfrm>
              <a:off x="-2025698" y="0"/>
              <a:ext cx="1872000" cy="57277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20" name="Rectangle 106"/>
            <p:cNvSpPr>
              <a:spLocks noChangeArrowheads="1"/>
            </p:cNvSpPr>
            <p:nvPr userDrawn="1"/>
          </p:nvSpPr>
          <p:spPr bwMode="gray">
            <a:xfrm>
              <a:off x="-1893936" y="685800"/>
              <a:ext cx="1658513" cy="238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000" dirty="0"/>
                <a:t>Create your graphs much more easily and on-brand by using graph templates.</a:t>
              </a:r>
              <a:br>
                <a:rPr lang="en-GB" altLang="en-US" sz="1000" dirty="0"/>
              </a:br>
              <a:endParaRPr lang="en-GB" altLang="en-US" sz="1000" dirty="0"/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000" dirty="0"/>
                <a:t>You can learn how to use them by watching the video tutorial on the intranet</a:t>
              </a:r>
              <a:br>
                <a:rPr lang="en-GB" altLang="en-US" sz="1000" dirty="0"/>
              </a:br>
              <a:r>
                <a:rPr lang="en-GB" altLang="en-US" sz="1000" dirty="0"/>
                <a:t>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1000" dirty="0">
                  <a:hlinkClick r:id="rId3"/>
                </a:rPr>
                <a:t>https://intranet.ing.net/sites/AboutING-global/Pages/The-ING-brand-en.aspx</a:t>
              </a:r>
              <a:endParaRPr lang="en-GB" altLang="en-US" sz="1000" dirty="0"/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altLang="en-US" sz="1000" dirty="0"/>
            </a:p>
          </p:txBody>
        </p:sp>
        <p:sp>
          <p:nvSpPr>
            <p:cNvPr id="21" name="Rectangle 113"/>
            <p:cNvSpPr>
              <a:spLocks noChangeArrowheads="1"/>
            </p:cNvSpPr>
            <p:nvPr userDrawn="1"/>
          </p:nvSpPr>
          <p:spPr bwMode="gray">
            <a:xfrm>
              <a:off x="-1893936" y="166884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rgbClr val="333333"/>
                  </a:solidFill>
                </a:rPr>
                <a:t>Creating on-brand graphs</a:t>
              </a:r>
            </a:p>
          </p:txBody>
        </p:sp>
      </p:grp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09347C5-0327-4A55-BB3C-EE61A4FB0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02" y="1640394"/>
            <a:ext cx="4405298" cy="4637858"/>
          </a:xfrm>
          <a:ln w="19050">
            <a:solidFill>
              <a:srgbClr val="A8A8A8"/>
            </a:solidFill>
          </a:ln>
        </p:spPr>
        <p:txBody>
          <a:bodyPr/>
          <a:lstStyle/>
          <a:p>
            <a:r>
              <a:rPr lang="en-US" sz="1400" dirty="0">
                <a:solidFill>
                  <a:srgbClr val="7B0052"/>
                </a:solidFill>
                <a:latin typeface="Consolas" panose="020B0609020204030204" pitchFamily="49" charset="0"/>
              </a:rPr>
              <a:t> module </a:t>
            </a:r>
            <a:r>
              <a:rPr lang="en-US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simple_account_small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.Account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B0052"/>
                </a:solidFill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simple_account_small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.Library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NL" sz="1400" dirty="0">
              <a:latin typeface="Consolas" panose="020B0609020204030204" pitchFamily="49" charset="0"/>
            </a:endParaRPr>
          </a:p>
          <a:p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specification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Account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    fields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     </a:t>
            </a:r>
            <a:r>
              <a:rPr lang="nl-NL" sz="1400" dirty="0" err="1">
                <a:latin typeface="Consolas" panose="020B0609020204030204" pitchFamily="49" charset="0"/>
              </a:rPr>
              <a:t>accountNumber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NL" sz="1400" dirty="0">
                <a:solidFill>
                  <a:srgbClr val="AB2525"/>
                </a:solidFill>
                <a:latin typeface="Consolas" panose="020B0609020204030204" pitchFamily="49" charset="0"/>
              </a:rPr>
              <a:t>IBAN </a:t>
            </a:r>
            <a:r>
              <a:rPr lang="nl-NL" sz="1400" i="1" dirty="0">
                <a:solidFill>
                  <a:srgbClr val="528D73"/>
                </a:solidFill>
                <a:latin typeface="Consolas" panose="020B0609020204030204" pitchFamily="49" charset="0"/>
              </a:rPr>
              <a:t>@</a:t>
            </a:r>
            <a:r>
              <a:rPr lang="nl-NL" sz="1400" i="1" dirty="0" err="1">
                <a:solidFill>
                  <a:srgbClr val="528D73"/>
                </a:solidFill>
                <a:latin typeface="Consolas" panose="020B0609020204030204" pitchFamily="49" charset="0"/>
              </a:rPr>
              <a:t>key</a:t>
            </a:r>
            <a:endParaRPr lang="nl-NL" sz="1400" i="1" dirty="0">
              <a:solidFill>
                <a:srgbClr val="528D73"/>
              </a:solidFill>
              <a:latin typeface="Consolas" panose="020B0609020204030204" pitchFamily="49" charset="0"/>
            </a:endParaRPr>
          </a:p>
          <a:p>
            <a:r>
              <a:rPr lang="nl-NL" sz="1400" dirty="0">
                <a:latin typeface="Consolas" panose="020B0609020204030204" pitchFamily="49" charset="0"/>
              </a:rPr>
              <a:t>         </a:t>
            </a:r>
            <a:r>
              <a:rPr lang="nl-NL" sz="1400" dirty="0" err="1">
                <a:latin typeface="Consolas" panose="020B0609020204030204" pitchFamily="49" charset="0"/>
              </a:rPr>
              <a:t>balance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NL" sz="1400" dirty="0">
                <a:solidFill>
                  <a:srgbClr val="AB2525"/>
                </a:solidFill>
                <a:latin typeface="Consolas" panose="020B0609020204030204" pitchFamily="49" charset="0"/>
              </a:rPr>
              <a:t>Money</a:t>
            </a: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nl-NL" sz="1400" dirty="0">
              <a:latin typeface="Consolas" panose="020B0609020204030204" pitchFamily="49" charset="0"/>
            </a:endParaRPr>
          </a:p>
          <a:p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    events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     </a:t>
            </a:r>
            <a:r>
              <a:rPr lang="nl-NL" sz="1400" dirty="0" err="1">
                <a:latin typeface="Consolas" panose="020B0609020204030204" pitchFamily="49" charset="0"/>
              </a:rPr>
              <a:t>openAccount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     </a:t>
            </a:r>
            <a:r>
              <a:rPr lang="nl-NL" sz="1400" dirty="0" err="1">
                <a:latin typeface="Consolas" panose="020B0609020204030204" pitchFamily="49" charset="0"/>
              </a:rPr>
              <a:t>deposit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nl-NL" sz="1400" dirty="0">
              <a:latin typeface="Consolas" panose="020B0609020204030204" pitchFamily="49" charset="0"/>
            </a:endParaRPr>
          </a:p>
          <a:p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   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lifeCycle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       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initial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init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opened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openAccount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400" dirty="0">
                <a:latin typeface="Consolas" panose="020B0609020204030204" pitchFamily="49" charset="0"/>
              </a:rPr>
              <a:t>         </a:t>
            </a:r>
            <a:r>
              <a:rPr lang="nl-NL" sz="1400" dirty="0" err="1">
                <a:latin typeface="Consolas" panose="020B0609020204030204" pitchFamily="49" charset="0"/>
              </a:rPr>
              <a:t>opened</a:t>
            </a:r>
            <a:r>
              <a:rPr lang="nl-NL" sz="1400" dirty="0"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opened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deposit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       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final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opened</a:t>
            </a:r>
            <a:endParaRPr lang="nl-NL" sz="1400" dirty="0">
              <a:solidFill>
                <a:srgbClr val="7B0052"/>
              </a:solidFill>
              <a:latin typeface="Consolas" panose="020B0609020204030204" pitchFamily="49" charset="0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D7145192-2DC4-44DF-AAB5-1471DF82E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8561" y="1640393"/>
            <a:ext cx="4364609" cy="4637859"/>
          </a:xfrm>
          <a:ln w="19050">
            <a:solidFill>
              <a:srgbClr val="A8A8A8"/>
            </a:solidFill>
          </a:ln>
        </p:spPr>
        <p:txBody>
          <a:bodyPr/>
          <a:lstStyle/>
          <a:p>
            <a:r>
              <a:rPr lang="en-US" sz="1400" dirty="0">
                <a:solidFill>
                  <a:srgbClr val="7B0052"/>
                </a:solidFill>
                <a:latin typeface="Consolas" panose="020B0609020204030204" pitchFamily="49" charset="0"/>
              </a:rPr>
              <a:t> module </a:t>
            </a:r>
            <a:r>
              <a:rPr lang="en-US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simple_account_small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.Library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B0052"/>
                </a:solidFill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simple_account_small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.Account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NL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B0052"/>
                </a:solidFill>
                <a:latin typeface="Consolas" panose="020B0609020204030204" pitchFamily="49" charset="0"/>
              </a:rPr>
              <a:t> event </a:t>
            </a:r>
            <a:r>
              <a:rPr lang="en-US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openAccount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initialDeposit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B2525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preconditions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    </a:t>
            </a:r>
            <a:r>
              <a:rPr lang="nl-NL" sz="1400" dirty="0" err="1">
                <a:latin typeface="Consolas" panose="020B0609020204030204" pitchFamily="49" charset="0"/>
              </a:rPr>
              <a:t>initialDeposit</a:t>
            </a:r>
            <a:r>
              <a:rPr lang="nl-NL" sz="1400" dirty="0"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en-US" sz="1400" dirty="0">
                <a:solidFill>
                  <a:srgbClr val="8B008B"/>
                </a:solidFill>
                <a:latin typeface="Consolas" panose="020B0609020204030204" pitchFamily="49" charset="0"/>
              </a:rPr>
              <a:t>EUR 0.00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postconditions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    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new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this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.balance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==</a:t>
            </a: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initialDeposit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nl-NL" sz="1400" dirty="0">
              <a:latin typeface="Consolas" panose="020B0609020204030204" pitchFamily="49" charset="0"/>
            </a:endParaRPr>
          </a:p>
          <a:p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event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deposit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NL" sz="1400" dirty="0">
                <a:solidFill>
                  <a:srgbClr val="AB2525"/>
                </a:solidFill>
                <a:latin typeface="Consolas" panose="020B0609020204030204" pitchFamily="49" charset="0"/>
              </a:rPr>
              <a:t>Money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i="1" dirty="0">
                <a:solidFill>
                  <a:srgbClr val="528D73"/>
                </a:solidFill>
                <a:latin typeface="Consolas" panose="020B0609020204030204" pitchFamily="49" charset="0"/>
              </a:rPr>
              <a:t>// ...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94627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E415682-DA4B-45C8-9C53-9FA528192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b="1" dirty="0"/>
              <a:t>Generating system</a:t>
            </a:r>
          </a:p>
          <a:p>
            <a:pPr lvl="2"/>
            <a:r>
              <a:rPr lang="en-GB" dirty="0"/>
              <a:t>Implementation is not checked</a:t>
            </a:r>
          </a:p>
          <a:p>
            <a:pPr lvl="2"/>
            <a:r>
              <a:rPr lang="en-GB" dirty="0"/>
              <a:t>Automatically</a:t>
            </a:r>
          </a:p>
          <a:p>
            <a:pPr lvl="2"/>
            <a:endParaRPr lang="en-GB" dirty="0"/>
          </a:p>
          <a:p>
            <a:pPr lvl="1"/>
            <a:r>
              <a:rPr lang="en-GB" b="1" dirty="0"/>
              <a:t>Solution</a:t>
            </a:r>
          </a:p>
          <a:p>
            <a:pPr lvl="2"/>
            <a:r>
              <a:rPr lang="en-GB" dirty="0"/>
              <a:t>Property-based testing</a:t>
            </a:r>
          </a:p>
          <a:p>
            <a:pPr lvl="2"/>
            <a:r>
              <a:rPr lang="en-GB" dirty="0"/>
              <a:t>Rebel semantics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F75A561-A1A5-474B-A1C4-86D5F452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r>
              <a:rPr lang="nl-NL" dirty="0"/>
              <a:t> statement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EEC116-5BF7-408E-8A76-5A320F05A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1322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E415682-DA4B-45C8-9C53-9FA528192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Main research question</a:t>
            </a:r>
          </a:p>
          <a:p>
            <a:pPr lvl="2"/>
            <a:r>
              <a:rPr lang="en-US" dirty="0"/>
              <a:t>How can the generator in the Rebel toolchain be tested automatically, by using the generated system, to check whether the implementation works as expected?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Sub research questions</a:t>
            </a:r>
          </a:p>
          <a:p>
            <a:pPr marL="611187" lvl="2" indent="-342900">
              <a:buFont typeface="+mj-lt"/>
              <a:buAutoNum type="arabicPeriod"/>
            </a:pPr>
            <a:r>
              <a:rPr lang="en-US" dirty="0"/>
              <a:t>Which properties are expected to hold on the semantics of the generated code?</a:t>
            </a:r>
          </a:p>
          <a:p>
            <a:pPr marL="611187" lvl="2" indent="-342900">
              <a:buFont typeface="+mj-lt"/>
              <a:buAutoNum type="arabicPeriod"/>
            </a:pPr>
            <a:r>
              <a:rPr lang="en-US" dirty="0"/>
              <a:t>How can we test each property as automatically as possible to find bugs in the generator?</a:t>
            </a:r>
          </a:p>
          <a:p>
            <a:pPr marL="611187" lvl="2" indent="-342900">
              <a:buFont typeface="+mj-lt"/>
              <a:buAutoNum type="arabicPeriod"/>
            </a:pPr>
            <a:r>
              <a:rPr lang="en-US" dirty="0"/>
              <a:t>What kind of bugs can be found using this approach and how many?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F75A561-A1A5-474B-A1C4-86D5F452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r>
              <a:rPr lang="nl-NL" dirty="0"/>
              <a:t> statement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EEC116-5BF7-408E-8A76-5A320F05A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223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E415682-DA4B-45C8-9C53-9FA528192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600" b="1" dirty="0"/>
              <a:t>Define expected properties</a:t>
            </a:r>
            <a:endParaRPr lang="en-US" sz="1600" dirty="0"/>
          </a:p>
          <a:p>
            <a:pPr lvl="2"/>
            <a:r>
              <a:rPr lang="en-US" sz="1600" dirty="0"/>
              <a:t>Axioms as inspiration</a:t>
            </a:r>
          </a:p>
          <a:p>
            <a:pPr lvl="2"/>
            <a:r>
              <a:rPr lang="en-US" sz="1600" dirty="0"/>
              <a:t>Reflexivity, Associativity, Distributivity, Symmetry, etc.</a:t>
            </a:r>
          </a:p>
          <a:p>
            <a:pPr lvl="2"/>
            <a:r>
              <a:rPr lang="en-US" sz="1600" dirty="0"/>
              <a:t>Rebel types and operators</a:t>
            </a:r>
          </a:p>
          <a:p>
            <a:pPr lvl="2"/>
            <a:r>
              <a:rPr lang="en-US" sz="1600" dirty="0"/>
              <a:t>Focus on Money</a:t>
            </a:r>
          </a:p>
          <a:p>
            <a:pPr lvl="1"/>
            <a:endParaRPr lang="en-US" sz="1600" dirty="0"/>
          </a:p>
          <a:p>
            <a:pPr lvl="1"/>
            <a:r>
              <a:rPr lang="en-US" sz="1600" b="1" dirty="0"/>
              <a:t>Create specification</a:t>
            </a:r>
          </a:p>
          <a:p>
            <a:pPr lvl="2"/>
            <a:r>
              <a:rPr lang="en-US" sz="1600" dirty="0"/>
              <a:t>Rebel syntax</a:t>
            </a:r>
          </a:p>
          <a:p>
            <a:pPr lvl="2"/>
            <a:r>
              <a:rPr lang="en-US" sz="1600" dirty="0"/>
              <a:t>Type checker</a:t>
            </a:r>
          </a:p>
          <a:p>
            <a:pPr lvl="2"/>
            <a:r>
              <a:rPr lang="nl-NL" sz="1600" dirty="0" err="1"/>
              <a:t>Implicative</a:t>
            </a:r>
            <a:r>
              <a:rPr lang="nl-NL" sz="1600" dirty="0"/>
              <a:t> </a:t>
            </a:r>
            <a:r>
              <a:rPr lang="nl-NL" sz="1600" dirty="0" err="1"/>
              <a:t>properties</a:t>
            </a:r>
            <a:endParaRPr lang="nl-NL" sz="1600" dirty="0"/>
          </a:p>
          <a:p>
            <a:pPr lvl="2"/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F75A561-A1A5-474B-A1C4-86D5F452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Approach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EEC116-5BF7-408E-8A76-5A320F05A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0718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E415682-DA4B-45C8-9C53-9FA528192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600" b="1" dirty="0"/>
              <a:t>Define expected properties</a:t>
            </a:r>
            <a:endParaRPr lang="en-US" sz="1600" dirty="0"/>
          </a:p>
          <a:p>
            <a:pPr lvl="2"/>
            <a:r>
              <a:rPr lang="en-US" sz="1600" dirty="0"/>
              <a:t>Axioms as inspiration</a:t>
            </a:r>
          </a:p>
          <a:p>
            <a:pPr lvl="2"/>
            <a:r>
              <a:rPr lang="en-US" sz="1600" dirty="0"/>
              <a:t>Reflexivity, Associativity, Distributivity, Symmetry, etc.</a:t>
            </a:r>
          </a:p>
          <a:p>
            <a:pPr lvl="2"/>
            <a:r>
              <a:rPr lang="en-US" sz="1600" dirty="0"/>
              <a:t>Rebel types and operators</a:t>
            </a:r>
          </a:p>
          <a:p>
            <a:pPr lvl="2"/>
            <a:r>
              <a:rPr lang="en-US" sz="1600" dirty="0"/>
              <a:t>Focus on Money</a:t>
            </a:r>
          </a:p>
          <a:p>
            <a:pPr lvl="1"/>
            <a:endParaRPr lang="en-US" sz="1600" dirty="0"/>
          </a:p>
          <a:p>
            <a:pPr lvl="1"/>
            <a:r>
              <a:rPr lang="en-US" sz="1600" b="1" dirty="0"/>
              <a:t>Create specification</a:t>
            </a:r>
          </a:p>
          <a:p>
            <a:pPr lvl="2"/>
            <a:r>
              <a:rPr lang="en-US" sz="1600" dirty="0"/>
              <a:t>Rebel syntax</a:t>
            </a:r>
          </a:p>
          <a:p>
            <a:pPr lvl="2"/>
            <a:r>
              <a:rPr lang="en-US" sz="1600" dirty="0"/>
              <a:t>Type checker</a:t>
            </a:r>
          </a:p>
          <a:p>
            <a:pPr lvl="2"/>
            <a:r>
              <a:rPr lang="nl-NL" sz="1600" dirty="0" err="1"/>
              <a:t>Implicative</a:t>
            </a:r>
            <a:r>
              <a:rPr lang="nl-NL" sz="1600" dirty="0"/>
              <a:t> </a:t>
            </a:r>
            <a:r>
              <a:rPr lang="nl-NL" sz="1600" dirty="0" err="1"/>
              <a:t>properties</a:t>
            </a:r>
            <a:endParaRPr lang="nl-NL" sz="1600" dirty="0"/>
          </a:p>
          <a:p>
            <a:pPr lvl="2"/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F75A561-A1A5-474B-A1C4-86D5F452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Approach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EEC116-5BF7-408E-8A76-5A320F05A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551D3653-352A-43D3-80C3-6EA67D4D04EE}"/>
              </a:ext>
            </a:extLst>
          </p:cNvPr>
          <p:cNvSpPr/>
          <p:nvPr/>
        </p:nvSpPr>
        <p:spPr>
          <a:xfrm>
            <a:off x="344263" y="4075183"/>
            <a:ext cx="4350285" cy="2031325"/>
          </a:xfrm>
          <a:prstGeom prst="rect">
            <a:avLst/>
          </a:prstGeom>
          <a:ln w="19050">
            <a:solidFill>
              <a:srgbClr val="A8A8A8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B0052"/>
                </a:solidFill>
                <a:latin typeface="Consolas" panose="020B0609020204030204" pitchFamily="49" charset="0"/>
              </a:rPr>
              <a:t>event </a:t>
            </a:r>
            <a:r>
              <a:rPr lang="en-US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openAccount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initialDeposit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B2525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preconditions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    </a:t>
            </a:r>
            <a:r>
              <a:rPr lang="nl-NL" sz="1400" dirty="0" err="1">
                <a:latin typeface="Consolas" panose="020B0609020204030204" pitchFamily="49" charset="0"/>
              </a:rPr>
              <a:t>initialDeposit</a:t>
            </a:r>
            <a:r>
              <a:rPr lang="nl-NL" sz="1400" dirty="0"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en-US" sz="1400" dirty="0">
                <a:solidFill>
                  <a:srgbClr val="8B008B"/>
                </a:solidFill>
                <a:latin typeface="Consolas" panose="020B0609020204030204" pitchFamily="49" charset="0"/>
              </a:rPr>
              <a:t>EUR 0.00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postconditions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    </a:t>
            </a:r>
            <a:r>
              <a:rPr lang="nl-NL" sz="1400" dirty="0">
                <a:solidFill>
                  <a:srgbClr val="7B0052"/>
                </a:solidFill>
                <a:latin typeface="Consolas" panose="020B0609020204030204" pitchFamily="49" charset="0"/>
              </a:rPr>
              <a:t>new </a:t>
            </a:r>
            <a:r>
              <a:rPr lang="nl-NL" sz="1400" dirty="0" err="1">
                <a:solidFill>
                  <a:srgbClr val="7B0052"/>
                </a:solidFill>
                <a:latin typeface="Consolas" panose="020B0609020204030204" pitchFamily="49" charset="0"/>
              </a:rPr>
              <a:t>this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.balance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==</a:t>
            </a: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initialDeposit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41383887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4x3_April2017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ING Orange">
      <a:srgbClr val="FF6200"/>
    </a:custClr>
    <a:custClr name="ING Light Grey">
      <a:srgbClr val="A8A8A8"/>
    </a:custClr>
    <a:custClr name="ING Mid Grey">
      <a:srgbClr val="696969"/>
    </a:custClr>
    <a:custClr name="ING Text color">
      <a:srgbClr val="333333"/>
    </a:custClr>
    <a:custClr name="ING Indigo">
      <a:srgbClr val="525199"/>
    </a:custClr>
    <a:custClr name="ING Sky">
      <a:srgbClr val="60A6DA"/>
    </a:custClr>
    <a:custClr name="ING Fuchsia">
      <a:srgbClr val="AB0066"/>
    </a:custClr>
    <a:custClr name="ING Lime">
      <a:srgbClr val="D0D93C"/>
    </a:custClr>
    <a:custClr name="ING Leaf / Plus">
      <a:srgbClr val="349651"/>
    </a:custClr>
    <a:custClr name="ING Minus">
      <a:srgbClr val="FF0000"/>
    </a:custClr>
  </a:custClrLst>
  <a:extLst>
    <a:ext uri="{05A4C25C-085E-4340-85A3-A5531E510DB2}">
      <thm15:themeFamily xmlns:thm15="http://schemas.microsoft.com/office/thememl/2012/main" name="04 Corporate useful elements and example slides 4x3.pptx" id="{AB4295D5-4386-40B0-957F-9E49372D0DF4}" vid="{88CF1698-ECEF-4213-89BC-A51859BBB440}"/>
    </a:ext>
  </a:extLst>
</a:theme>
</file>

<file path=ppt/theme/theme2.xml><?xml version="1.0" encoding="utf-8"?>
<a:theme xmlns:a="http://schemas.openxmlformats.org/drawingml/2006/main" name="Office Theme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978</TotalTime>
  <Words>2639</Words>
  <Application>Microsoft Office PowerPoint</Application>
  <PresentationFormat>Diavoorstelling (4:3)</PresentationFormat>
  <Paragraphs>514</Paragraphs>
  <Slides>24</Slides>
  <Notes>21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9" baseType="lpstr">
      <vt:lpstr>Arial</vt:lpstr>
      <vt:lpstr>Consolas</vt:lpstr>
      <vt:lpstr>Courier New</vt:lpstr>
      <vt:lpstr>ING Me</vt:lpstr>
      <vt:lpstr>ING_PP_Template_4x3_April2017</vt:lpstr>
      <vt:lpstr>Property-based testing Rebel semantics in the generated code</vt:lpstr>
      <vt:lpstr>Contents</vt:lpstr>
      <vt:lpstr>Context</vt:lpstr>
      <vt:lpstr>Context</vt:lpstr>
      <vt:lpstr>Context</vt:lpstr>
      <vt:lpstr>Problem statement</vt:lpstr>
      <vt:lpstr>Problem statement</vt:lpstr>
      <vt:lpstr>Approach</vt:lpstr>
      <vt:lpstr>Approach</vt:lpstr>
      <vt:lpstr>Approach</vt:lpstr>
      <vt:lpstr>Approach</vt:lpstr>
      <vt:lpstr>Approach</vt:lpstr>
      <vt:lpstr>Experiments</vt:lpstr>
      <vt:lpstr>Experiments</vt:lpstr>
      <vt:lpstr>Experiments</vt:lpstr>
      <vt:lpstr>Experiments</vt:lpstr>
      <vt:lpstr>Experiments</vt:lpstr>
      <vt:lpstr>Experiments</vt:lpstr>
      <vt:lpstr>PowerPoint-presentatie</vt:lpstr>
      <vt:lpstr>Results</vt:lpstr>
      <vt:lpstr>Conclusion</vt:lpstr>
      <vt:lpstr>Future work</vt:lpstr>
      <vt:lpstr>Demo</vt:lpstr>
      <vt:lpstr>Thank you</vt:lpstr>
    </vt:vector>
  </TitlesOfParts>
  <Company>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Property-based testing Rebel semantics in the generated code</dc:title>
  <dc:creator>LE Kok</dc:creator>
  <cp:keywords>4x3; Corporate useful elements and example slides; Think Forward; External</cp:keywords>
  <dc:description>Mayl 2017</dc:description>
  <cp:lastModifiedBy>LE Kok</cp:lastModifiedBy>
  <cp:revision>90</cp:revision>
  <dcterms:created xsi:type="dcterms:W3CDTF">2017-10-10T18:43:23Z</dcterms:created>
  <dcterms:modified xsi:type="dcterms:W3CDTF">2017-10-12T09:02:16Z</dcterms:modified>
  <cp:version>3</cp:version>
</cp:coreProperties>
</file>