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Inter SemiBold"/>
      <p:regular r:id="rId31"/>
      <p:bold r:id="rId32"/>
      <p:italic r:id="rId33"/>
      <p:boldItalic r:id="rId34"/>
    </p:embeddedFont>
    <p:embeddedFont>
      <p:font typeface="Inconsolata"/>
      <p:regular r:id="rId35"/>
      <p:bold r:id="rId36"/>
    </p:embeddedFont>
    <p:embeddedFont>
      <p:font typeface="Inter"/>
      <p:regular r:id="rId37"/>
      <p:bold r:id="rId38"/>
      <p:italic r:id="rId39"/>
      <p:boldItalic r:id="rId40"/>
    </p:embeddedFont>
    <p:embeddedFont>
      <p:font typeface="Inter ExtraBold"/>
      <p:bold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  <p:embeddedFont>
      <p:font typeface="Inter Medium"/>
      <p:regular r:id="rId47"/>
      <p:bold r:id="rId48"/>
      <p:italic r:id="rId49"/>
      <p:boldItalic r:id="rId50"/>
    </p:embeddedFont>
    <p:embeddedFont>
      <p:font typeface="Inter Black"/>
      <p:bold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boldItalic.fntdata"/><Relationship Id="rId42" Type="http://schemas.openxmlformats.org/officeDocument/2006/relationships/font" Target="fonts/InterExtraBold-boldItalic.fntdata"/><Relationship Id="rId41" Type="http://schemas.openxmlformats.org/officeDocument/2006/relationships/font" Target="fonts/InterExtraBold-bold.fntdata"/><Relationship Id="rId44" Type="http://schemas.openxmlformats.org/officeDocument/2006/relationships/font" Target="fonts/RobotoMono-bold.fntdata"/><Relationship Id="rId43" Type="http://schemas.openxmlformats.org/officeDocument/2006/relationships/font" Target="fonts/RobotoMono-regular.fntdata"/><Relationship Id="rId46" Type="http://schemas.openxmlformats.org/officeDocument/2006/relationships/font" Target="fonts/RobotoMono-boldItalic.fntdata"/><Relationship Id="rId45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InterMedium-bold.fntdata"/><Relationship Id="rId47" Type="http://schemas.openxmlformats.org/officeDocument/2006/relationships/font" Target="fonts/InterMedium-regular.fntdata"/><Relationship Id="rId49" Type="http://schemas.openxmlformats.org/officeDocument/2006/relationships/font" Target="fonts/Inter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SemiBold-regular.fntdata"/><Relationship Id="rId30" Type="http://schemas.openxmlformats.org/officeDocument/2006/relationships/slide" Target="slides/slide25.xml"/><Relationship Id="rId33" Type="http://schemas.openxmlformats.org/officeDocument/2006/relationships/font" Target="fonts/InterSemiBold-italic.fntdata"/><Relationship Id="rId32" Type="http://schemas.openxmlformats.org/officeDocument/2006/relationships/font" Target="fonts/InterSemiBold-bold.fntdata"/><Relationship Id="rId35" Type="http://schemas.openxmlformats.org/officeDocument/2006/relationships/font" Target="fonts/Inconsolata-regular.fntdata"/><Relationship Id="rId34" Type="http://schemas.openxmlformats.org/officeDocument/2006/relationships/font" Target="fonts/InterSemiBold-boldItalic.fntdata"/><Relationship Id="rId37" Type="http://schemas.openxmlformats.org/officeDocument/2006/relationships/font" Target="fonts/Inter-regular.fntdata"/><Relationship Id="rId36" Type="http://schemas.openxmlformats.org/officeDocument/2006/relationships/font" Target="fonts/Inconsolata-bold.fntdata"/><Relationship Id="rId39" Type="http://schemas.openxmlformats.org/officeDocument/2006/relationships/font" Target="fonts/Inter-italic.fntdata"/><Relationship Id="rId38" Type="http://schemas.openxmlformats.org/officeDocument/2006/relationships/font" Target="fonts/Inter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nterBlack-bold.fntdata"/><Relationship Id="rId50" Type="http://schemas.openxmlformats.org/officeDocument/2006/relationships/font" Target="fonts/InterMedium-boldItalic.fntdata"/><Relationship Id="rId52" Type="http://schemas.openxmlformats.org/officeDocument/2006/relationships/font" Target="fonts/InterBlack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fd05884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6fd05884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9b56ac4e8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9b56ac4e8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8df24ffda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8df24ffda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8df24ffda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8df24ffda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9b56ac4e8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9b56ac4e8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8df24ffda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8df24ffda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8df24ffdaa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8df24ffda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8df24ffda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8df24ffda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9b56ac4e8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9b56ac4e8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8df24ffdaa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8df24ffdaa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8df24ffda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8df24ffda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9b56ac4e8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9b56ac4e8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8df24ffda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8df24ffda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8df24ffdaa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8df24ffdaa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8df24ffdaa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8df24ffdaa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8df24ffdaa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8df24ffdaa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8df24ffdaa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8df24ffda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8df24ffdaa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8df24ffdaa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8df24ffdaa_0_64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8df24ffda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8df24ffda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a23c1f9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3a23c1f9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8df24ffda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8df24ffda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8df24ffda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8df24ffda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8df24ffda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8df24ffda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8df24ffda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8df24ffda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resentation">
  <p:cSld name="TITLE_1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11700" y="1090950"/>
            <a:ext cx="8520600" cy="14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Inter SemiBold"/>
              <a:buNone/>
              <a:defRPr>
                <a:solidFill>
                  <a:srgbClr val="808080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285533" y="45351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3742075"/>
            <a:ext cx="9144000" cy="1401425"/>
          </a:xfrm>
          <a:prstGeom prst="flowChartManualInput">
            <a:avLst/>
          </a:prstGeom>
          <a:solidFill>
            <a:srgbClr val="FBFF56"/>
          </a:solidFill>
          <a:ln cap="flat" cmpd="sng" w="9525">
            <a:solidFill>
              <a:srgbClr val="FBFF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448775" y="4297300"/>
            <a:ext cx="2591400" cy="523200"/>
          </a:xfrm>
          <a:prstGeom prst="rect">
            <a:avLst/>
          </a:prstGeom>
          <a:solidFill>
            <a:srgbClr val="1E1E1E"/>
          </a:solidFill>
        </p:spPr>
        <p:txBody>
          <a:bodyPr anchorCtr="0" anchor="ctr" bIns="91425" lIns="144000" spcFirstLastPara="1" rIns="144000" wrap="square" tIns="91425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3400" y="513675"/>
            <a:ext cx="1877576" cy="3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e products">
  <p:cSld name="ONE_COLUMN_TEXT_2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4414225" y="-6400"/>
            <a:ext cx="4736100" cy="5176800"/>
          </a:xfrm>
          <a:prstGeom prst="rect">
            <a:avLst/>
          </a:prstGeom>
          <a:solidFill>
            <a:srgbClr val="151515"/>
          </a:solidFill>
          <a:ln cap="flat" cmpd="sng" w="9525">
            <a:solidFill>
              <a:srgbClr val="1515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" name="Google Shape;84;p11"/>
          <p:cNvSpPr txBox="1"/>
          <p:nvPr>
            <p:ph type="title"/>
          </p:nvPr>
        </p:nvSpPr>
        <p:spPr>
          <a:xfrm>
            <a:off x="4883700" y="1229901"/>
            <a:ext cx="39000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None/>
              <a:defRPr b="1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b="1" sz="1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311700" y="2201877"/>
            <a:ext cx="3809100" cy="24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Inter Medium"/>
              <a:buChar char="－"/>
              <a:defRPr sz="1400">
                <a:solidFill>
                  <a:srgbClr val="151515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200"/>
              <a:buFont typeface="Inter Medium"/>
              <a:buChar char="○"/>
              <a:defRPr sz="1200">
                <a:solidFill>
                  <a:srgbClr val="151515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2921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000"/>
              <a:buChar char="■"/>
              <a:defRPr sz="1000">
                <a:solidFill>
                  <a:srgbClr val="151515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000"/>
              <a:buChar char="●"/>
              <a:defRPr sz="1000">
                <a:solidFill>
                  <a:srgbClr val="151515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000"/>
              <a:buChar char="○"/>
              <a:defRPr sz="1000">
                <a:solidFill>
                  <a:srgbClr val="151515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000"/>
              <a:buChar char="■"/>
              <a:defRPr sz="1000">
                <a:solidFill>
                  <a:srgbClr val="151515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000"/>
              <a:buChar char="●"/>
              <a:defRPr sz="1000">
                <a:solidFill>
                  <a:srgbClr val="151515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000"/>
              <a:buChar char="○"/>
              <a:defRPr sz="1000">
                <a:solidFill>
                  <a:srgbClr val="151515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1515"/>
              </a:buClr>
              <a:buSzPts val="1000"/>
              <a:buChar char="■"/>
              <a:defRPr sz="1000">
                <a:solidFill>
                  <a:srgbClr val="151515"/>
                </a:solidFill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2" type="title"/>
          </p:nvPr>
        </p:nvSpPr>
        <p:spPr>
          <a:xfrm>
            <a:off x="311700" y="1229901"/>
            <a:ext cx="39000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 sz="1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7" name="Google Shape;87;p11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lt2"/>
                </a:solidFill>
              </a:rPr>
              <a:t>‹#›</a:t>
            </a:fld>
            <a:endParaRPr b="1" sz="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5884" y="4846500"/>
            <a:ext cx="881628" cy="1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/>
          <p:nvPr>
            <p:ph idx="3" type="body"/>
          </p:nvPr>
        </p:nvSpPr>
        <p:spPr>
          <a:xfrm>
            <a:off x="4883700" y="2201887"/>
            <a:ext cx="3960000" cy="30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400"/>
              <a:buFont typeface="Inter Medium"/>
              <a:buChar char="✓"/>
              <a:defRPr sz="1400">
                <a:solidFill>
                  <a:srgbClr val="F0F0F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200"/>
              <a:buFont typeface="Inter Medium"/>
              <a:buChar char="○"/>
              <a:defRPr sz="1200">
                <a:solidFill>
                  <a:srgbClr val="F0F0F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2921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Char char="■"/>
              <a:defRPr sz="1000">
                <a:solidFill>
                  <a:srgbClr val="F0F0F1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Char char="●"/>
              <a:defRPr sz="1000">
                <a:solidFill>
                  <a:srgbClr val="F0F0F1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Char char="○"/>
              <a:defRPr sz="1000">
                <a:solidFill>
                  <a:srgbClr val="F0F0F1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Char char="■"/>
              <a:defRPr sz="1000">
                <a:solidFill>
                  <a:srgbClr val="F0F0F1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Char char="●"/>
              <a:defRPr sz="1000">
                <a:solidFill>
                  <a:srgbClr val="F0F0F1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Char char="○"/>
              <a:defRPr sz="1000">
                <a:solidFill>
                  <a:srgbClr val="F0F0F1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Char char="■"/>
              <a:defRPr sz="1000">
                <a:solidFill>
                  <a:srgbClr val="F0F0F1"/>
                </a:solidFill>
              </a:defRPr>
            </a:lvl9pPr>
          </a:lstStyle>
          <a:p/>
        </p:txBody>
      </p:sp>
      <p:pic>
        <p:nvPicPr>
          <p:cNvPr id="90" name="Google Shape;9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04627" y="385925"/>
            <a:ext cx="1955302" cy="3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/>
          <p:nvPr/>
        </p:nvSpPr>
        <p:spPr>
          <a:xfrm>
            <a:off x="4120800" y="261100"/>
            <a:ext cx="594300" cy="59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" name="Google Shape;92;p11"/>
          <p:cNvSpPr/>
          <p:nvPr>
            <p:ph idx="4" type="pic"/>
          </p:nvPr>
        </p:nvSpPr>
        <p:spPr>
          <a:xfrm>
            <a:off x="1223250" y="358900"/>
            <a:ext cx="1986000" cy="398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heavy slide 2 columns (dark mode)">
  <p:cSld name="ONE_COLUMN_TEXT_2_1"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Inter ExtraBold"/>
              <a:buNone/>
              <a:defRPr sz="26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311700" y="1439175"/>
            <a:ext cx="3809100" cy="29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Medium"/>
              <a:buChar char="○"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96" name="Google Shape;96;p12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97" name="Google Shape;97;p12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rgbClr val="FBFF56"/>
            </a:solidFill>
            <a:ln cap="flat" cmpd="sng" w="9525">
              <a:solidFill>
                <a:srgbClr val="FBFF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0" y="4686300"/>
              <a:ext cx="4541925" cy="457200"/>
            </a:xfrm>
            <a:prstGeom prst="flowChartManualInput">
              <a:avLst/>
            </a:prstGeom>
            <a:solidFill>
              <a:srgbClr val="FBFF56"/>
            </a:solidFill>
            <a:ln cap="flat" cmpd="sng" w="9525">
              <a:solidFill>
                <a:srgbClr val="FBFF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4578900" y="1439175"/>
            <a:ext cx="3809100" cy="29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Medium"/>
              <a:buChar char="○"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lt2"/>
                </a:solidFill>
              </a:rPr>
              <a:t>‹#›</a:t>
            </a:fld>
            <a:endParaRPr b="1" sz="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2" name="Google Shape;10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5875" y="4846501"/>
            <a:ext cx="881649" cy="1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2"/>
          <p:cNvSpPr txBox="1"/>
          <p:nvPr>
            <p:ph idx="3" type="subTitle"/>
          </p:nvPr>
        </p:nvSpPr>
        <p:spPr>
          <a:xfrm>
            <a:off x="311700" y="865325"/>
            <a:ext cx="85206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ONE_COLUMN_TEXT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106" name="Google Shape;106;p13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107" name="Google Shape;107;p13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rgbClr val="FBFF56"/>
            </a:solidFill>
            <a:ln cap="flat" cmpd="sng" w="9525">
              <a:solidFill>
                <a:srgbClr val="FBFF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0" y="4679425"/>
              <a:ext cx="4541925" cy="462300"/>
            </a:xfrm>
            <a:prstGeom prst="flowChartManualInput">
              <a:avLst/>
            </a:prstGeom>
            <a:solidFill>
              <a:srgbClr val="FBFF56"/>
            </a:solidFill>
            <a:ln cap="flat" cmpd="sng" w="9525">
              <a:solidFill>
                <a:srgbClr val="FBFF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3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lt2"/>
                </a:solidFill>
              </a:rPr>
              <a:t>‹#›</a:t>
            </a:fld>
            <a:endParaRPr b="1" sz="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5875" y="4846501"/>
            <a:ext cx="881649" cy="1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 txBox="1"/>
          <p:nvPr>
            <p:ph idx="1" type="subTitle"/>
          </p:nvPr>
        </p:nvSpPr>
        <p:spPr>
          <a:xfrm>
            <a:off x="311700" y="865325"/>
            <a:ext cx="85206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(dark mode)">
  <p:cSld name="ONE_COLUMN_TEXT_1_1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Inter ExtraBold"/>
              <a:buNone/>
              <a:defRPr sz="26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115" name="Google Shape;115;p14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116" name="Google Shape;116;p14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rgbClr val="FBFF56"/>
            </a:solidFill>
            <a:ln cap="flat" cmpd="sng" w="9525">
              <a:solidFill>
                <a:srgbClr val="FBFF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0" y="4686300"/>
              <a:ext cx="4541925" cy="457200"/>
            </a:xfrm>
            <a:prstGeom prst="flowChartManualInput">
              <a:avLst/>
            </a:prstGeom>
            <a:solidFill>
              <a:srgbClr val="FBFF56"/>
            </a:solidFill>
            <a:ln cap="flat" cmpd="sng" w="9525">
              <a:solidFill>
                <a:srgbClr val="FBFF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" name="Google Shape;118;p14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lt2"/>
                </a:solidFill>
              </a:rPr>
              <a:t>‹#›</a:t>
            </a:fld>
            <a:endParaRPr b="1" sz="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0" name="Google Shape;120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5875" y="4846501"/>
            <a:ext cx="881649" cy="1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311700" y="865325"/>
            <a:ext cx="85206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- no logo">
  <p:cSld name="ONE_COLUMN_TEXT_1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4" name="Google Shape;124;p15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lt2"/>
                </a:solidFill>
              </a:rPr>
              <a:t>‹#›</a:t>
            </a:fld>
            <a:endParaRPr b="1" sz="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" name="Google Shape;126;p15"/>
          <p:cNvSpPr txBox="1"/>
          <p:nvPr>
            <p:ph idx="1" type="subTitle"/>
          </p:nvPr>
        </p:nvSpPr>
        <p:spPr>
          <a:xfrm>
            <a:off x="311700" y="865325"/>
            <a:ext cx="85206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(dark mode) - with logo">
  <p:cSld name="ONE_COLUMN_TEXT_1_1_1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Inter ExtraBold"/>
              <a:buNone/>
              <a:defRPr sz="26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9" name="Google Shape;129;p16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6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lt2"/>
                </a:solidFill>
              </a:rPr>
              <a:t>‹#›</a:t>
            </a:fld>
            <a:endParaRPr b="1" sz="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1" name="Google Shape;131;p16"/>
          <p:cNvSpPr txBox="1"/>
          <p:nvPr>
            <p:ph idx="1" type="subTitle"/>
          </p:nvPr>
        </p:nvSpPr>
        <p:spPr>
          <a:xfrm>
            <a:off x="311700" y="865325"/>
            <a:ext cx="85206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2" name="Google Shape;13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5884" y="4846500"/>
            <a:ext cx="881628" cy="1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(dark mode) - no logo">
  <p:cSld name="ONE_COLUMN_TEXT_1_1_1_1"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Inter ExtraBold"/>
              <a:buNone/>
              <a:defRPr sz="26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5" name="Google Shape;135;p17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lt2"/>
                </a:solidFill>
              </a:rPr>
              <a:t>‹#›</a:t>
            </a:fld>
            <a:endParaRPr b="1" sz="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7" name="Google Shape;137;p17"/>
          <p:cNvSpPr txBox="1"/>
          <p:nvPr>
            <p:ph idx="1" type="subTitle"/>
          </p:nvPr>
        </p:nvSpPr>
        <p:spPr>
          <a:xfrm>
            <a:off x="311700" y="865325"/>
            <a:ext cx="85206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less text heavy">
  <p:cSld name="MAIN_POI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/>
          <p:nvPr/>
        </p:nvSpPr>
        <p:spPr>
          <a:xfrm flipH="1" rot="-5400000">
            <a:off x="4888125" y="866625"/>
            <a:ext cx="5171350" cy="3410900"/>
          </a:xfrm>
          <a:prstGeom prst="flowChartManualInput">
            <a:avLst/>
          </a:prstGeom>
          <a:solidFill>
            <a:srgbClr val="FBFF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311700" y="368825"/>
            <a:ext cx="543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1" name="Google Shape;141;p18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lt2"/>
                </a:solidFill>
              </a:rPr>
              <a:t>‹#›</a:t>
            </a:fld>
            <a:endParaRPr b="1" sz="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5875" y="4846501"/>
            <a:ext cx="881649" cy="1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311700" y="865325"/>
            <a:ext cx="54567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2" type="body"/>
          </p:nvPr>
        </p:nvSpPr>
        <p:spPr>
          <a:xfrm>
            <a:off x="311700" y="1443175"/>
            <a:ext cx="5430600" cy="27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800"/>
              <a:buFont typeface="Inter"/>
              <a:buChar char="●"/>
              <a:defRPr sz="18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600"/>
              <a:buFont typeface="Inter Medium"/>
              <a:buChar char="○"/>
              <a:defRPr>
                <a:solidFill>
                  <a:srgbClr val="41414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●"/>
              <a:defRPr>
                <a:solidFill>
                  <a:srgbClr val="41414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Char char="○"/>
              <a:defRPr>
                <a:solidFill>
                  <a:srgbClr val="41414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■"/>
              <a:defRPr>
                <a:solidFill>
                  <a:srgbClr val="41414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●"/>
              <a:defRPr>
                <a:solidFill>
                  <a:srgbClr val="41414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○"/>
              <a:defRPr>
                <a:solidFill>
                  <a:srgbClr val="41414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■"/>
              <a:defRPr>
                <a:solidFill>
                  <a:srgbClr val="41414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less text heavy black side">
  <p:cSld name="MAIN_POINT_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368825"/>
            <a:ext cx="5237400" cy="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148" name="Google Shape;148;p19"/>
          <p:cNvGrpSpPr/>
          <p:nvPr/>
        </p:nvGrpSpPr>
        <p:grpSpPr>
          <a:xfrm>
            <a:off x="5947449" y="-5875"/>
            <a:ext cx="3201379" cy="5171104"/>
            <a:chOff x="5014925" y="5700"/>
            <a:chExt cx="4948800" cy="5132100"/>
          </a:xfrm>
        </p:grpSpPr>
        <p:sp>
          <p:nvSpPr>
            <p:cNvPr id="149" name="Google Shape;149;p19"/>
            <p:cNvSpPr/>
            <p:nvPr/>
          </p:nvSpPr>
          <p:spPr>
            <a:xfrm flipH="1" rot="-5400000">
              <a:off x="4923275" y="97350"/>
              <a:ext cx="5132100" cy="4948800"/>
            </a:xfrm>
            <a:prstGeom prst="rect">
              <a:avLst/>
            </a:prstGeom>
            <a:solidFill>
              <a:srgbClr val="1515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0" name="Google Shape;150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697650" y="4703624"/>
              <a:ext cx="349050" cy="349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19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lt2"/>
                </a:solidFill>
              </a:rPr>
              <a:t>‹#›</a:t>
            </a:fld>
            <a:endParaRPr b="1" sz="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5884" y="4846500"/>
            <a:ext cx="881628" cy="1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311700" y="1443170"/>
            <a:ext cx="3809100" cy="27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800"/>
              <a:buFont typeface="Inter"/>
              <a:buChar char="●"/>
              <a:defRPr sz="18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600"/>
              <a:buFont typeface="Inter Medium"/>
              <a:buChar char="○"/>
              <a:defRPr>
                <a:solidFill>
                  <a:srgbClr val="41414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●"/>
              <a:defRPr>
                <a:solidFill>
                  <a:srgbClr val="41414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Char char="○"/>
              <a:defRPr>
                <a:solidFill>
                  <a:srgbClr val="41414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■"/>
              <a:defRPr>
                <a:solidFill>
                  <a:srgbClr val="41414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●"/>
              <a:defRPr>
                <a:solidFill>
                  <a:srgbClr val="41414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○"/>
              <a:defRPr>
                <a:solidFill>
                  <a:srgbClr val="41414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■"/>
              <a:defRPr>
                <a:solidFill>
                  <a:srgbClr val="414141"/>
                </a:solidFill>
              </a:defRPr>
            </a:lvl9pPr>
          </a:lstStyle>
          <a:p/>
        </p:txBody>
      </p:sp>
      <p:sp>
        <p:nvSpPr>
          <p:cNvPr id="155" name="Google Shape;155;p19"/>
          <p:cNvSpPr txBox="1"/>
          <p:nvPr>
            <p:ph idx="2" type="subTitle"/>
          </p:nvPr>
        </p:nvSpPr>
        <p:spPr>
          <a:xfrm>
            <a:off x="311700" y="865325"/>
            <a:ext cx="52374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less text heavy (dark mode)">
  <p:cSld name="MAIN_POINT_1">
    <p:bg>
      <p:bgPr>
        <a:solidFill>
          <a:schemeClr val="dk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368825"/>
            <a:ext cx="543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Inter ExtraBold"/>
              <a:buNone/>
              <a:defRPr sz="26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8" name="Google Shape;158;p20"/>
          <p:cNvSpPr/>
          <p:nvPr/>
        </p:nvSpPr>
        <p:spPr>
          <a:xfrm flipH="1" rot="-5400000">
            <a:off x="4888125" y="866625"/>
            <a:ext cx="5171350" cy="3410900"/>
          </a:xfrm>
          <a:prstGeom prst="flowChartManualInput">
            <a:avLst/>
          </a:prstGeom>
          <a:solidFill>
            <a:srgbClr val="FBFF5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dk2"/>
                </a:solidFill>
              </a:rPr>
              <a:t>‹#›</a:t>
            </a:fld>
            <a:endParaRPr b="1" sz="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5875" y="4846501"/>
            <a:ext cx="881649" cy="1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311700" y="1439175"/>
            <a:ext cx="3809100" cy="29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Medium"/>
              <a:buChar char="○"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20"/>
          <p:cNvSpPr txBox="1"/>
          <p:nvPr>
            <p:ph idx="2" type="subTitle"/>
          </p:nvPr>
        </p:nvSpPr>
        <p:spPr>
          <a:xfrm>
            <a:off x="311700" y="865325"/>
            <a:ext cx="54921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TITLE_ONLY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11700" y="1284125"/>
            <a:ext cx="7658100" cy="120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0" y="3742075"/>
            <a:ext cx="9144000" cy="1401425"/>
          </a:xfrm>
          <a:prstGeom prst="flowChartManualInput">
            <a:avLst/>
          </a:prstGeom>
          <a:solidFill>
            <a:srgbClr val="FBFF56"/>
          </a:solidFill>
          <a:ln cap="flat" cmpd="sng" w="9525">
            <a:solidFill>
              <a:srgbClr val="FBFF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3400" y="529977"/>
            <a:ext cx="1877494" cy="33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311700" y="2419375"/>
            <a:ext cx="85206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None/>
              <a:defRPr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 highlight">
  <p:cSld name="SECTION_TITLE_AND_DESCRIPTION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>
            <a:off x="5947700" y="-125"/>
            <a:ext cx="3196500" cy="5143500"/>
          </a:xfrm>
          <a:prstGeom prst="rect">
            <a:avLst/>
          </a:prstGeom>
          <a:solidFill>
            <a:srgbClr val="FBFF56"/>
          </a:solidFill>
          <a:ln cap="flat" cmpd="sng" w="9525">
            <a:solidFill>
              <a:srgbClr val="FBFF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lt2"/>
                </a:solidFill>
              </a:rPr>
              <a:t>‹#›</a:t>
            </a:fld>
            <a:endParaRPr b="1" sz="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68" name="Google Shape;16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5875" y="4846501"/>
            <a:ext cx="881649" cy="1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>
            <p:ph type="title"/>
          </p:nvPr>
        </p:nvSpPr>
        <p:spPr>
          <a:xfrm>
            <a:off x="311700" y="368825"/>
            <a:ext cx="5237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311700" y="1443170"/>
            <a:ext cx="3809100" cy="27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800"/>
              <a:buFont typeface="Inter"/>
              <a:buChar char="●"/>
              <a:defRPr sz="18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600"/>
              <a:buFont typeface="Inter Medium"/>
              <a:buChar char="○"/>
              <a:defRPr>
                <a:solidFill>
                  <a:srgbClr val="41414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●"/>
              <a:defRPr>
                <a:solidFill>
                  <a:srgbClr val="41414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Char char="○"/>
              <a:defRPr>
                <a:solidFill>
                  <a:srgbClr val="41414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■"/>
              <a:defRPr>
                <a:solidFill>
                  <a:srgbClr val="41414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●"/>
              <a:defRPr>
                <a:solidFill>
                  <a:srgbClr val="41414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○"/>
              <a:defRPr>
                <a:solidFill>
                  <a:srgbClr val="41414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■"/>
              <a:defRPr>
                <a:solidFill>
                  <a:srgbClr val="414141"/>
                </a:solidFill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2" type="subTitle"/>
          </p:nvPr>
        </p:nvSpPr>
        <p:spPr>
          <a:xfrm>
            <a:off x="311700" y="865325"/>
            <a:ext cx="52374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 highlight (dark mode)">
  <p:cSld name="SECTION_TITLE_AND_DESCRIPTION_2">
    <p:bg>
      <p:bgPr>
        <a:solidFill>
          <a:schemeClr val="dk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>
            <a:off x="5934175" y="-125"/>
            <a:ext cx="3209700" cy="5143500"/>
          </a:xfrm>
          <a:prstGeom prst="rect">
            <a:avLst/>
          </a:prstGeom>
          <a:solidFill>
            <a:srgbClr val="FBFF56"/>
          </a:solidFill>
          <a:ln cap="flat" cmpd="sng" w="9525">
            <a:solidFill>
              <a:srgbClr val="FBFF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311700" y="368825"/>
            <a:ext cx="543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Inter ExtraBold"/>
              <a:buNone/>
              <a:defRPr sz="26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5" name="Google Shape;175;p22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dk2"/>
                </a:solidFill>
              </a:rPr>
              <a:t>‹#›</a:t>
            </a:fld>
            <a:endParaRPr b="1" sz="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5875" y="4846501"/>
            <a:ext cx="881649" cy="1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311700" y="1439175"/>
            <a:ext cx="3809100" cy="29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Medium"/>
              <a:buChar char="○"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2" type="subTitle"/>
          </p:nvPr>
        </p:nvSpPr>
        <p:spPr>
          <a:xfrm>
            <a:off x="311700" y="865325"/>
            <a:ext cx="54921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 quote">
  <p:cSld name="SECTION_TITLE_AND_DESCRIPTION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5224275" y="-125"/>
            <a:ext cx="3919800" cy="5143500"/>
          </a:xfrm>
          <a:prstGeom prst="rect">
            <a:avLst/>
          </a:prstGeom>
          <a:solidFill>
            <a:srgbClr val="FBFF56"/>
          </a:solidFill>
          <a:ln cap="flat" cmpd="sng" w="9525">
            <a:solidFill>
              <a:srgbClr val="FBFF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370300" y="1318575"/>
            <a:ext cx="46284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i="1" sz="1600">
                <a:solidFill>
                  <a:schemeClr val="dk1"/>
                </a:solidFill>
              </a:defRPr>
            </a:lvl1pPr>
            <a:lvl2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i="1">
                <a:solidFill>
                  <a:schemeClr val="dk1"/>
                </a:solidFill>
              </a:defRPr>
            </a:lvl2pPr>
            <a:lvl3pPr indent="-3111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  <a:defRPr i="1" sz="1300">
                <a:solidFill>
                  <a:schemeClr val="dk1"/>
                </a:solidFill>
              </a:defRPr>
            </a:lvl3pPr>
            <a:lvl4pPr indent="-31115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  <a:defRPr i="1" sz="1300">
                <a:solidFill>
                  <a:schemeClr val="dk1"/>
                </a:solidFill>
              </a:defRPr>
            </a:lvl4pPr>
            <a:lvl5pPr indent="-31115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  <a:defRPr i="1" sz="13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i="1"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i="1"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i="1" sz="1200">
                <a:solidFill>
                  <a:schemeClr val="dk1"/>
                </a:solidFill>
              </a:defRPr>
            </a:lvl8pPr>
            <a:lvl9pPr indent="-29845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i="1"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23"/>
          <p:cNvSpPr txBox="1"/>
          <p:nvPr/>
        </p:nvSpPr>
        <p:spPr>
          <a:xfrm>
            <a:off x="370300" y="304200"/>
            <a:ext cx="98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161600"/>
                </a:solidFill>
                <a:latin typeface="Inter Black"/>
                <a:ea typeface="Inter Black"/>
                <a:cs typeface="Inter Black"/>
                <a:sym typeface="Inter Black"/>
              </a:rPr>
              <a:t>“</a:t>
            </a:r>
            <a:endParaRPr sz="12000">
              <a:solidFill>
                <a:srgbClr val="161600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lt2"/>
                </a:solidFill>
              </a:rPr>
              <a:t>‹#›</a:t>
            </a:fld>
            <a:endParaRPr b="1" sz="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6" name="Google Shape;18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5875" y="4846501"/>
            <a:ext cx="881649" cy="1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er quote (dark mode)">
  <p:cSld name="SECTION_TITLE_AND_DESCRIPTION_1_1">
    <p:bg>
      <p:bgPr>
        <a:solidFill>
          <a:srgbClr val="151515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/>
          <p:nvPr/>
        </p:nvSpPr>
        <p:spPr>
          <a:xfrm>
            <a:off x="5224275" y="-125"/>
            <a:ext cx="3919800" cy="5143500"/>
          </a:xfrm>
          <a:prstGeom prst="rect">
            <a:avLst/>
          </a:prstGeom>
          <a:solidFill>
            <a:srgbClr val="FBFF56"/>
          </a:solidFill>
          <a:ln cap="flat" cmpd="sng" w="9525">
            <a:solidFill>
              <a:srgbClr val="FBFF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370300" y="1318575"/>
            <a:ext cx="4628400" cy="25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600"/>
              <a:buChar char="●"/>
              <a:defRPr i="1" sz="1600">
                <a:solidFill>
                  <a:srgbClr val="F0F0F1"/>
                </a:solidFill>
              </a:defRPr>
            </a:lvl1pPr>
            <a:lvl2pPr indent="-3302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600"/>
              <a:buChar char="○"/>
              <a:defRPr i="1">
                <a:solidFill>
                  <a:srgbClr val="F0F0F1"/>
                </a:solidFill>
              </a:defRPr>
            </a:lvl2pPr>
            <a:lvl3pPr indent="-31115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300"/>
              <a:buChar char="■"/>
              <a:defRPr i="1" sz="1300">
                <a:solidFill>
                  <a:srgbClr val="F0F0F1"/>
                </a:solidFill>
              </a:defRPr>
            </a:lvl3pPr>
            <a:lvl4pPr indent="-31115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300"/>
              <a:buChar char="●"/>
              <a:defRPr i="1" sz="1300">
                <a:solidFill>
                  <a:srgbClr val="F0F0F1"/>
                </a:solidFill>
              </a:defRPr>
            </a:lvl4pPr>
            <a:lvl5pPr indent="-31115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300"/>
              <a:buChar char="○"/>
              <a:defRPr i="1" sz="1300">
                <a:solidFill>
                  <a:srgbClr val="F0F0F1"/>
                </a:solidFill>
              </a:defRPr>
            </a:lvl5pPr>
            <a:lvl6pPr indent="-3048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200"/>
              <a:buChar char="■"/>
              <a:defRPr i="1" sz="1200">
                <a:solidFill>
                  <a:srgbClr val="F0F0F1"/>
                </a:solidFill>
              </a:defRPr>
            </a:lvl6pPr>
            <a:lvl7pPr indent="-3048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200"/>
              <a:buChar char="●"/>
              <a:defRPr i="1" sz="1200">
                <a:solidFill>
                  <a:srgbClr val="F0F0F1"/>
                </a:solidFill>
              </a:defRPr>
            </a:lvl7pPr>
            <a:lvl8pPr indent="-3048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200"/>
              <a:buChar char="○"/>
              <a:defRPr i="1" sz="1200">
                <a:solidFill>
                  <a:srgbClr val="F0F0F1"/>
                </a:solidFill>
              </a:defRPr>
            </a:lvl8pPr>
            <a:lvl9pPr indent="-29845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100"/>
              <a:buChar char="■"/>
              <a:defRPr i="1" sz="1100">
                <a:solidFill>
                  <a:srgbClr val="F0F0F1"/>
                </a:solidFill>
              </a:defRPr>
            </a:lvl9pPr>
          </a:lstStyle>
          <a:p/>
        </p:txBody>
      </p:sp>
      <p:sp>
        <p:nvSpPr>
          <p:cNvPr id="190" name="Google Shape;190;p24"/>
          <p:cNvSpPr txBox="1"/>
          <p:nvPr/>
        </p:nvSpPr>
        <p:spPr>
          <a:xfrm>
            <a:off x="370300" y="304200"/>
            <a:ext cx="98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FBFF56"/>
                </a:solidFill>
                <a:latin typeface="Inter Black"/>
                <a:ea typeface="Inter Black"/>
                <a:cs typeface="Inter Black"/>
                <a:sym typeface="Inter Black"/>
              </a:rPr>
              <a:t>“</a:t>
            </a:r>
            <a:endParaRPr sz="12000">
              <a:solidFill>
                <a:srgbClr val="FBFF56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dk2"/>
                </a:solidFill>
              </a:rPr>
              <a:t>‹#›</a:t>
            </a:fld>
            <a:endParaRPr b="1" sz="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5875" y="4846501"/>
            <a:ext cx="881649" cy="1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lide light background">
  <p:cSld name="CUSTOM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6" name="Google Shape;196;p25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lt2"/>
                </a:solidFill>
              </a:rPr>
              <a:t>‹#›</a:t>
            </a:fld>
            <a:endParaRPr b="1" sz="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5875" y="4846501"/>
            <a:ext cx="881649" cy="1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 txBox="1"/>
          <p:nvPr>
            <p:ph idx="1" type="subTitle"/>
          </p:nvPr>
        </p:nvSpPr>
        <p:spPr>
          <a:xfrm>
            <a:off x="311700" y="865325"/>
            <a:ext cx="85206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5"/>
          <p:cNvSpPr txBox="1"/>
          <p:nvPr>
            <p:ph idx="2" type="body"/>
          </p:nvPr>
        </p:nvSpPr>
        <p:spPr>
          <a:xfrm>
            <a:off x="311700" y="1468800"/>
            <a:ext cx="8520600" cy="3122400"/>
          </a:xfrm>
          <a:prstGeom prst="rect">
            <a:avLst/>
          </a:prstGeom>
          <a:solidFill>
            <a:srgbClr val="F0F0F1"/>
          </a:solidFill>
        </p:spPr>
        <p:txBody>
          <a:bodyPr anchorCtr="0" anchor="t" bIns="91425" lIns="198000" spcFirstLastPara="1" rIns="91425" wrap="square" tIns="1980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consolata"/>
              <a:buChar char="●"/>
              <a:defRPr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consolata"/>
              <a:buChar char="○"/>
              <a:defRPr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consolata"/>
              <a:buChar char="■"/>
              <a:defRPr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consolata"/>
              <a:buChar char="●"/>
              <a:defRPr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consolata"/>
              <a:buChar char="○"/>
              <a:defRPr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consolata"/>
              <a:buChar char="■"/>
              <a:defRPr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consolata"/>
              <a:buChar char="●"/>
              <a:defRPr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consolata"/>
              <a:buChar char="○"/>
              <a:defRPr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consolata"/>
              <a:buChar char="■"/>
              <a:defRPr sz="10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lide dark background">
  <p:cSld name="CUSTOM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b="1" sz="24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311700" y="1468800"/>
            <a:ext cx="8520600" cy="3122400"/>
          </a:xfrm>
          <a:prstGeom prst="rect">
            <a:avLst/>
          </a:prstGeom>
          <a:solidFill>
            <a:srgbClr val="151515"/>
          </a:solidFill>
        </p:spPr>
        <p:txBody>
          <a:bodyPr anchorCtr="0" anchor="t" bIns="91425" lIns="198000" spcFirstLastPara="1" rIns="91425" wrap="square" tIns="1980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●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○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■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●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○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■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●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○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■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204" name="Google Shape;204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 algn="r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 algn="r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 algn="r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 algn="r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 algn="r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 algn="r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 algn="r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 algn="r">
              <a:buNone/>
              <a:defRPr sz="13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lt2"/>
                </a:solidFill>
              </a:rPr>
              <a:t>‹#›</a:t>
            </a:fld>
            <a:endParaRPr b="1" sz="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5875" y="4846501"/>
            <a:ext cx="881649" cy="1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>
            <p:ph idx="2" type="subTitle"/>
          </p:nvPr>
        </p:nvSpPr>
        <p:spPr>
          <a:xfrm>
            <a:off x="311700" y="865325"/>
            <a:ext cx="85206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slide (dark mode)">
  <p:cSld name="CUSTOM_1_1"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Inter ExtraBold"/>
              <a:buNone/>
              <a:defRPr sz="26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11" name="Google Shape;211;p27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dk2"/>
                </a:solidFill>
              </a:rPr>
              <a:t>‹#›</a:t>
            </a:fld>
            <a:endParaRPr b="1" sz="6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5884" y="4846500"/>
            <a:ext cx="881628" cy="1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>
            <p:ph idx="1" type="subTitle"/>
          </p:nvPr>
        </p:nvSpPr>
        <p:spPr>
          <a:xfrm>
            <a:off x="311700" y="865325"/>
            <a:ext cx="85206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7"/>
          <p:cNvSpPr txBox="1"/>
          <p:nvPr>
            <p:ph idx="2" type="body"/>
          </p:nvPr>
        </p:nvSpPr>
        <p:spPr>
          <a:xfrm>
            <a:off x="311700" y="1468800"/>
            <a:ext cx="8520600" cy="3122400"/>
          </a:xfrm>
          <a:prstGeom prst="rect">
            <a:avLst/>
          </a:prstGeom>
          <a:solidFill>
            <a:srgbClr val="282828"/>
          </a:solidFill>
        </p:spPr>
        <p:txBody>
          <a:bodyPr anchorCtr="0" anchor="t" bIns="91425" lIns="198000" spcFirstLastPara="1" rIns="91425" wrap="square" tIns="198000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●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○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■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●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○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■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●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○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rgbClr val="F0F0F1"/>
              </a:buClr>
              <a:buSzPts val="1000"/>
              <a:buFont typeface="Inconsolata"/>
              <a:buChar char="■"/>
              <a:defRPr sz="1000">
                <a:solidFill>
                  <a:srgbClr val="F0F0F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311700" y="1543800"/>
            <a:ext cx="8520600" cy="28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9" name="Google Shape;219;p28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lt2"/>
                </a:solidFill>
              </a:rPr>
              <a:t>‹#›</a:t>
            </a:fld>
            <a:endParaRPr b="1" sz="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21" name="Google Shape;22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5875" y="4846501"/>
            <a:ext cx="881649" cy="1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8"/>
          <p:cNvSpPr txBox="1"/>
          <p:nvPr>
            <p:ph idx="2" type="subTitle"/>
          </p:nvPr>
        </p:nvSpPr>
        <p:spPr>
          <a:xfrm>
            <a:off x="311700" y="865325"/>
            <a:ext cx="85206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TITLEANDBULLETS_J">
  <p:cSld name="TITLE_AND_BODY_2_1_1_1_1_1_2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/>
          <p:nvPr>
            <p:ph idx="2" type="pic"/>
          </p:nvPr>
        </p:nvSpPr>
        <p:spPr>
          <a:xfrm>
            <a:off x="457200" y="1519300"/>
            <a:ext cx="3090600" cy="30906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507450" y="331400"/>
            <a:ext cx="8129100" cy="79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3854182" y="1519301"/>
            <a:ext cx="4782300" cy="309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E46962"/>
          </p15:clr>
        </p15:guide>
        <p15:guide id="2" orient="horz" pos="288">
          <p15:clr>
            <a:srgbClr val="E46962"/>
          </p15:clr>
        </p15:guide>
        <p15:guide id="3" orient="horz" pos="288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TITLEANDBULLETS_F">
  <p:cSld name="TITLE_AND_BODY_2_1_1_1_1_1_1_1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350350" y="226400"/>
            <a:ext cx="3505500" cy="109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350350" y="1598500"/>
            <a:ext cx="3505500" cy="33186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0" name="Google Shape;230;p30"/>
          <p:cNvSpPr/>
          <p:nvPr>
            <p:ph idx="2" type="pic"/>
          </p:nvPr>
        </p:nvSpPr>
        <p:spPr>
          <a:xfrm>
            <a:off x="4101622" y="226350"/>
            <a:ext cx="4690800" cy="4690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(dark mode)">
  <p:cSld name="TITLE_ONLY_1_1">
    <p:bg>
      <p:bgPr>
        <a:solidFill>
          <a:srgbClr val="151515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285375" y="1074800"/>
            <a:ext cx="5672700" cy="13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Font typeface="Inter ExtraBold"/>
              <a:buNone/>
              <a:defRPr b="0" sz="5200"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>
            <a:off x="27600" y="1718375"/>
            <a:ext cx="9144000" cy="1890925"/>
          </a:xfrm>
          <a:custGeom>
            <a:rect b="b" l="l" r="r" t="t"/>
            <a:pathLst>
              <a:path extrusionOk="0" h="75637" w="365760">
                <a:moveTo>
                  <a:pt x="0" y="75637"/>
                </a:moveTo>
                <a:lnTo>
                  <a:pt x="223597" y="75637"/>
                </a:lnTo>
                <a:lnTo>
                  <a:pt x="273285" y="828"/>
                </a:lnTo>
                <a:lnTo>
                  <a:pt x="365760" y="0"/>
                </a:lnTo>
              </a:path>
            </a:pathLst>
          </a:custGeom>
          <a:noFill/>
          <a:ln cap="flat" cmpd="sng" w="28575">
            <a:solidFill>
              <a:srgbClr val="282828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" name="Google Shape;23;p4"/>
          <p:cNvSpPr/>
          <p:nvPr/>
        </p:nvSpPr>
        <p:spPr>
          <a:xfrm>
            <a:off x="104100" y="2415400"/>
            <a:ext cx="9039900" cy="1752875"/>
          </a:xfrm>
          <a:custGeom>
            <a:rect b="b" l="l" r="r" t="t"/>
            <a:pathLst>
              <a:path extrusionOk="0" h="70115" w="361596">
                <a:moveTo>
                  <a:pt x="0" y="69716"/>
                </a:moveTo>
                <a:lnTo>
                  <a:pt x="244001" y="70115"/>
                </a:lnTo>
                <a:lnTo>
                  <a:pt x="285684" y="276"/>
                </a:lnTo>
                <a:lnTo>
                  <a:pt x="361596" y="0"/>
                </a:lnTo>
              </a:path>
            </a:pathLst>
          </a:custGeom>
          <a:noFill/>
          <a:ln cap="flat" cmpd="sng" w="28575">
            <a:solidFill>
              <a:srgbClr val="282828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4" name="Google Shape;24;p4"/>
          <p:cNvCxnSpPr/>
          <p:nvPr/>
        </p:nvCxnSpPr>
        <p:spPr>
          <a:xfrm>
            <a:off x="2208350" y="3609288"/>
            <a:ext cx="15873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3018725" y="4168263"/>
            <a:ext cx="15873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3400" y="513675"/>
            <a:ext cx="1877576" cy="33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311700" y="2474400"/>
            <a:ext cx="56463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TITLE_ONLY_1_1_1">
    <p:bg>
      <p:bgPr>
        <a:solidFill>
          <a:srgbClr val="151515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667500" y="363575"/>
            <a:ext cx="7809000" cy="3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b="0" sz="52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b="0" sz="52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b="0" sz="52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b="0" sz="52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b="0" sz="52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b="0" sz="52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b="0" sz="52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Inter ExtraBold"/>
              <a:buNone/>
              <a:defRPr b="0" sz="52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276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grpSp>
        <p:nvGrpSpPr>
          <p:cNvPr id="31" name="Google Shape;31;p5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32" name="Google Shape;32;p5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0" y="4686300"/>
              <a:ext cx="4541925" cy="457200"/>
            </a:xfrm>
            <a:prstGeom prst="flowChartManualInpu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lt2"/>
                </a:solidFill>
              </a:rPr>
              <a:t>‹#›</a:t>
            </a:fld>
            <a:endParaRPr b="1" sz="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5875" y="4846501"/>
            <a:ext cx="881649" cy="1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heavy slide">
  <p:cSld name="ONE_COLUMN_TEXT_3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Inter"/>
              <a:buNone/>
              <a:defRPr b="1" sz="2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11700" y="1443125"/>
            <a:ext cx="8520600" cy="30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800"/>
              <a:buFont typeface="Inter"/>
              <a:buChar char="●"/>
              <a:defRPr sz="18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600"/>
              <a:buFont typeface="Inter Medium"/>
              <a:buChar char="○"/>
              <a:defRPr>
                <a:solidFill>
                  <a:srgbClr val="41414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●"/>
              <a:defRPr>
                <a:solidFill>
                  <a:srgbClr val="41414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Char char="○"/>
              <a:defRPr>
                <a:solidFill>
                  <a:srgbClr val="41414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■"/>
              <a:defRPr>
                <a:solidFill>
                  <a:srgbClr val="41414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●"/>
              <a:defRPr>
                <a:solidFill>
                  <a:srgbClr val="41414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○"/>
              <a:defRPr>
                <a:solidFill>
                  <a:srgbClr val="41414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■"/>
              <a:defRPr>
                <a:solidFill>
                  <a:srgbClr val="414141"/>
                </a:solidFill>
              </a:defRPr>
            </a:lvl9pPr>
          </a:lstStyle>
          <a:p/>
        </p:txBody>
      </p:sp>
      <p:grpSp>
        <p:nvGrpSpPr>
          <p:cNvPr id="40" name="Google Shape;40;p6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41" name="Google Shape;41;p6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rgbClr val="FBFF56"/>
            </a:solidFill>
            <a:ln cap="flat" cmpd="sng" w="9525">
              <a:solidFill>
                <a:srgbClr val="FBFF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0" y="4686300"/>
              <a:ext cx="4541925" cy="457200"/>
            </a:xfrm>
            <a:prstGeom prst="flowChartManualInput">
              <a:avLst/>
            </a:prstGeom>
            <a:solidFill>
              <a:srgbClr val="FBFF56"/>
            </a:solidFill>
            <a:ln cap="flat" cmpd="sng" w="9525">
              <a:solidFill>
                <a:srgbClr val="FBFF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" name="Google Shape;43;p6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lt2"/>
                </a:solidFill>
              </a:rPr>
              <a:t>‹#›</a:t>
            </a:fld>
            <a:endParaRPr b="1" sz="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5875" y="4846501"/>
            <a:ext cx="881649" cy="1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>
            <p:ph idx="2" type="subTitle"/>
          </p:nvPr>
        </p:nvSpPr>
        <p:spPr>
          <a:xfrm>
            <a:off x="311700" y="865325"/>
            <a:ext cx="85206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heavy slide 1 - no logo">
  <p:cSld name="ONE_COLUMN_TEXT_3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9" name="Google Shape;49;p7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lt2"/>
                </a:solidFill>
              </a:rPr>
              <a:t>‹#›</a:t>
            </a:fld>
            <a:endParaRPr b="1" sz="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311700" y="1443125"/>
            <a:ext cx="8520600" cy="30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800"/>
              <a:buFont typeface="Inter"/>
              <a:buChar char="●"/>
              <a:defRPr sz="18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600"/>
              <a:buFont typeface="Inter Medium"/>
              <a:buChar char="○"/>
              <a:defRPr>
                <a:solidFill>
                  <a:srgbClr val="41414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●"/>
              <a:defRPr>
                <a:solidFill>
                  <a:srgbClr val="41414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Char char="○"/>
              <a:defRPr>
                <a:solidFill>
                  <a:srgbClr val="41414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■"/>
              <a:defRPr>
                <a:solidFill>
                  <a:srgbClr val="41414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●"/>
              <a:defRPr>
                <a:solidFill>
                  <a:srgbClr val="41414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○"/>
              <a:defRPr>
                <a:solidFill>
                  <a:srgbClr val="41414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■"/>
              <a:defRPr>
                <a:solidFill>
                  <a:srgbClr val="414141"/>
                </a:solidFill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2" type="subTitle"/>
          </p:nvPr>
        </p:nvSpPr>
        <p:spPr>
          <a:xfrm>
            <a:off x="311700" y="865325"/>
            <a:ext cx="85206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heavy slide (dark mode)">
  <p:cSld name="ONE_COLUMN_TEXT_3_1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Inter ExtraBold"/>
              <a:buNone/>
              <a:defRPr sz="26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55" name="Google Shape;55;p8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56" name="Google Shape;56;p8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rgbClr val="FBFF56"/>
            </a:solidFill>
            <a:ln cap="flat" cmpd="sng" w="9525">
              <a:solidFill>
                <a:srgbClr val="FBFF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0" y="4686300"/>
              <a:ext cx="4541925" cy="457200"/>
            </a:xfrm>
            <a:prstGeom prst="flowChartManualInput">
              <a:avLst/>
            </a:prstGeom>
            <a:solidFill>
              <a:srgbClr val="FBFF56"/>
            </a:solidFill>
            <a:ln cap="flat" cmpd="sng" w="9525">
              <a:solidFill>
                <a:srgbClr val="FBFF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8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lt2"/>
                </a:solidFill>
              </a:rPr>
              <a:t>‹#›</a:t>
            </a:fld>
            <a:endParaRPr b="1" sz="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0" name="Google Shape;6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5875" y="4846501"/>
            <a:ext cx="881649" cy="1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 txBox="1"/>
          <p:nvPr>
            <p:ph idx="1" type="body"/>
          </p:nvPr>
        </p:nvSpPr>
        <p:spPr>
          <a:xfrm>
            <a:off x="311700" y="1443125"/>
            <a:ext cx="8520600" cy="30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Medium"/>
              <a:buChar char="○"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2" type="subTitle"/>
          </p:nvPr>
        </p:nvSpPr>
        <p:spPr>
          <a:xfrm>
            <a:off x="311700" y="865325"/>
            <a:ext cx="85206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heavy slide without yellow bar (dark mode)">
  <p:cSld name="ONE_COLUMN_TEXT_3_1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Inter ExtraBold"/>
              <a:buNone/>
              <a:defRPr sz="2600">
                <a:solidFill>
                  <a:schemeClr val="accent2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5" name="Google Shape;65;p9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lt2"/>
                </a:solidFill>
              </a:rPr>
              <a:t>‹#›</a:t>
            </a:fld>
            <a:endParaRPr b="1" sz="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311700" y="1443125"/>
            <a:ext cx="8520600" cy="30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"/>
              <a:buChar char="●"/>
              <a:defRPr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Medium"/>
              <a:buChar char="○"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subTitle"/>
          </p:nvPr>
        </p:nvSpPr>
        <p:spPr>
          <a:xfrm>
            <a:off x="311700" y="865325"/>
            <a:ext cx="85206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1" sz="16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9" name="Google Shape;6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5884" y="4846500"/>
            <a:ext cx="881628" cy="1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heavy slide 2 columns">
  <p:cSld name="ONE_COLUMN_TEXT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"/>
              <a:buNone/>
              <a:defRPr b="1" sz="2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11700" y="1443170"/>
            <a:ext cx="3809100" cy="27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800"/>
              <a:buFont typeface="Inter"/>
              <a:buChar char="●"/>
              <a:defRPr sz="18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600"/>
              <a:buFont typeface="Inter Medium"/>
              <a:buChar char="○"/>
              <a:defRPr>
                <a:solidFill>
                  <a:srgbClr val="41414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●"/>
              <a:defRPr>
                <a:solidFill>
                  <a:srgbClr val="41414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Char char="○"/>
              <a:defRPr>
                <a:solidFill>
                  <a:srgbClr val="41414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■"/>
              <a:defRPr>
                <a:solidFill>
                  <a:srgbClr val="41414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●"/>
              <a:defRPr>
                <a:solidFill>
                  <a:srgbClr val="41414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○"/>
              <a:defRPr>
                <a:solidFill>
                  <a:srgbClr val="41414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■"/>
              <a:defRPr>
                <a:solidFill>
                  <a:srgbClr val="414141"/>
                </a:solidFill>
              </a:defRPr>
            </a:lvl9pPr>
          </a:lstStyle>
          <a:p/>
        </p:txBody>
      </p:sp>
      <p:grpSp>
        <p:nvGrpSpPr>
          <p:cNvPr id="73" name="Google Shape;73;p10"/>
          <p:cNvGrpSpPr/>
          <p:nvPr/>
        </p:nvGrpSpPr>
        <p:grpSpPr>
          <a:xfrm>
            <a:off x="0" y="4570800"/>
            <a:ext cx="9144000" cy="572700"/>
            <a:chOff x="0" y="4570800"/>
            <a:chExt cx="9144000" cy="572700"/>
          </a:xfrm>
        </p:grpSpPr>
        <p:sp>
          <p:nvSpPr>
            <p:cNvPr id="74" name="Google Shape;74;p10"/>
            <p:cNvSpPr/>
            <p:nvPr/>
          </p:nvSpPr>
          <p:spPr>
            <a:xfrm>
              <a:off x="4541925" y="4570800"/>
              <a:ext cx="4602075" cy="572700"/>
            </a:xfrm>
            <a:prstGeom prst="flowChartManualInput">
              <a:avLst/>
            </a:prstGeom>
            <a:solidFill>
              <a:srgbClr val="FBFF56"/>
            </a:solidFill>
            <a:ln cap="flat" cmpd="sng" w="9525">
              <a:solidFill>
                <a:srgbClr val="FBFF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>
              <a:off x="0" y="4680175"/>
              <a:ext cx="4541925" cy="461550"/>
            </a:xfrm>
            <a:prstGeom prst="flowChartManualInput">
              <a:avLst/>
            </a:prstGeom>
            <a:solidFill>
              <a:srgbClr val="FBFF56"/>
            </a:solidFill>
            <a:ln cap="flat" cmpd="sng" w="9525">
              <a:solidFill>
                <a:srgbClr val="FBFF5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0"/>
          <p:cNvSpPr txBox="1"/>
          <p:nvPr>
            <p:ph idx="2" type="body"/>
          </p:nvPr>
        </p:nvSpPr>
        <p:spPr>
          <a:xfrm>
            <a:off x="4578900" y="1443125"/>
            <a:ext cx="3809100" cy="27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800"/>
              <a:buFont typeface="Inter"/>
              <a:buChar char="●"/>
              <a:defRPr sz="1800">
                <a:solidFill>
                  <a:srgbClr val="41414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600"/>
              <a:buFont typeface="Inter Medium"/>
              <a:buChar char="○"/>
              <a:defRPr>
                <a:solidFill>
                  <a:srgbClr val="41414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400"/>
              <a:buChar char="■"/>
              <a:defRPr>
                <a:solidFill>
                  <a:srgbClr val="414141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●"/>
              <a:defRPr>
                <a:solidFill>
                  <a:srgbClr val="414141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200"/>
              <a:buChar char="○"/>
              <a:defRPr>
                <a:solidFill>
                  <a:srgbClr val="414141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■"/>
              <a:defRPr>
                <a:solidFill>
                  <a:srgbClr val="414141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●"/>
              <a:defRPr>
                <a:solidFill>
                  <a:srgbClr val="414141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○"/>
              <a:defRPr>
                <a:solidFill>
                  <a:srgbClr val="414141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600"/>
              </a:buClr>
              <a:buSzPts val="1200"/>
              <a:buChar char="■"/>
              <a:defRPr>
                <a:solidFill>
                  <a:srgbClr val="414141"/>
                </a:solidFill>
              </a:defRPr>
            </a:lvl9pPr>
          </a:lstStyle>
          <a:p/>
        </p:txBody>
      </p:sp>
      <p:sp>
        <p:nvSpPr>
          <p:cNvPr id="77" name="Google Shape;77;p10"/>
          <p:cNvSpPr txBox="1"/>
          <p:nvPr/>
        </p:nvSpPr>
        <p:spPr>
          <a:xfrm>
            <a:off x="415225" y="4910550"/>
            <a:ext cx="22455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©2025 CLICKHOUSE INC., CONFIDENTIAL &amp; PROPRIETARY</a:t>
            </a:r>
            <a:endParaRPr sz="55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218025" y="4910550"/>
            <a:ext cx="1701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s" sz="600">
                <a:solidFill>
                  <a:schemeClr val="lt2"/>
                </a:solidFill>
              </a:rPr>
              <a:t>‹#›</a:t>
            </a:fld>
            <a:endParaRPr b="1" sz="6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5875" y="4846501"/>
            <a:ext cx="881649" cy="155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 txBox="1"/>
          <p:nvPr>
            <p:ph idx="3" type="subTitle"/>
          </p:nvPr>
        </p:nvSpPr>
        <p:spPr>
          <a:xfrm>
            <a:off x="311700" y="865325"/>
            <a:ext cx="85206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ExtraBold"/>
              <a:buNone/>
              <a:defRPr sz="2600">
                <a:solidFill>
                  <a:schemeClr val="dk1"/>
                </a:solidFill>
                <a:latin typeface="Inter ExtraBold"/>
                <a:ea typeface="Inter ExtraBold"/>
                <a:cs typeface="Inter ExtraBold"/>
                <a:sym typeface="Inter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43800"/>
            <a:ext cx="8520600" cy="28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Font typeface="Inter"/>
              <a:buChar char="●"/>
              <a:defRPr sz="1800">
                <a:solidFill>
                  <a:srgbClr val="1E1E1E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00"/>
              <a:buFont typeface="Inter Medium"/>
              <a:buChar char="○"/>
              <a:defRPr sz="1600"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400"/>
              <a:buFont typeface="Inter Medium"/>
              <a:buChar char="■"/>
              <a:defRPr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200"/>
              <a:buFont typeface="Inter Medium"/>
              <a:buChar char="●"/>
              <a:defRPr sz="1200"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200"/>
              <a:buFont typeface="Inter Medium"/>
              <a:buChar char="○"/>
              <a:defRPr sz="1200"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200"/>
              <a:buFont typeface="Inter Medium"/>
              <a:buChar char="■"/>
              <a:defRPr sz="1200"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200"/>
              <a:buFont typeface="Inter Medium"/>
              <a:buChar char="●"/>
              <a:defRPr sz="1200"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200"/>
              <a:buFont typeface="Inter Medium"/>
              <a:buChar char="○"/>
              <a:defRPr sz="1200"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200"/>
              <a:buFont typeface="Inter Medium"/>
              <a:buChar char="■"/>
              <a:defRPr sz="1200">
                <a:solidFill>
                  <a:srgbClr val="1E1E1E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ctrTitle"/>
          </p:nvPr>
        </p:nvSpPr>
        <p:spPr>
          <a:xfrm>
            <a:off x="311700" y="1090950"/>
            <a:ext cx="8520600" cy="14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ClickHouse LangGraph Agent Workshop</a:t>
            </a:r>
            <a:endParaRPr/>
          </a:p>
        </p:txBody>
      </p:sp>
      <p:sp>
        <p:nvSpPr>
          <p:cNvPr id="242" name="Google Shape;242;p32"/>
          <p:cNvSpPr txBox="1"/>
          <p:nvPr>
            <p:ph idx="1" type="subTitle"/>
          </p:nvPr>
        </p:nvSpPr>
        <p:spPr>
          <a:xfrm>
            <a:off x="311700" y="2529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0C0C0"/>
                </a:solidFill>
              </a:rPr>
              <a:t>User guide, slide examples, and icon bank</a:t>
            </a:r>
            <a:endParaRPr>
              <a:solidFill>
                <a:srgbClr val="C0C0C0"/>
              </a:solidFill>
            </a:endParaRPr>
          </a:p>
        </p:txBody>
      </p:sp>
      <p:sp>
        <p:nvSpPr>
          <p:cNvPr id="243" name="Google Shape;243;p32"/>
          <p:cNvSpPr txBox="1"/>
          <p:nvPr>
            <p:ph idx="2" type="title"/>
          </p:nvPr>
        </p:nvSpPr>
        <p:spPr>
          <a:xfrm>
            <a:off x="448775" y="4297300"/>
            <a:ext cx="2661900" cy="523200"/>
          </a:xfrm>
          <a:prstGeom prst="rect">
            <a:avLst/>
          </a:prstGeom>
        </p:spPr>
        <p:txBody>
          <a:bodyPr anchorCtr="0" anchor="ctr" bIns="91425" lIns="144000" spcFirstLastPara="1" rIns="144000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 1: A simple ReAct agent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1"/>
          <p:cNvSpPr txBox="1"/>
          <p:nvPr>
            <p:ph idx="1" type="body"/>
          </p:nvPr>
        </p:nvSpPr>
        <p:spPr>
          <a:xfrm>
            <a:off x="2363025" y="1076275"/>
            <a:ext cx="639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llm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ChatOpenAI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4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DEFAULT_MODEL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api_key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4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OPENAI_API_KEY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Create the agent executor</a:t>
            </a:r>
            <a:endParaRPr sz="14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[]</a:t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agent_executor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create_react_agent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llm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>
              <a:solidFill>
                <a:srgbClr val="443F51"/>
              </a:solidFill>
            </a:endParaRPr>
          </a:p>
        </p:txBody>
      </p:sp>
      <p:pic>
        <p:nvPicPr>
          <p:cNvPr id="300" name="Google Shape;300;p41" title="Screenshot 2025-10-21 at 12.58.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3925"/>
            <a:ext cx="1865021" cy="33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 1: Test It</a:t>
            </a:r>
            <a:endParaRPr/>
          </a:p>
        </p:txBody>
      </p:sp>
      <p:sp>
        <p:nvSpPr>
          <p:cNvPr id="306" name="Google Shape;306;p42"/>
          <p:cNvSpPr txBox="1"/>
          <p:nvPr>
            <p:ph idx="1" type="body"/>
          </p:nvPr>
        </p:nvSpPr>
        <p:spPr>
          <a:xfrm>
            <a:off x="311700" y="1076275"/>
            <a:ext cx="84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```bash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python agent.py "What is 2+2?"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```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Output: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```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2 + 2 equals 4.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```</a:t>
            </a:r>
            <a:endParaRPr sz="1400">
              <a:solidFill>
                <a:srgbClr val="443F5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is ReAct?</a:t>
            </a:r>
            <a:endParaRPr/>
          </a:p>
        </p:txBody>
      </p:sp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311700" y="1076275"/>
            <a:ext cx="84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43F51"/>
                </a:solidFill>
              </a:rPr>
              <a:t>Re</a:t>
            </a:r>
            <a:r>
              <a:rPr lang="es" sz="1400">
                <a:solidFill>
                  <a:srgbClr val="443F51"/>
                </a:solidFill>
              </a:rPr>
              <a:t>asoning + </a:t>
            </a:r>
            <a:r>
              <a:rPr b="1" lang="es" sz="1400">
                <a:solidFill>
                  <a:srgbClr val="443F51"/>
                </a:solidFill>
              </a:rPr>
              <a:t>Act</a:t>
            </a:r>
            <a:r>
              <a:rPr lang="es" sz="1400">
                <a:solidFill>
                  <a:srgbClr val="443F51"/>
                </a:solidFill>
              </a:rPr>
              <a:t>ing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The agent follows this loop: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1. </a:t>
            </a:r>
            <a:r>
              <a:rPr b="1" lang="es" sz="1400">
                <a:solidFill>
                  <a:srgbClr val="443F51"/>
                </a:solidFill>
              </a:rPr>
              <a:t>Think</a:t>
            </a:r>
            <a:r>
              <a:rPr lang="es" sz="1400">
                <a:solidFill>
                  <a:srgbClr val="443F51"/>
                </a:solidFill>
              </a:rPr>
              <a:t> - Reason about what to do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2. </a:t>
            </a:r>
            <a:r>
              <a:rPr b="1" lang="es" sz="1400">
                <a:solidFill>
                  <a:srgbClr val="443F51"/>
                </a:solidFill>
              </a:rPr>
              <a:t>Act</a:t>
            </a:r>
            <a:r>
              <a:rPr lang="es" sz="1400">
                <a:solidFill>
                  <a:srgbClr val="443F51"/>
                </a:solidFill>
              </a:rPr>
              <a:t> - Use a tool or give answer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3. </a:t>
            </a:r>
            <a:r>
              <a:rPr b="1" lang="es" sz="1400">
                <a:solidFill>
                  <a:srgbClr val="443F51"/>
                </a:solidFill>
              </a:rPr>
              <a:t>Observe</a:t>
            </a:r>
            <a:r>
              <a:rPr lang="es" sz="1400">
                <a:solidFill>
                  <a:srgbClr val="443F51"/>
                </a:solidFill>
              </a:rPr>
              <a:t> - See tool results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4. </a:t>
            </a:r>
            <a:r>
              <a:rPr b="1" lang="es" sz="1400">
                <a:solidFill>
                  <a:srgbClr val="443F51"/>
                </a:solidFill>
              </a:rPr>
              <a:t>Repeat</a:t>
            </a:r>
            <a:r>
              <a:rPr lang="es" sz="1400">
                <a:solidFill>
                  <a:srgbClr val="443F51"/>
                </a:solidFill>
              </a:rPr>
              <a:t> - Until question is answered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LangGraph's `create_react_agent` handles all this for us!</a:t>
            </a:r>
            <a:endParaRPr sz="1400">
              <a:solidFill>
                <a:srgbClr val="443F5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 2</a:t>
            </a:r>
            <a:endParaRPr/>
          </a:p>
        </p:txBody>
      </p:sp>
      <p:sp>
        <p:nvSpPr>
          <p:cNvPr id="318" name="Google Shape;318;p44"/>
          <p:cNvSpPr txBox="1"/>
          <p:nvPr>
            <p:ph idx="1" type="body"/>
          </p:nvPr>
        </p:nvSpPr>
        <p:spPr>
          <a:xfrm>
            <a:off x="311700" y="1076275"/>
            <a:ext cx="84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Add a Simple Tool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Agent</a:t>
            </a:r>
            <a:r>
              <a:rPr lang="es"/>
              <a:t> graph structure</a:t>
            </a:r>
            <a:endParaRPr/>
          </a:p>
        </p:txBody>
      </p:sp>
      <p:pic>
        <p:nvPicPr>
          <p:cNvPr id="324" name="Google Shape;324;p45" title="Screenshot 2025-10-21 at 12.45.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500" y="1101800"/>
            <a:ext cx="3437325" cy="356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4143150" y="1044750"/>
            <a:ext cx="468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@tool</a:t>
            </a:r>
            <a:endParaRPr sz="120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my_encoder</a:t>
            </a:r>
            <a:r>
              <a:rPr lang="es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2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" sz="12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"""A simple text encoder tool."""</a:t>
            </a:r>
            <a:endParaRPr sz="12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'Tool called with input: </a:t>
            </a:r>
            <a:r>
              <a:rPr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s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2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s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2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es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2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upper</a:t>
            </a:r>
            <a:r>
              <a:rPr lang="es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lang="es" sz="13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3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s" sz="13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my_encoder</a:t>
            </a:r>
            <a:r>
              <a:rPr lang="es" sz="13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agent_executor</a:t>
            </a:r>
            <a:r>
              <a:rPr lang="es" sz="13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3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3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3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create_react_agent</a:t>
            </a:r>
            <a:r>
              <a:rPr lang="es" sz="13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3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llm</a:t>
            </a:r>
            <a:r>
              <a:rPr lang="es" sz="13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3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lang="es" sz="13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 2: Understanding Tools</a:t>
            </a:r>
            <a:endParaRPr/>
          </a:p>
        </p:txBody>
      </p:sp>
      <p:sp>
        <p:nvSpPr>
          <p:cNvPr id="331" name="Google Shape;331;p46"/>
          <p:cNvSpPr txBox="1"/>
          <p:nvPr>
            <p:ph idx="1" type="body"/>
          </p:nvPr>
        </p:nvSpPr>
        <p:spPr>
          <a:xfrm>
            <a:off x="311700" y="1076275"/>
            <a:ext cx="84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43F51"/>
                </a:solidFill>
              </a:rPr>
              <a:t>Tools = Functions the agent can call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To create a tool:</a:t>
            </a:r>
            <a:endParaRPr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443F51"/>
              </a:buClr>
              <a:buSzPts val="1400"/>
              <a:buChar char="●"/>
            </a:pPr>
            <a:r>
              <a:rPr lang="es" sz="1400">
                <a:solidFill>
                  <a:srgbClr val="443F51"/>
                </a:solidFill>
              </a:rPr>
              <a:t>Write a Python function</a:t>
            </a:r>
            <a:endParaRPr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400"/>
              <a:buChar char="●"/>
            </a:pPr>
            <a:r>
              <a:rPr lang="es" sz="1400">
                <a:solidFill>
                  <a:srgbClr val="443F51"/>
                </a:solidFill>
              </a:rPr>
              <a:t>Add `@tool` decorator</a:t>
            </a:r>
            <a:endParaRPr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400"/>
              <a:buChar char="●"/>
            </a:pPr>
            <a:r>
              <a:rPr lang="es" sz="1400">
                <a:solidFill>
                  <a:srgbClr val="443F51"/>
                </a:solidFill>
              </a:rPr>
              <a:t>Write a good docstring (agent reads this!)</a:t>
            </a:r>
            <a:endParaRPr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400"/>
              <a:buChar char="●"/>
            </a:pPr>
            <a:r>
              <a:rPr lang="es" sz="1400">
                <a:solidFill>
                  <a:srgbClr val="443F51"/>
                </a:solidFill>
              </a:rPr>
              <a:t>Add to tools list</a:t>
            </a:r>
            <a:endParaRPr sz="1400">
              <a:solidFill>
                <a:srgbClr val="443F5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 2: Test the tool calls</a:t>
            </a:r>
            <a:endParaRPr/>
          </a:p>
        </p:txBody>
      </p:sp>
      <p:sp>
        <p:nvSpPr>
          <p:cNvPr id="337" name="Google Shape;337;p47"/>
          <p:cNvSpPr txBox="1"/>
          <p:nvPr>
            <p:ph idx="1" type="body"/>
          </p:nvPr>
        </p:nvSpPr>
        <p:spPr>
          <a:xfrm>
            <a:off x="311700" y="1076275"/>
            <a:ext cx="84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$ python agent_step2.py "Please encode the word hello"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443F51"/>
                </a:solidFill>
              </a:rPr>
              <a:t>Tool called with input: hello</a:t>
            </a:r>
            <a:endParaRPr i="1"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443F51"/>
                </a:solidFill>
              </a:rPr>
              <a:t>Tool returning: helloHELLO</a:t>
            </a:r>
            <a:endParaRPr i="1"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Encoded result: helloHELLO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Would you like a different encoding (e.g., base64, ROT13, hex)?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43F51"/>
                </a:solidFill>
              </a:rPr>
              <a:t>Agent successfully:</a:t>
            </a:r>
            <a:endParaRPr b="1"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1. Understood it needed to use a tool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2. Called the tool with correct input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3. Interpreted the result</a:t>
            </a:r>
            <a:endParaRPr sz="1400">
              <a:solidFill>
                <a:srgbClr val="443F5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 2: Test the agent reasoning</a:t>
            </a:r>
            <a:endParaRPr/>
          </a:p>
        </p:txBody>
      </p:sp>
      <p:sp>
        <p:nvSpPr>
          <p:cNvPr id="343" name="Google Shape;343;p48"/>
          <p:cNvSpPr txBox="1"/>
          <p:nvPr>
            <p:ph idx="1" type="body"/>
          </p:nvPr>
        </p:nvSpPr>
        <p:spPr>
          <a:xfrm>
            <a:off x="311700" y="1076275"/>
            <a:ext cx="84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$ python agent_step2.py "Please encode the word hello and then encode the result again and do it as long as the result is shorter than 15 characters"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443F51"/>
                </a:solidFill>
              </a:rPr>
              <a:t>Tool called with input: hello</a:t>
            </a:r>
            <a:endParaRPr i="1"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443F51"/>
                </a:solidFill>
              </a:rPr>
              <a:t>Tool returning: helloHELLO</a:t>
            </a:r>
            <a:endParaRPr i="1"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443F51"/>
                </a:solidFill>
              </a:rPr>
              <a:t>Tool called with input: helloHELLO</a:t>
            </a:r>
            <a:endParaRPr i="1"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443F51"/>
                </a:solidFill>
              </a:rPr>
              <a:t>Tool returning: helloHELLOHELLOHELLO</a:t>
            </a:r>
            <a:endParaRPr i="1"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Done.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- Start: "hello" (5 chars)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- 1st encoding: "helloHELLO" (10 chars)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- 2nd encoding: "helloHELLOHELLOHELLO" (20 chars)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Stopped after the 2nd encoding because the result is no longer shorter than 15 characters. Final result: "helloHELLOHELLOHELLO" (20 chars).</a:t>
            </a:r>
            <a:endParaRPr sz="1400">
              <a:solidFill>
                <a:srgbClr val="443F5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 3. The Real Tool: ClickHouse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9"/>
          <p:cNvSpPr txBox="1"/>
          <p:nvPr>
            <p:ph idx="1" type="body"/>
          </p:nvPr>
        </p:nvSpPr>
        <p:spPr>
          <a:xfrm>
            <a:off x="311700" y="1076275"/>
            <a:ext cx="847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@tool</a:t>
            </a:r>
            <a:endParaRPr sz="140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query_clickhouse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s" sz="14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es" sz="14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 Execute a SQL query against ClickHouse database.</a:t>
            </a:r>
            <a:endParaRPr sz="14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Use this tool when you need to retrieve data from the database.</a:t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Args: query: A valid ClickHouse SQL query string</a:t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Returns: Query results as a formatted string """</a:t>
            </a:r>
            <a:endParaRPr sz="14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clickhouse_connect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get_client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(...)</a:t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4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s" sz="14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zip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column_names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s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result_rows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14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14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s" sz="14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dumps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indent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4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14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s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14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s" sz="14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>
              <a:solidFill>
                <a:srgbClr val="443F5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 3: Test</a:t>
            </a:r>
            <a:endParaRPr/>
          </a:p>
        </p:txBody>
      </p:sp>
      <p:sp>
        <p:nvSpPr>
          <p:cNvPr id="355" name="Google Shape;355;p50"/>
          <p:cNvSpPr txBox="1"/>
          <p:nvPr>
            <p:ph idx="1" type="body"/>
          </p:nvPr>
        </p:nvSpPr>
        <p:spPr>
          <a:xfrm>
            <a:off x="311700" y="1076275"/>
            <a:ext cx="84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python agent.py "Show me the first 5 rows from system.tables"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43F51"/>
                </a:solidFill>
              </a:rPr>
              <a:t>The agent will:</a:t>
            </a:r>
            <a:endParaRPr b="1"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443F51"/>
              </a:buClr>
              <a:buSzPts val="1400"/>
              <a:buChar char="●"/>
            </a:pPr>
            <a:r>
              <a:rPr lang="es" sz="1400">
                <a:solidFill>
                  <a:srgbClr val="443F51"/>
                </a:solidFill>
              </a:rPr>
              <a:t>Understand the request</a:t>
            </a:r>
            <a:endParaRPr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400"/>
              <a:buChar char="●"/>
            </a:pPr>
            <a:r>
              <a:rPr lang="es" sz="1400">
                <a:solidFill>
                  <a:srgbClr val="443F51"/>
                </a:solidFill>
              </a:rPr>
              <a:t>Write SQL: `SELECT * FROM system.tables LIMIT 5`</a:t>
            </a:r>
            <a:endParaRPr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400"/>
              <a:buChar char="●"/>
            </a:pPr>
            <a:r>
              <a:rPr lang="es" sz="1400">
                <a:solidFill>
                  <a:srgbClr val="443F51"/>
                </a:solidFill>
              </a:rPr>
              <a:t>Execute the query</a:t>
            </a:r>
            <a:endParaRPr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400"/>
              <a:buChar char="●"/>
            </a:pPr>
            <a:r>
              <a:rPr lang="es" sz="1400">
                <a:solidFill>
                  <a:srgbClr val="443F51"/>
                </a:solidFill>
              </a:rPr>
              <a:t>4.</a:t>
            </a:r>
            <a:r>
              <a:rPr lang="es" sz="1400">
                <a:solidFill>
                  <a:srgbClr val="443F51"/>
                </a:solidFill>
              </a:rPr>
              <a:t>Return and explain result</a:t>
            </a:r>
            <a:r>
              <a:rPr lang="es" sz="1400">
                <a:solidFill>
                  <a:srgbClr val="443F51"/>
                </a:solidFill>
              </a:rPr>
              <a:t>s</a:t>
            </a:r>
            <a:endParaRPr sz="1400">
              <a:solidFill>
                <a:srgbClr val="443F5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Prerequisites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311700" y="1076275"/>
            <a:ext cx="52449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443F51"/>
              </a:buClr>
              <a:buSzPts val="1700"/>
              <a:buChar char="●"/>
            </a:pPr>
            <a:r>
              <a:rPr lang="es" sz="1700">
                <a:solidFill>
                  <a:srgbClr val="443F51"/>
                </a:solidFill>
              </a:rPr>
              <a:t>Clone https://github.com/alexkorep/clickhouse-langgraph-agent-workshop</a:t>
            </a:r>
            <a:endParaRPr sz="1700">
              <a:solidFill>
                <a:srgbClr val="443F5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700"/>
              <a:buChar char="●"/>
            </a:pPr>
            <a:r>
              <a:rPr lang="es" sz="1700">
                <a:solidFill>
                  <a:srgbClr val="443F51"/>
                </a:solidFill>
              </a:rPr>
              <a:t>Run in GitHub Codespace</a:t>
            </a:r>
            <a:endParaRPr sz="1700">
              <a:solidFill>
                <a:srgbClr val="443F5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700"/>
              <a:buChar char="●"/>
            </a:pPr>
            <a:r>
              <a:rPr lang="es" sz="1700">
                <a:solidFill>
                  <a:srgbClr val="443F51"/>
                </a:solidFill>
              </a:rPr>
              <a:t>pip install -r requirements.txt</a:t>
            </a:r>
            <a:endParaRPr sz="1700">
              <a:solidFill>
                <a:srgbClr val="443F51"/>
              </a:solidFill>
            </a:endParaRPr>
          </a:p>
        </p:txBody>
      </p:sp>
      <p:pic>
        <p:nvPicPr>
          <p:cNvPr id="250" name="Google Shape;250;p33" title="Screenshot 2025-10-21 at 11.55.5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000" y="1093925"/>
            <a:ext cx="3282600" cy="3194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Demo: Example Questions</a:t>
            </a:r>
            <a:endParaRPr/>
          </a:p>
        </p:txBody>
      </p:sp>
      <p:sp>
        <p:nvSpPr>
          <p:cNvPr id="361" name="Google Shape;361;p51"/>
          <p:cNvSpPr txBox="1"/>
          <p:nvPr>
            <p:ph idx="1" type="body"/>
          </p:nvPr>
        </p:nvSpPr>
        <p:spPr>
          <a:xfrm>
            <a:off x="311700" y="1076275"/>
            <a:ext cx="84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400"/>
              <a:buChar char="●"/>
            </a:pPr>
            <a:r>
              <a:rPr lang="es" sz="1400">
                <a:solidFill>
                  <a:srgbClr val="443F51"/>
                </a:solidFill>
              </a:rPr>
              <a:t>What tables exist in the database?</a:t>
            </a:r>
            <a:endParaRPr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400"/>
              <a:buChar char="●"/>
            </a:pPr>
            <a:r>
              <a:rPr lang="es" sz="1400">
                <a:solidFill>
                  <a:srgbClr val="443F51"/>
                </a:solidFill>
              </a:rPr>
              <a:t>W</a:t>
            </a:r>
            <a:r>
              <a:rPr lang="es" sz="1400">
                <a:solidFill>
                  <a:srgbClr val="443F51"/>
                </a:solidFill>
              </a:rPr>
              <a:t>hat's the total size of all tables?</a:t>
            </a:r>
            <a:endParaRPr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400"/>
              <a:buChar char="●"/>
            </a:pPr>
            <a:r>
              <a:rPr lang="es" sz="1400">
                <a:solidFill>
                  <a:srgbClr val="443F51"/>
                </a:solidFill>
              </a:rPr>
              <a:t>Analyze table X</a:t>
            </a:r>
            <a:endParaRPr sz="1400">
              <a:solidFill>
                <a:srgbClr val="443F5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 4. Better Visibility with Streaming</a:t>
            </a:r>
            <a:endParaRPr/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311700" y="1076275"/>
            <a:ext cx="84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event_iterator </a:t>
            </a:r>
            <a:r>
              <a:rPr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agent_executor.stream({</a:t>
            </a:r>
            <a:r>
              <a:rPr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"messages"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messages})</a:t>
            </a:r>
            <a:endParaRPr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event </a:t>
            </a:r>
            <a:r>
              <a:rPr lang="es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event_iterator:</a:t>
            </a:r>
            <a:endParaRPr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_node, value </a:t>
            </a:r>
            <a:r>
              <a:rPr lang="es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event.items():</a:t>
            </a:r>
            <a:endParaRPr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msg_list </a:t>
            </a:r>
            <a:r>
              <a:rPr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value.get(</a:t>
            </a:r>
            <a:r>
              <a:rPr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"messages"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[])</a:t>
            </a:r>
            <a:endParaRPr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last </a:t>
            </a:r>
            <a:r>
              <a:rPr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msg_list[</a:t>
            </a:r>
            <a:r>
              <a:rPr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s" sz="9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isinstance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(last, AIMessage):</a:t>
            </a:r>
            <a:endParaRPr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reasoning_text </a:t>
            </a:r>
            <a:r>
              <a:rPr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last.content</a:t>
            </a:r>
            <a:endParaRPr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tool_calls </a:t>
            </a:r>
            <a:r>
              <a:rPr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getattr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(last, </a:t>
            </a:r>
            <a:r>
              <a:rPr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"tool_calls"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reasoning_text:</a:t>
            </a:r>
            <a:endParaRPr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00">
                <a:solidFill>
                  <a:srgbClr val="EE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[Reasoning] </a:t>
            </a:r>
            <a:r>
              <a:rPr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reasoning_text</a:t>
            </a:r>
            <a:r>
              <a:rPr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tool_calls:</a:t>
            </a:r>
            <a:endParaRPr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s" sz="9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Print each tool call input</a:t>
            </a:r>
            <a:endParaRPr sz="9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...</a:t>
            </a:r>
            <a:endParaRPr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final_answer </a:t>
            </a:r>
            <a:r>
              <a:rPr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reasoning_text</a:t>
            </a:r>
            <a:endParaRPr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isinstance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(last, ToolMessage):</a:t>
            </a:r>
            <a:endParaRPr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tool_name </a:t>
            </a:r>
            <a:r>
              <a:rPr lang="es" sz="9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getattr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(last, </a:t>
            </a:r>
            <a:r>
              <a:rPr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"tool"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"[Tool Result - </a:t>
            </a:r>
            <a:r>
              <a:rPr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tool_name</a:t>
            </a:r>
            <a:r>
              <a:rPr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last.content</a:t>
            </a:r>
            <a:r>
              <a:rPr lang="es" sz="9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s" sz="9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final_answer:</a:t>
            </a:r>
            <a:endParaRPr sz="9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" sz="9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s" sz="9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(final_answer)</a:t>
            </a:r>
            <a:endParaRPr sz="90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 4: Why Streaming?</a:t>
            </a:r>
            <a:endParaRPr/>
          </a:p>
        </p:txBody>
      </p:sp>
      <p:sp>
        <p:nvSpPr>
          <p:cNvPr id="373" name="Google Shape;373;p53"/>
          <p:cNvSpPr txBox="1"/>
          <p:nvPr>
            <p:ph idx="1" type="body"/>
          </p:nvPr>
        </p:nvSpPr>
        <p:spPr>
          <a:xfrm>
            <a:off x="311700" y="1076275"/>
            <a:ext cx="84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rgbClr val="443F51"/>
                </a:solidFill>
              </a:rPr>
              <a:t>With streaming, you see:</a:t>
            </a:r>
            <a:endParaRPr b="1"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443F51"/>
              </a:buClr>
              <a:buSzPts val="1400"/>
              <a:buChar char="-"/>
            </a:pPr>
            <a:r>
              <a:rPr lang="es" sz="1400">
                <a:solidFill>
                  <a:srgbClr val="443F51"/>
                </a:solidFill>
              </a:rPr>
              <a:t>Agent's reasoning process</a:t>
            </a:r>
            <a:endParaRPr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400"/>
              <a:buChar char="-"/>
            </a:pPr>
            <a:r>
              <a:rPr lang="es" sz="1400">
                <a:solidFill>
                  <a:srgbClr val="443F51"/>
                </a:solidFill>
              </a:rPr>
              <a:t>Tool calls in real-time</a:t>
            </a:r>
            <a:endParaRPr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400"/>
              <a:buChar char="-"/>
            </a:pPr>
            <a:r>
              <a:rPr lang="es" sz="1400">
                <a:solidFill>
                  <a:srgbClr val="443F51"/>
                </a:solidFill>
              </a:rPr>
              <a:t>Tool results</a:t>
            </a:r>
            <a:endParaRPr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400"/>
              <a:buChar char="-"/>
            </a:pPr>
            <a:r>
              <a:rPr lang="es" sz="1400">
                <a:solidFill>
                  <a:srgbClr val="443F51"/>
                </a:solidFill>
              </a:rPr>
              <a:t>Final answer</a:t>
            </a:r>
            <a:endParaRPr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400"/>
              <a:buChar char="-"/>
            </a:pPr>
            <a:r>
              <a:rPr lang="es" sz="1400">
                <a:solidFill>
                  <a:srgbClr val="443F51"/>
                </a:solidFill>
              </a:rPr>
              <a:t>Messages appearing character-by-character (not implemented)</a:t>
            </a:r>
            <a:endParaRPr sz="1400">
              <a:solidFill>
                <a:srgbClr val="443F5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/>
          <p:nvPr>
            <p:ph idx="1" type="body"/>
          </p:nvPr>
        </p:nvSpPr>
        <p:spPr>
          <a:xfrm>
            <a:off x="311700" y="1076275"/>
            <a:ext cx="84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400"/>
              <a:buChar char="●"/>
            </a:pPr>
            <a:r>
              <a:rPr lang="es" sz="1400">
                <a:solidFill>
                  <a:srgbClr val="443F51"/>
                </a:solidFill>
              </a:rPr>
              <a:t>Memory &amp; Conversation History</a:t>
            </a:r>
            <a:endParaRPr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400"/>
              <a:buChar char="●"/>
            </a:pPr>
            <a:r>
              <a:rPr lang="es" sz="1400">
                <a:solidFill>
                  <a:srgbClr val="443F51"/>
                </a:solidFill>
              </a:rPr>
              <a:t>Human-in-the-Loop</a:t>
            </a:r>
            <a:endParaRPr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400"/>
              <a:buChar char="●"/>
            </a:pPr>
            <a:r>
              <a:rPr lang="es" sz="1400">
                <a:solidFill>
                  <a:srgbClr val="443F51"/>
                </a:solidFill>
              </a:rPr>
              <a:t>Multiple Tools</a:t>
            </a:r>
            <a:endParaRPr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400"/>
              <a:buChar char="●"/>
            </a:pPr>
            <a:r>
              <a:rPr lang="es" sz="1400">
                <a:solidFill>
                  <a:srgbClr val="443F51"/>
                </a:solidFill>
              </a:rPr>
              <a:t>Custom Graphs</a:t>
            </a:r>
            <a:endParaRPr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400"/>
              <a:buChar char="●"/>
            </a:pPr>
            <a:r>
              <a:rPr lang="es" sz="1400">
                <a:solidFill>
                  <a:srgbClr val="443F51"/>
                </a:solidFill>
              </a:rPr>
              <a:t>Other LLMs</a:t>
            </a:r>
            <a:endParaRPr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400"/>
              <a:buChar char="●"/>
            </a:pPr>
            <a:r>
              <a:rPr lang="es" sz="1400">
                <a:solidFill>
                  <a:srgbClr val="443F51"/>
                </a:solidFill>
              </a:rPr>
              <a:t>Production Considerations</a:t>
            </a:r>
            <a:endParaRPr sz="1400">
              <a:solidFill>
                <a:srgbClr val="443F51"/>
              </a:solidFill>
            </a:endParaRPr>
          </a:p>
        </p:txBody>
      </p:sp>
      <p:sp>
        <p:nvSpPr>
          <p:cNvPr id="379" name="Google Shape;379;p5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What's Next?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Learning Resources</a:t>
            </a:r>
            <a:endParaRPr/>
          </a:p>
        </p:txBody>
      </p:sp>
      <p:sp>
        <p:nvSpPr>
          <p:cNvPr id="385" name="Google Shape;385;p55"/>
          <p:cNvSpPr txBox="1"/>
          <p:nvPr>
            <p:ph idx="1" type="body"/>
          </p:nvPr>
        </p:nvSpPr>
        <p:spPr>
          <a:xfrm>
            <a:off x="311700" y="1076275"/>
            <a:ext cx="84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Documentation:</a:t>
            </a:r>
            <a:endParaRPr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rgbClr val="443F51"/>
              </a:buClr>
              <a:buSzPts val="1400"/>
              <a:buChar char="●"/>
            </a:pPr>
            <a:r>
              <a:rPr lang="es" sz="1400">
                <a:solidFill>
                  <a:srgbClr val="443F51"/>
                </a:solidFill>
              </a:rPr>
              <a:t>LangChain: https://python.langchain.com/docs/introduction/</a:t>
            </a:r>
            <a:endParaRPr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400"/>
              <a:buChar char="●"/>
            </a:pPr>
            <a:r>
              <a:rPr lang="es" sz="1400">
                <a:solidFill>
                  <a:srgbClr val="443F51"/>
                </a:solidFill>
              </a:rPr>
              <a:t>LangGraph: https://docs.langchain.com/oss/python/langgraph/overview</a:t>
            </a:r>
            <a:endParaRPr sz="1400">
              <a:solidFill>
                <a:srgbClr val="443F51"/>
              </a:solidFill>
            </a:endParaRPr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400"/>
              <a:buChar char="●"/>
            </a:pPr>
            <a:r>
              <a:rPr lang="es" sz="1400">
                <a:solidFill>
                  <a:srgbClr val="443F51"/>
                </a:solidFill>
              </a:rPr>
              <a:t>OpenAI: https://platform.openai.com/docs/overview</a:t>
            </a:r>
            <a:endParaRPr sz="1400">
              <a:solidFill>
                <a:srgbClr val="443F5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6"/>
          <p:cNvSpPr txBox="1"/>
          <p:nvPr>
            <p:ph type="ctrTitle"/>
          </p:nvPr>
        </p:nvSpPr>
        <p:spPr>
          <a:xfrm>
            <a:off x="667500" y="363575"/>
            <a:ext cx="7809000" cy="3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title"/>
          </p:nvPr>
        </p:nvSpPr>
        <p:spPr>
          <a:xfrm>
            <a:off x="311700" y="368825"/>
            <a:ext cx="543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We'll Build Today</a:t>
            </a:r>
            <a:endParaRPr/>
          </a:p>
        </p:txBody>
      </p:sp>
      <p:sp>
        <p:nvSpPr>
          <p:cNvPr id="255" name="Google Shape;255;p34"/>
          <p:cNvSpPr txBox="1"/>
          <p:nvPr>
            <p:ph idx="2" type="body"/>
          </p:nvPr>
        </p:nvSpPr>
        <p:spPr>
          <a:xfrm>
            <a:off x="311700" y="1443175"/>
            <a:ext cx="5430600" cy="27258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Build an AI agent for ClickHouse database 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Understand natural language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Agent writes and executes SQL queries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Returns results in a human-friendly format</a:t>
            </a:r>
            <a:endParaRPr/>
          </a:p>
        </p:txBody>
      </p:sp>
      <p:sp>
        <p:nvSpPr>
          <p:cNvPr id="256" name="Google Shape;256;p34"/>
          <p:cNvSpPr txBox="1"/>
          <p:nvPr>
            <p:ph idx="1" type="subTitle"/>
          </p:nvPr>
        </p:nvSpPr>
        <p:spPr>
          <a:xfrm>
            <a:off x="311700" y="865325"/>
            <a:ext cx="54567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Architecture Overview</a:t>
            </a:r>
            <a:endParaRPr/>
          </a:p>
        </p:txBody>
      </p:sp>
      <p:sp>
        <p:nvSpPr>
          <p:cNvPr id="262" name="Google Shape;262;p35"/>
          <p:cNvSpPr txBox="1"/>
          <p:nvPr>
            <p:ph idx="2" type="body"/>
          </p:nvPr>
        </p:nvSpPr>
        <p:spPr>
          <a:xfrm>
            <a:off x="231000" y="865325"/>
            <a:ext cx="8601300" cy="36231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270000" spcFirstLastPara="1" rIns="91425" wrap="square" tIns="30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User Question (Natural Language)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↓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LLM (OpenAI)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↓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Agent (ReAct)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↓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Tool: ClickHouse Query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↓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Results + Explanation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 Stack</a:t>
            </a:r>
            <a:endParaRPr/>
          </a:p>
        </p:txBody>
      </p:sp>
      <p:sp>
        <p:nvSpPr>
          <p:cNvPr id="268" name="Google Shape;268;p36"/>
          <p:cNvSpPr txBox="1"/>
          <p:nvPr>
            <p:ph idx="1" type="body"/>
          </p:nvPr>
        </p:nvSpPr>
        <p:spPr>
          <a:xfrm>
            <a:off x="311700" y="1076275"/>
            <a:ext cx="84435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443F51"/>
              </a:buClr>
              <a:buSzPts val="2000"/>
              <a:buChar char="●"/>
            </a:pPr>
            <a:r>
              <a:rPr lang="es" sz="2000">
                <a:solidFill>
                  <a:srgbClr val="443F51"/>
                </a:solidFill>
              </a:rPr>
              <a:t>LangChain/LangGraph - Agent framework</a:t>
            </a:r>
            <a:endParaRPr sz="2000">
              <a:solidFill>
                <a:srgbClr val="443F5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2000"/>
              <a:buChar char="●"/>
            </a:pPr>
            <a:r>
              <a:rPr lang="es" sz="2000">
                <a:solidFill>
                  <a:srgbClr val="443F51"/>
                </a:solidFill>
              </a:rPr>
              <a:t>OpenAI GPT - Language model</a:t>
            </a:r>
            <a:endParaRPr sz="2000">
              <a:solidFill>
                <a:srgbClr val="443F5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2000"/>
              <a:buChar char="●"/>
            </a:pPr>
            <a:r>
              <a:rPr lang="es" sz="2000">
                <a:solidFill>
                  <a:srgbClr val="443F51"/>
                </a:solidFill>
              </a:rPr>
              <a:t>ClickHouse - Database</a:t>
            </a:r>
            <a:endParaRPr sz="2000">
              <a:solidFill>
                <a:srgbClr val="443F5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2000"/>
              <a:buChar char="●"/>
            </a:pPr>
            <a:r>
              <a:rPr lang="es" sz="2000">
                <a:solidFill>
                  <a:srgbClr val="443F51"/>
                </a:solidFill>
              </a:rPr>
              <a:t>Python - Everything ties together</a:t>
            </a:r>
            <a:endParaRPr sz="2000">
              <a:solidFill>
                <a:srgbClr val="443F5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Prerequisites</a:t>
            </a:r>
            <a:endParaRPr/>
          </a:p>
        </p:txBody>
      </p:sp>
      <p:sp>
        <p:nvSpPr>
          <p:cNvPr id="274" name="Google Shape;274;p37"/>
          <p:cNvSpPr txBox="1"/>
          <p:nvPr>
            <p:ph idx="1" type="body"/>
          </p:nvPr>
        </p:nvSpPr>
        <p:spPr>
          <a:xfrm>
            <a:off x="311700" y="1076275"/>
            <a:ext cx="5244900" cy="3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443F51"/>
              </a:buClr>
              <a:buSzPts val="1700"/>
              <a:buChar char="●"/>
            </a:pPr>
            <a:r>
              <a:rPr lang="es" sz="1700">
                <a:solidFill>
                  <a:srgbClr val="443F51"/>
                </a:solidFill>
              </a:rPr>
              <a:t>Clone https://github.com/alexkorep/clickhouse-langgraph-agent-workshop</a:t>
            </a:r>
            <a:endParaRPr sz="1700">
              <a:solidFill>
                <a:srgbClr val="443F5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700"/>
              <a:buChar char="●"/>
            </a:pPr>
            <a:r>
              <a:rPr lang="es" sz="1700">
                <a:solidFill>
                  <a:srgbClr val="443F51"/>
                </a:solidFill>
              </a:rPr>
              <a:t>Run in GitHub Codespace</a:t>
            </a:r>
            <a:endParaRPr sz="1700">
              <a:solidFill>
                <a:srgbClr val="443F5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43F51"/>
              </a:buClr>
              <a:buSzPts val="1700"/>
              <a:buChar char="●"/>
            </a:pPr>
            <a:r>
              <a:rPr lang="es" sz="1700">
                <a:solidFill>
                  <a:srgbClr val="443F51"/>
                </a:solidFill>
              </a:rPr>
              <a:t>pip install -r requirements.txt</a:t>
            </a:r>
            <a:endParaRPr sz="1700">
              <a:solidFill>
                <a:srgbClr val="443F51"/>
              </a:solidFill>
            </a:endParaRPr>
          </a:p>
        </p:txBody>
      </p:sp>
      <p:pic>
        <p:nvPicPr>
          <p:cNvPr id="275" name="Google Shape;275;p37" title="Screenshot 2025-10-21 at 11.55.5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000" y="1093925"/>
            <a:ext cx="3282600" cy="3194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Environment Setup</a:t>
            </a:r>
            <a:endParaRPr/>
          </a:p>
        </p:txBody>
      </p:sp>
      <p:sp>
        <p:nvSpPr>
          <p:cNvPr id="281" name="Google Shape;281;p38"/>
          <p:cNvSpPr txBox="1"/>
          <p:nvPr>
            <p:ph idx="1" type="body"/>
          </p:nvPr>
        </p:nvSpPr>
        <p:spPr>
          <a:xfrm>
            <a:off x="311700" y="1076275"/>
            <a:ext cx="84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Create `.env` file: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443F51"/>
                </a:solidFill>
              </a:rPr>
              <a:t>OPENAI_API_KEY=sk-...</a:t>
            </a:r>
            <a:endParaRPr i="1"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443F51"/>
                </a:solidFill>
              </a:rPr>
              <a:t>OPENAI_MODEL=gpt-4o-mini</a:t>
            </a:r>
            <a:endParaRPr i="1"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443F51"/>
                </a:solidFill>
              </a:rPr>
              <a:t>CLICKHOUSE_HOST=localhost</a:t>
            </a:r>
            <a:endParaRPr i="1"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443F51"/>
                </a:solidFill>
              </a:rPr>
              <a:t>CLICKHOUSE_PORT=8123</a:t>
            </a:r>
            <a:endParaRPr i="1"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443F51"/>
                </a:solidFill>
              </a:rPr>
              <a:t>CLICKHOUSE_USER=default</a:t>
            </a:r>
            <a:endParaRPr i="1"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s" sz="1400">
                <a:solidFill>
                  <a:srgbClr val="443F51"/>
                </a:solidFill>
              </a:rPr>
              <a:t>CLICKHOUSE_PASSWORD=</a:t>
            </a:r>
            <a:endParaRPr i="1"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See .env.example</a:t>
            </a:r>
            <a:endParaRPr sz="1400">
              <a:solidFill>
                <a:srgbClr val="443F5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 0</a:t>
            </a:r>
            <a:endParaRPr/>
          </a:p>
        </p:txBody>
      </p:sp>
      <p:sp>
        <p:nvSpPr>
          <p:cNvPr id="287" name="Google Shape;287;p39"/>
          <p:cNvSpPr txBox="1"/>
          <p:nvPr>
            <p:ph idx="1" type="body"/>
          </p:nvPr>
        </p:nvSpPr>
        <p:spPr>
          <a:xfrm>
            <a:off x="311700" y="1076275"/>
            <a:ext cx="84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Basic CLI Structure</a:t>
            </a:r>
            <a:endParaRPr sz="1400">
              <a:solidFill>
                <a:srgbClr val="443F5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Step 0: Test It</a:t>
            </a:r>
            <a:endParaRPr/>
          </a:p>
        </p:txBody>
      </p:sp>
      <p:sp>
        <p:nvSpPr>
          <p:cNvPr id="293" name="Google Shape;293;p40"/>
          <p:cNvSpPr txBox="1"/>
          <p:nvPr>
            <p:ph idx="1" type="body"/>
          </p:nvPr>
        </p:nvSpPr>
        <p:spPr>
          <a:xfrm>
            <a:off x="311700" y="1076275"/>
            <a:ext cx="844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```bash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python agent.py "Hello world"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```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Output: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```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Hello world</a:t>
            </a:r>
            <a:endParaRPr sz="1400">
              <a:solidFill>
                <a:srgbClr val="443F5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s" sz="1400">
                <a:solidFill>
                  <a:srgbClr val="443F51"/>
                </a:solidFill>
              </a:rPr>
              <a:t>```</a:t>
            </a:r>
            <a:endParaRPr sz="1400">
              <a:solidFill>
                <a:srgbClr val="443F5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51515"/>
      </a:dk1>
      <a:lt1>
        <a:srgbClr val="FFFFFF"/>
      </a:lt1>
      <a:dk2>
        <a:srgbClr val="606060"/>
      </a:dk2>
      <a:lt2>
        <a:srgbClr val="C0C0C0"/>
      </a:lt2>
      <a:accent1>
        <a:srgbClr val="4285F4"/>
      </a:accent1>
      <a:accent2>
        <a:srgbClr val="FBFF56"/>
      </a:accent2>
      <a:accent3>
        <a:srgbClr val="2AC656"/>
      </a:accent3>
      <a:accent4>
        <a:srgbClr val="81E59D"/>
      </a:accent4>
      <a:accent5>
        <a:srgbClr val="F10000"/>
      </a:accent5>
      <a:accent6>
        <a:srgbClr val="FF7575"/>
      </a:accent6>
      <a:hlink>
        <a:srgbClr val="135BE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