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328ce5a8d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328ce5a8d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949647d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949647d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d6e0b6f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d6e0b6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d949647d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d949647d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949647d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949647d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949647d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949647d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949647d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949647d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d949647d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d949647d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d949647d8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d949647d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Residual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200"/>
              <a:t>Outline</a:t>
            </a:r>
            <a:endParaRPr b="0"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647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 Alexander Kowsik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Structure of the site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2078875"/>
            <a:ext cx="399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site will be built with </a:t>
            </a:r>
            <a:r>
              <a:rPr b="1" lang="de"/>
              <a:t>pandoc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video at the top (</a:t>
            </a:r>
            <a:r>
              <a:rPr b="1" lang="de"/>
              <a:t>kdenlive?</a:t>
            </a:r>
            <a:r>
              <a:rPr lang="de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slides with powerpoint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presentation of the topic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rest of site: topic in detail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written elaboration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supportive graphics and diagrams (maybe animations or interactive elements if possible)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goal: something similar to </a:t>
            </a:r>
            <a:r>
              <a:rPr i="1" lang="de"/>
              <a:t>distill.pub</a:t>
            </a:r>
            <a:r>
              <a:rPr lang="de"/>
              <a:t>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825" y="1355125"/>
            <a:ext cx="261468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93200" y="1913550"/>
            <a:ext cx="47316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Introduction/Motivation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layers learn increasingly abstract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idea: more layers = better 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problem: vanishing/exploding gradients → at some point, networks not trainable anymore (25+ layer) → error rate increases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solution: ResNets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Residual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allows training for DEEP networks (up to 2000 layers)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main idea: skip connections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skip connections can be identity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rough idea: if layer hurts performance: “skip” it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800" y="1913550"/>
            <a:ext cx="3714399" cy="21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93200" y="1913550"/>
            <a:ext cx="47316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Introduction/Motivation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layers learn increasingly abstract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idea: more layers = better 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problem</a:t>
            </a:r>
            <a:r>
              <a:rPr lang="de"/>
              <a:t>: vanishing/exploding gradients → at some point, networks not trainable anymore (25+ layer) → error rate increases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solution: </a:t>
            </a:r>
            <a:r>
              <a:rPr lang="de"/>
              <a:t>ResNets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Residual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allows training for DEEP networks (up to 2000 layers)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main idea: skip connections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skip connections can be identity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rough idea: if layer hurts performance: “skip” it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675" y="2823475"/>
            <a:ext cx="3739224" cy="202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100" y="511800"/>
            <a:ext cx="2449876" cy="24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93200" y="1913550"/>
            <a:ext cx="47316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Introduction/Motivation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layers learn increasingly abstract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idea: more layers = better 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problem: vanishing/exploding gradients → at some point, networks not trainable anymore (25+ layer)</a:t>
            </a:r>
            <a:r>
              <a:rPr lang="de"/>
              <a:t> </a:t>
            </a:r>
            <a:r>
              <a:rPr lang="de"/>
              <a:t>→ error rate increases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solution: ResNets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Residual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allows training for DEEP networks (up to 2000 layers)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main idea: skip connections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skip connections can be identity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rough idea: if layer hurts performance: “skip” it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750" y="2275225"/>
            <a:ext cx="4010249" cy="13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93200" y="1913550"/>
            <a:ext cx="47316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Introduction/Motivation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layers learn increasingly abstract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idea: more layers = better 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problem: vanishing/exploding gradients → at some point, networks not trainable anymore (25+ layer) → error rate increases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solution: ResNets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Residual Networks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allows training for DEEP networks (up to 2000 layers)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main idea: skip connections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skip connections can be identity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rough idea: if layer hurts performance: “skip” it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250" y="1045600"/>
            <a:ext cx="4010249" cy="13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275" y="2884750"/>
            <a:ext cx="2823225" cy="19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93200" y="1913550"/>
            <a:ext cx="49965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Introduction/Motivation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layers learn increasingly abstract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idea: more layers = better 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problem: vanishing/exploding gradients → at some point, networks not trainable anymore (25+ layer) → error rate increases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solution: ResNets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Residual Networks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allows training for DEEP networks (up to 2000 layers)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main idea: skip connections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skip connections can be identity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rough idea: if layer hurts performance: “skip” it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700" y="1990200"/>
            <a:ext cx="3429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93200" y="1913550"/>
            <a:ext cx="49185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Structure/Variants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structure in detail (ReLU before/after skip connection, …)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skip distances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de"/>
              <a:t>dimension differences</a:t>
            </a:r>
            <a:r>
              <a:rPr lang="de"/>
              <a:t> + solutions: 1x1 convolutions, padding, pooling, ...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different network architectures (HighwayNets, DenseNets, …)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ResNets Internals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Forward propagation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Backprop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Training of ResNets: Gradient Descent, …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advantages/disadvantages</a:t>
            </a:r>
            <a:r>
              <a:rPr lang="de"/>
              <a:t>/performances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Summary/Conclusion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325" y="1454000"/>
            <a:ext cx="3077593" cy="29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3200" y="1913550"/>
            <a:ext cx="49185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Structure/Variants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structure in detail (ReLU before/after skip connection, …</a:t>
            </a:r>
            <a:r>
              <a:rPr lang="de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skip distances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de"/>
              <a:t>dimension differences</a:t>
            </a:r>
            <a:r>
              <a:rPr lang="de"/>
              <a:t> + solutions: 1x1 convolutions, padding, pooling, ...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different network architectures (HighwayNets, DenseNets, …)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ResNets Internals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Forward propagation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Backprop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Training of ResNets: Gradient Descent, …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advantages/disadvantages</a:t>
            </a:r>
            <a:r>
              <a:rPr lang="de"/>
              <a:t>/performances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Summary/Conclusion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573" y="708000"/>
            <a:ext cx="1937900" cy="42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93200" y="1913550"/>
            <a:ext cx="49185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Structure/Variants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structure in detail (ReLU before/after skip connection, …)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skip distances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de"/>
              <a:t>dimension differences</a:t>
            </a:r>
            <a:r>
              <a:rPr lang="de"/>
              <a:t> + solutions: 1x1 convolutions, padding, pooling, ...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different network architectures (HighwayNets, DenseNets, …)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ResNets Internals</a:t>
            </a:r>
            <a:endParaRPr b="1" sz="16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Forward propagation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Backprop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Training of ResNets: Gradient Descent, …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advantages/disadvantages/performances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Summary/Conclusion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650" y="2290450"/>
            <a:ext cx="3181350" cy="13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