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ru"/>
              <a:t>Устройство сбора производственных данных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Круть Алексей, МЭ-21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Техпроцессы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Примерный техпроцес (нужно обсудить)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205975" x="457200"/>
            <a:ext cy="4937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3600" lang="ru">
                <a:solidFill>
                  <a:schemeClr val="dk1"/>
                </a:solidFill>
              </a:rPr>
              <a:t>Спасибо за внимание!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Зачем нужно собирать данные?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Скорость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Объемы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Стоимость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Чистые помещения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Что уже есть сейчас?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Shop Floor Data Collection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Manufacuring Data Collection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Как это работает?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Получение данных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Передача данных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Сохранение данных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Отображение данных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ru"/>
              <a:t>Возможный вариант использования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(здесь набор выбранного нами оборудования для типового техпроцесса)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Еще варианты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Тут еще один станок поддерживающий протокол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И еще...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И еще один станок поддерживающий протокол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А может есть стандарт?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SECS/GEM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SECS II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ru"/>
              <a:t>SECS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Электрическая схема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Примерная схема устройства ( то, что есть сейчас + входные интерфейсы)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665150" x="0"/>
            <a:ext cy="1478349" cx="14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