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0000"/>
    <a:srgbClr val="CC0066"/>
    <a:srgbClr val="3399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>
      <p:cViewPr varScale="1">
        <p:scale>
          <a:sx n="75" d="100"/>
          <a:sy n="75" d="100"/>
        </p:scale>
        <p:origin x="10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2EE7-6DD6-4C4E-90E9-1D09205031BE}" type="datetimeFigureOut">
              <a:rPr lang="uk-UA" smtClean="0"/>
              <a:pPr/>
              <a:t>13.01.2018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8E0E6-A662-43B5-AC4A-38C8DEB90C4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8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Фон главной</a:t>
            </a:r>
            <a:r>
              <a:rPr lang="ru-RU" baseline="0" dirty="0" smtClean="0"/>
              <a:t> страницы – декор зала кинотеатра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995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7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301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Все сообщения</a:t>
            </a:r>
            <a:r>
              <a:rPr lang="ru-RU" baseline="0" smtClean="0"/>
              <a:t> из сайта о покупке абонемента и контакты я получаю на свой имейл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2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на сайт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31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на сайт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716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на сайт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00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на сайт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27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22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58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948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датой загрузки </a:t>
            </a:r>
            <a:r>
              <a:rPr lang="ru-RU" smtClean="0"/>
              <a:t>на сайт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E0E6-A662-43B5-AC4A-38C8DEB90C4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5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0"/>
            <a:ext cx="7772400" cy="1470025"/>
          </a:xfrm>
        </p:spPr>
        <p:txBody>
          <a:bodyPr/>
          <a:lstStyle/>
          <a:p>
            <a:r>
              <a:rPr lang="en-GB" dirty="0" smtClean="0">
                <a:solidFill>
                  <a:srgbClr val="660033"/>
                </a:solidFill>
                <a:latin typeface="Monotype Corsiva" pitchFamily="66" charset="0"/>
              </a:rPr>
              <a:t>Kinostudent</a:t>
            </a:r>
            <a:endParaRPr lang="uk-UA" dirty="0">
              <a:solidFill>
                <a:srgbClr val="660033"/>
              </a:solidFill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000108"/>
            <a:ext cx="8429684" cy="5715040"/>
          </a:xfrm>
        </p:spPr>
        <p:txBody>
          <a:bodyPr>
            <a:normAutofit/>
          </a:bodyPr>
          <a:lstStyle/>
          <a:p>
            <a:pPr algn="l"/>
            <a:r>
              <a:rPr lang="ru-RU" sz="1600" b="1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Главная    Видео    </a:t>
            </a:r>
            <a:r>
              <a:rPr lang="ru-RU" sz="16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Чтение    Словарь    Грамматика    Вопросы    Контакты                Вход                 </a:t>
            </a:r>
          </a:p>
          <a:p>
            <a:pPr algn="l"/>
            <a:r>
              <a:rPr lang="ru-RU" sz="80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                                   </a:t>
            </a:r>
            <a:r>
              <a:rPr lang="ru-RU" sz="8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(попкорн+карандаш) (книга и карандаш)</a:t>
            </a: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( приветствие, вступительное слово – для кого этот сайт…….)</a:t>
            </a:r>
          </a:p>
          <a:p>
            <a:pPr algn="l"/>
            <a:endParaRPr lang="ru-RU" sz="16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    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Интересно, хочу попробовать бесплатно  </a:t>
            </a:r>
          </a:p>
          <a:p>
            <a:pPr algn="l"/>
            <a:endParaRPr lang="ru-RU" sz="16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ru-RU" sz="16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Видео</a:t>
            </a:r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(</a:t>
            </a:r>
            <a:r>
              <a:rPr lang="ru-RU" sz="8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название</a:t>
            </a:r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) </a:t>
            </a:r>
          </a:p>
          <a:p>
            <a:pPr algn="l"/>
            <a:r>
              <a:rPr lang="ru-RU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  </a:t>
            </a:r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ru-RU" sz="16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Текст </a:t>
            </a:r>
            <a:r>
              <a:rPr lang="ru-RU" sz="8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(название)</a:t>
            </a:r>
          </a:p>
          <a:p>
            <a:pPr algn="l"/>
            <a:endParaRPr lang="ru-RU" sz="8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8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800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lang="ru-RU" sz="1600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ru-RU" sz="16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Купить абонемент и получить неограниченный доступ к материалам   </a:t>
            </a:r>
            <a:endParaRPr lang="uk-UA" sz="1600" b="1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Рисунок 4" descr="no-translate-detected_318-484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1000108"/>
            <a:ext cx="357190" cy="357190"/>
          </a:xfrm>
          <a:prstGeom prst="rect">
            <a:avLst/>
          </a:prstGeom>
        </p:spPr>
      </p:pic>
      <p:sp>
        <p:nvSpPr>
          <p:cNvPr id="11" name="Управляющая кнопка: звук 10">
            <a:hlinkClick r:id="" action="ppaction://noaction" highlightClick="1">
              <a:snd r:embed="rId4" name="applause.wav"/>
            </a:hlinkClick>
          </p:cNvPr>
          <p:cNvSpPr/>
          <p:nvPr/>
        </p:nvSpPr>
        <p:spPr>
          <a:xfrm>
            <a:off x="1643042" y="3500438"/>
            <a:ext cx="785818" cy="714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1643042" y="507207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929454" y="628652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Чтение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Статьи</a:t>
            </a:r>
            <a:r>
              <a:rPr lang="ru-RU" sz="1400" dirty="0" smtClean="0"/>
              <a:t> 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 </a:t>
            </a:r>
          </a:p>
          <a:p>
            <a:pPr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Словарь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809" y="105273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b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Поиск</a:t>
            </a:r>
            <a:r>
              <a:rPr lang="uk-UA" sz="1800" smtClean="0"/>
              <a:t>  </a:t>
            </a:r>
            <a:r>
              <a:rPr lang="uk-UA" sz="1600" b="1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слова</a:t>
            </a:r>
          </a:p>
          <a:p>
            <a:pPr>
              <a:buNone/>
            </a:pPr>
            <a:endParaRPr lang="uk-UA" sz="1600" b="1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sz="1600"/>
              <a:t>(здесь </a:t>
            </a:r>
            <a:r>
              <a:rPr lang="ru-RU" sz="1600" smtClean="0"/>
              <a:t>все слова)</a:t>
            </a:r>
            <a:endParaRPr lang="ru-RU" sz="1600"/>
          </a:p>
          <a:p>
            <a:pPr>
              <a:buNone/>
            </a:pPr>
            <a:endParaRPr lang="uk-UA" sz="1600" b="1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1176700"/>
            <a:ext cx="22322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Грамматика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smtClean="0"/>
              <a:t>(Каждая тема скрыта за</a:t>
            </a:r>
            <a:r>
              <a:rPr lang="ru-RU" sz="1600" smtClean="0"/>
              <a:t> гиперссылкой. При нажатии она разворачивает и показывает материал. Таким образом визуально все темы видны сразу)</a:t>
            </a: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77587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Вопросы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smtClean="0"/>
              <a:t>Страница в виде форума с ветками для обсуждения вопросов и ответов. Тоесть должно быть окошко  - задать вопрос. Под вопросом окошко – ответить. </a:t>
            </a:r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endParaRPr lang="ru-RU" sz="1600" smtClean="0"/>
          </a:p>
          <a:p>
            <a:pPr marL="0" indent="0">
              <a:buNone/>
            </a:pP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9154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/>
            </a:r>
            <a:b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</a:br>
            <a: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Контакты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smtClean="0"/>
              <a:t>Окошко </a:t>
            </a:r>
            <a:r>
              <a:rPr lang="ru-RU" sz="1600"/>
              <a:t>– написать </a:t>
            </a:r>
            <a:r>
              <a:rPr lang="ru-RU" sz="1600" smtClean="0"/>
              <a:t>сообщение</a:t>
            </a:r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r>
              <a:rPr lang="ru-RU" sz="1600" smtClean="0"/>
              <a:t>Тема					</a:t>
            </a:r>
          </a:p>
          <a:p>
            <a:pPr marL="0" indent="0">
              <a:buNone/>
            </a:pPr>
            <a:r>
              <a:rPr lang="ru-RU" sz="1600" smtClean="0"/>
              <a:t>						</a:t>
            </a:r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endParaRPr lang="ru-RU" sz="1600" smtClean="0"/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r>
              <a:rPr lang="ru-RU" sz="1600" smtClean="0"/>
              <a:t>  Сообщение     </a:t>
            </a:r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endParaRPr lang="ru-RU" sz="1600" smtClean="0"/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r>
              <a:rPr lang="ru-RU" sz="1600" smtClean="0"/>
              <a:t>               </a:t>
            </a:r>
            <a:endParaRPr lang="uk-UA" sz="160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492896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3877480"/>
            <a:ext cx="3672408" cy="15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024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Вход/ Регистрация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smtClean="0"/>
              <a:t>Для </a:t>
            </a:r>
            <a:r>
              <a:rPr lang="ru-RU" sz="1600"/>
              <a:t>регистрации ввести логин </a:t>
            </a:r>
            <a:r>
              <a:rPr lang="ru-RU" sz="1600"/>
              <a:t>и </a:t>
            </a:r>
            <a:r>
              <a:rPr lang="ru-RU" sz="1600" smtClean="0"/>
              <a:t>пароль. Для входа использовать Логин и пароль. Материалы будут доступны для зарегистрированных и оплативших. Доступ оплатившим будет предоставляться вручную по логину. </a:t>
            </a: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407479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Купить абонемент и получить неограниченный доступ к материалам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/>
              <a:t>Чтобы получить неграниченный доступ к </a:t>
            </a:r>
            <a:r>
              <a:rPr lang="ru-RU" sz="1600"/>
              <a:t>материалам </a:t>
            </a:r>
            <a:r>
              <a:rPr lang="ru-RU" sz="1600" smtClean="0"/>
              <a:t>заполните </a:t>
            </a:r>
            <a:r>
              <a:rPr lang="ru-RU" sz="1600"/>
              <a:t>форму для получения реквизитов </a:t>
            </a:r>
            <a:r>
              <a:rPr lang="ru-RU" sz="1600"/>
              <a:t>оплаты</a:t>
            </a:r>
            <a:r>
              <a:rPr lang="ru-RU" sz="1600" smtClean="0"/>
              <a:t>.  Стоимость абонемента на 1 месяц  - …….</a:t>
            </a:r>
          </a:p>
          <a:p>
            <a:pPr marL="0" indent="0">
              <a:buNone/>
            </a:pPr>
            <a:endParaRPr lang="ru-RU" sz="1600"/>
          </a:p>
          <a:p>
            <a:pPr marL="0" indent="0">
              <a:buNone/>
            </a:pPr>
            <a:r>
              <a:rPr lang="ru-RU" sz="1600" smtClean="0"/>
              <a:t>      Тема сообщения:      Купить абонемент																																																																																															Ваша электронная почта для связи: 				</a:t>
            </a:r>
            <a:endParaRPr lang="uk-UA" sz="1600"/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2852936"/>
            <a:ext cx="468052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566124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323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Выход</a:t>
            </a:r>
            <a:endParaRPr lang="uk-UA" sz="1800" b="1">
              <a:solidFill>
                <a:srgbClr val="660033"/>
              </a:solidFill>
              <a:latin typeface="Palatino Linotype" pitchFamily="18" charset="0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/>
              <a:t>Картинка выход</a:t>
            </a: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249571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Видео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Отрывки из кинофильмов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  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Отрывки из мультфильмов </a:t>
            </a:r>
            <a:r>
              <a:rPr lang="ru-RU" sz="1400" dirty="0" smtClean="0"/>
              <a:t>(</a:t>
            </a:r>
            <a:r>
              <a:rPr lang="ru-RU" sz="800" smtClean="0"/>
              <a:t>всего </a:t>
            </a:r>
            <a:r>
              <a:rPr lang="ru-RU" sz="1400" smtClean="0"/>
              <a:t>) 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Видеосюжеты</a:t>
            </a:r>
            <a:r>
              <a:rPr lang="ru-RU" sz="1400" dirty="0" smtClean="0"/>
              <a:t> (</a:t>
            </a:r>
            <a:r>
              <a:rPr lang="ru-RU" sz="800" smtClean="0"/>
              <a:t>всего </a:t>
            </a:r>
            <a:r>
              <a:rPr lang="ru-RU" sz="1400" smtClean="0"/>
              <a:t>)</a:t>
            </a: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(здесь все видео вместе)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Видео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Отрывки из кинофильмов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Видео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Отрывки из мультфильмов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</a:t>
            </a:r>
          </a:p>
          <a:p>
            <a:pPr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Видео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Видеосюжеты</a:t>
            </a:r>
            <a:r>
              <a:rPr lang="ru-RU" sz="1400" dirty="0" smtClean="0"/>
              <a:t> 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</a:t>
            </a:r>
          </a:p>
          <a:p>
            <a:pPr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Чтение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Сказки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   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Русская литература </a:t>
            </a:r>
            <a:r>
              <a:rPr lang="ru-RU" sz="1400" smtClean="0"/>
              <a:t>(</a:t>
            </a:r>
            <a:r>
              <a:rPr lang="ru-RU" sz="800" smtClean="0"/>
              <a:t>всего</a:t>
            </a:r>
            <a:r>
              <a:rPr lang="ru-RU" sz="1400" smtClean="0"/>
              <a:t>)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Зарубежная литература </a:t>
            </a:r>
            <a:r>
              <a:rPr lang="ru-RU" sz="1400" dirty="0" smtClean="0"/>
              <a:t>(</a:t>
            </a:r>
            <a:r>
              <a:rPr lang="ru-RU" sz="800" smtClean="0"/>
              <a:t>всего </a:t>
            </a:r>
            <a:r>
              <a:rPr lang="en-US" sz="800" smtClean="0"/>
              <a:t>)</a:t>
            </a:r>
            <a:r>
              <a:rPr lang="ru-RU" sz="1400" smtClean="0"/>
              <a:t>     </a:t>
            </a: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Статьи</a:t>
            </a:r>
            <a:r>
              <a:rPr lang="ru-RU" sz="1400" dirty="0" smtClean="0"/>
              <a:t> </a:t>
            </a:r>
            <a:r>
              <a:rPr lang="ru-RU" sz="1400" smtClean="0"/>
              <a:t>(</a:t>
            </a:r>
            <a:r>
              <a:rPr lang="ru-RU" sz="800" smtClean="0"/>
              <a:t>всего</a:t>
            </a:r>
            <a:r>
              <a:rPr lang="ru-RU" sz="1400" smtClean="0"/>
              <a:t>) </a:t>
            </a: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(здесь весь материал вместе)</a:t>
            </a:r>
          </a:p>
          <a:p>
            <a:pPr>
              <a:buNone/>
            </a:pPr>
            <a:endParaRPr lang="uk-UA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Чтение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Сказки</a:t>
            </a:r>
            <a:r>
              <a:rPr lang="ru-RU" sz="1400" dirty="0" smtClean="0"/>
              <a:t> (</a:t>
            </a:r>
            <a:r>
              <a:rPr lang="ru-RU" sz="800" dirty="0" smtClean="0"/>
              <a:t>всего кол-во)</a:t>
            </a:r>
            <a:endParaRPr lang="uk-UA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Чтение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Русская литература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</a:t>
            </a:r>
            <a:endParaRPr lang="uk-UA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660033"/>
                </a:solidFill>
                <a:latin typeface="Palatino Linotype" pitchFamily="18" charset="0"/>
                <a:ea typeface="Batang" pitchFamily="18" charset="-127"/>
              </a:rPr>
              <a:t>Чтение</a:t>
            </a:r>
            <a:r>
              <a:rPr lang="en-GB" sz="1800" dirty="0" smtClean="0">
                <a:latin typeface="Palatino Linotype" pitchFamily="18" charset="0"/>
              </a:rPr>
              <a:t> </a:t>
            </a:r>
            <a:r>
              <a:rPr lang="en-GB" sz="1800" dirty="0" smtClean="0"/>
              <a:t>(</a:t>
            </a:r>
            <a:r>
              <a:rPr lang="ru-RU" sz="1800" dirty="0" smtClean="0"/>
              <a:t>всего количество</a:t>
            </a:r>
            <a:r>
              <a:rPr lang="en-GB" sz="1800" dirty="0" smtClean="0"/>
              <a:t>)</a:t>
            </a:r>
            <a:endParaRPr lang="uk-UA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Зарубежная литература </a:t>
            </a:r>
            <a:r>
              <a:rPr lang="ru-RU" sz="1400" dirty="0" smtClean="0"/>
              <a:t>(</a:t>
            </a:r>
            <a:r>
              <a:rPr lang="ru-RU" sz="800" dirty="0" smtClean="0"/>
              <a:t>всего кол-во</a:t>
            </a:r>
            <a:r>
              <a:rPr lang="ru-RU" sz="1400" dirty="0" smtClean="0"/>
              <a:t>)</a:t>
            </a:r>
            <a:endParaRPr lang="uk-UA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406</Words>
  <Application>Microsoft Office PowerPoint</Application>
  <PresentationFormat>Экран (4:3)</PresentationFormat>
  <Paragraphs>100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Batang</vt:lpstr>
      <vt:lpstr>Arial</vt:lpstr>
      <vt:lpstr>Calibri</vt:lpstr>
      <vt:lpstr>Cambria Math</vt:lpstr>
      <vt:lpstr>Monotype Corsiva</vt:lpstr>
      <vt:lpstr>Palatino Linotype</vt:lpstr>
      <vt:lpstr>Тема Office</vt:lpstr>
      <vt:lpstr>Kinostudent</vt:lpstr>
      <vt:lpstr>Видео (всего количество)</vt:lpstr>
      <vt:lpstr>Видео (всего количество)</vt:lpstr>
      <vt:lpstr>Видео (всего количество)</vt:lpstr>
      <vt:lpstr>Видео (всего количество)</vt:lpstr>
      <vt:lpstr>Чтение (всего количество)</vt:lpstr>
      <vt:lpstr>Чтение (всего количество)</vt:lpstr>
      <vt:lpstr>Чтение (всего количество)</vt:lpstr>
      <vt:lpstr>Чтение (всего количество)</vt:lpstr>
      <vt:lpstr>Чтение (всего количество)</vt:lpstr>
      <vt:lpstr>Словарь</vt:lpstr>
      <vt:lpstr>Грамматика</vt:lpstr>
      <vt:lpstr>Вопросы</vt:lpstr>
      <vt:lpstr> Контакты</vt:lpstr>
      <vt:lpstr>Вход/ Регистрация</vt:lpstr>
      <vt:lpstr>Купить абонемент и получить неограниченный доступ к материалам</vt:lpstr>
      <vt:lpstr>Выход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Kinostudent</dc:title>
  <dc:creator>KOZIY IRYNA</dc:creator>
  <cp:lastModifiedBy>Irina</cp:lastModifiedBy>
  <cp:revision>83</cp:revision>
  <dcterms:created xsi:type="dcterms:W3CDTF">2018-01-12T08:33:44Z</dcterms:created>
  <dcterms:modified xsi:type="dcterms:W3CDTF">2018-01-13T00:23:09Z</dcterms:modified>
</cp:coreProperties>
</file>