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61" r:id="rId7"/>
    <p:sldId id="264" r:id="rId8"/>
    <p:sldId id="278" r:id="rId9"/>
    <p:sldId id="266" r:id="rId10"/>
    <p:sldId id="29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30.12.2022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30.12.2022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Анализ публикуемых новостей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Куров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sz="1400" b="0" strike="noStrike" spc="-1" dirty="0">
                <a:solidFill>
                  <a:srgbClr val="333333"/>
                </a:solidFill>
                <a:latin typeface="Noto Sans Regular"/>
                <a:ea typeface="DejaVu Sans"/>
              </a:rPr>
              <a:t>Создание ETL-процесса формирования витрины данных для анализа публикаций новостей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Разработка скриптов для инициализирующей и инкрементальной загрузки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3527330"/>
            <a:ext cx="5431971" cy="557950"/>
          </a:xfrm>
        </p:spPr>
        <p:txBody>
          <a:bodyPr rtlCol="0"/>
          <a:lstStyle/>
          <a:p>
            <a:pPr rtl="0"/>
            <a:r>
              <a:rPr lang="ru-RU" dirty="0"/>
              <a:t>Организация структуры хранения данных: сырой слой, промежуточный слой, слой витрины данных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dirty="0"/>
              <a:t>План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Подготовка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4" y="2557463"/>
            <a:ext cx="2466707" cy="514350"/>
          </a:xfrm>
        </p:spPr>
        <p:txBody>
          <a:bodyPr rtlCol="0"/>
          <a:lstStyle/>
          <a:p>
            <a:pPr rtl="0"/>
            <a:r>
              <a:rPr lang="ru-RU" dirty="0"/>
              <a:t>Проектирование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Реализация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dirty="0"/>
              <a:t>Результаты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Формирование требований к проекту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Первичный анализ данных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блок-схемы архитектуры решения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Проектирование структуры хранения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Выбор технологического стека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хранилища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Разработка функций загрузки и обработки данных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Создание контейнеров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/>
              <a:t>Анализ полученных результатов и планирование доработок</a:t>
            </a:r>
          </a:p>
          <a:p>
            <a:pPr rtl="0"/>
            <a:endParaRPr lang="ru-RU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0" name="Нижний колонтитул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6525"/>
            <a:ext cx="5111750" cy="1204912"/>
          </a:xfrm>
        </p:spPr>
        <p:txBody>
          <a:bodyPr rtlCol="0"/>
          <a:lstStyle/>
          <a:p>
            <a:pPr rtl="0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8578" y="4655377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US" noProof="1"/>
          </a:p>
          <a:p>
            <a:pPr rtl="0"/>
            <a:r>
              <a:rPr lang="ru-RU" noProof="1"/>
              <a:t>Одно из наиболее популярных и доступных средств контейниризации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6B0E32B-FE77-26A2-D853-4CDC63046E0E}"/>
              </a:ext>
            </a:extLst>
          </p:cNvPr>
          <p:cNvSpPr txBox="1">
            <a:spLocks/>
          </p:cNvSpPr>
          <p:nvPr/>
        </p:nvSpPr>
        <p:spPr>
          <a:xfrm>
            <a:off x="1362074" y="1608003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Python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A309743-19F7-8CB7-9D60-F179C1A31C08}"/>
              </a:ext>
            </a:extLst>
          </p:cNvPr>
          <p:cNvSpPr txBox="1">
            <a:spLocks/>
          </p:cNvSpPr>
          <p:nvPr/>
        </p:nvSpPr>
        <p:spPr>
          <a:xfrm>
            <a:off x="1618578" y="1652833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  <a:p>
            <a:r>
              <a:rPr lang="ru-RU" noProof="1"/>
              <a:t>Является одним из самых популярных инструментов для работы с данными. Имеет богатый набор библиотек и интеграции с другими инструментами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F441FFF-90EF-3482-FC54-26BD1FD3A92C}"/>
              </a:ext>
            </a:extLst>
          </p:cNvPr>
          <p:cNvSpPr txBox="1">
            <a:spLocks/>
          </p:cNvSpPr>
          <p:nvPr/>
        </p:nvSpPr>
        <p:spPr>
          <a:xfrm>
            <a:off x="1362072" y="2889854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PostgreSQL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817ACB95-F3BE-2E1F-E12E-D8757EF5D9CC}"/>
              </a:ext>
            </a:extLst>
          </p:cNvPr>
          <p:cNvSpPr txBox="1">
            <a:spLocks/>
          </p:cNvSpPr>
          <p:nvPr/>
        </p:nvSpPr>
        <p:spPr>
          <a:xfrm>
            <a:off x="1618578" y="2993073"/>
            <a:ext cx="5111750" cy="1559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  <a:p>
            <a:r>
              <a:rPr lang="ru-RU" noProof="1"/>
              <a:t>В рамках данной задачи не требуется хранить большие объёмы данных, поэтому подошла бы любая СУБД. </a:t>
            </a:r>
            <a:r>
              <a:rPr lang="en-US" noProof="1"/>
              <a:t>PostgeSQL </a:t>
            </a:r>
            <a:r>
              <a:rPr lang="ru-RU" noProof="1"/>
              <a:t>отвечает общим требованиям надежности и удобства. Есть готовые образы для </a:t>
            </a:r>
            <a:r>
              <a:rPr lang="en-US" noProof="1"/>
              <a:t>Docker</a:t>
            </a:r>
            <a:r>
              <a:rPr lang="ru-RU" noProof="1"/>
              <a:t>, билиотеки для </a:t>
            </a:r>
            <a:r>
              <a:rPr lang="en-US" noProof="1"/>
              <a:t>Python</a:t>
            </a:r>
            <a:endParaRPr lang="ru-RU" noProof="1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91F3830-9096-3A78-EE50-C09383BF43FA}"/>
              </a:ext>
            </a:extLst>
          </p:cNvPr>
          <p:cNvSpPr txBox="1">
            <a:spLocks/>
          </p:cNvSpPr>
          <p:nvPr/>
        </p:nvSpPr>
        <p:spPr>
          <a:xfrm>
            <a:off x="1362071" y="4552158"/>
            <a:ext cx="212810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dirty="0"/>
              <a:t>СТРУКТУРА ДАННЫХ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0" y="1859468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Для хранения была использована плоская таблица</a:t>
            </a:r>
          </a:p>
        </p:txBody>
      </p:sp>
      <p:sp>
        <p:nvSpPr>
          <p:cNvPr id="32" name="Дата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58CAFF-5AA7-7B50-AEB1-8F5F476A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38" y="2417418"/>
            <a:ext cx="1762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Схема обработки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2B7966D-9597-F922-03E8-6736F2D1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2136775"/>
            <a:ext cx="8648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Результаты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61655" y="2217740"/>
            <a:ext cx="6305827" cy="13255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Проведен сбор данных с новостных источников</a:t>
            </a:r>
            <a:endParaRPr lang="ru-RU" noProof="1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Сформирована база данных по категориям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b="1" noProof="1"/>
              <a:t>Подготовлены скрипты для получения статистики</a:t>
            </a: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85</TotalTime>
  <Words>192</Words>
  <Application>Microsoft Office PowerPoint</Application>
  <PresentationFormat>Широкоэкранный</PresentationFormat>
  <Paragraphs>57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Regular</vt:lpstr>
      <vt:lpstr>Одиночная линия</vt:lpstr>
      <vt:lpstr>Анализ публикуемых новостей</vt:lpstr>
      <vt:lpstr>Описание проекта</vt:lpstr>
      <vt:lpstr>План реализации</vt:lpstr>
      <vt:lpstr>Технологии</vt:lpstr>
      <vt:lpstr>СТРУКТУРА ДАННЫХ</vt:lpstr>
      <vt:lpstr>Схема обработки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публикуемых новостей</dc:title>
  <dc:creator>Куров Александр</dc:creator>
  <cp:lastModifiedBy>Куров Александр</cp:lastModifiedBy>
  <cp:revision>4</cp:revision>
  <dcterms:created xsi:type="dcterms:W3CDTF">2022-12-30T18:42:58Z</dcterms:created>
  <dcterms:modified xsi:type="dcterms:W3CDTF">2022-12-30T20:50:29Z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