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5f3d95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5f3d95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5f3d95c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5f3d95c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b5f3d95c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b5f3d95c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b5f3d95c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b5f3d95c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5f3d95c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b5f3d95c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b5f3d95c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b5f3d95c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5f3d95c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5f3d95c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Mākslīgais Intelekts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Aleksandrs Kuznecovs 10a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 es izmantoju? - header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8172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377925" y="3126325"/>
            <a:ext cx="60009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Vietnes cepurē man ir logotips un linki, noklikšķinot, jūs pārejat uz citu lapu.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9025" y="2089450"/>
            <a:ext cx="262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man ir galvenais virsraksts, zem kura ir abreviatūras tulkojums, arī šiem diviem tekstiem ir sarkana ēna.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Zem tekstiem ir poga, uz kuras noklikšķinot, tā nonāks Google pastu, lai nosūtītu vēstuli uz norādīto adresi.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Arī pašā apakšā ir bultiņa, kas ir animēta, tā parāda, ka jums ir jāritina lapa zemāk.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900" y="596900"/>
            <a:ext cx="5137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4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218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Sadaļā Par katram jautājumam izveidoju atsevišķu bloku, kad virzīsi peles kursoru virs bloka, mainīsies aizmugures krāsa, kā arī palielināsies mērogs.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325" y="911212"/>
            <a:ext cx="5660450" cy="33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236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Programs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236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Šajā sadaļā es izveidoju tabulu, kurā ir populāru AI projektu nosaukumi, informācija un logotips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00" y="1242475"/>
            <a:ext cx="5746650" cy="327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35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Contacts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14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Šeit izveidoju kontaktu bloku, kurā ir karte, kā arī anketa jautājumiem.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75" y="1127825"/>
            <a:ext cx="4963648" cy="269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216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Footer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23200" y="3729575"/>
            <a:ext cx="5897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Šeit es izmantoju Font Awesome sociālo mediju ikonām.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2205400"/>
            <a:ext cx="8080199" cy="10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aldies par uzmanību</a:t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Aleksandrs Kuznecovs 10a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