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35"/>
  </p:notesMasterIdLst>
  <p:sldIdLst>
    <p:sldId id="256" r:id="rId5"/>
    <p:sldId id="280" r:id="rId6"/>
    <p:sldId id="287" r:id="rId7"/>
    <p:sldId id="310" r:id="rId8"/>
    <p:sldId id="311" r:id="rId9"/>
    <p:sldId id="306" r:id="rId10"/>
    <p:sldId id="303" r:id="rId11"/>
    <p:sldId id="321" r:id="rId12"/>
    <p:sldId id="317" r:id="rId13"/>
    <p:sldId id="318" r:id="rId14"/>
    <p:sldId id="302" r:id="rId15"/>
    <p:sldId id="322" r:id="rId16"/>
    <p:sldId id="330" r:id="rId17"/>
    <p:sldId id="323" r:id="rId18"/>
    <p:sldId id="324" r:id="rId19"/>
    <p:sldId id="325" r:id="rId20"/>
    <p:sldId id="326" r:id="rId21"/>
    <p:sldId id="327" r:id="rId22"/>
    <p:sldId id="328" r:id="rId23"/>
    <p:sldId id="329" r:id="rId24"/>
    <p:sldId id="304" r:id="rId25"/>
    <p:sldId id="319" r:id="rId26"/>
    <p:sldId id="320" r:id="rId27"/>
    <p:sldId id="301" r:id="rId28"/>
    <p:sldId id="312" r:id="rId29"/>
    <p:sldId id="313" r:id="rId30"/>
    <p:sldId id="314" r:id="rId31"/>
    <p:sldId id="315" r:id="rId32"/>
    <p:sldId id="316" r:id="rId33"/>
    <p:sldId id="33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456"/>
    <a:srgbClr val="7A88C1"/>
    <a:srgbClr val="212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05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án Fernández Alonso" userId="c50f08ef-2052-4640-8811-93432af1a126" providerId="ADAL" clId="{8ED295A3-97AD-4244-84B6-C29B87957536}"/>
    <pc:docChg chg="modShowInfo">
      <pc:chgData name="Adrián Fernández Alonso" userId="c50f08ef-2052-4640-8811-93432af1a126" providerId="ADAL" clId="{8ED295A3-97AD-4244-84B6-C29B87957536}" dt="2021-06-14T17:54:26.495" v="0" actId="2744"/>
      <pc:docMkLst>
        <pc:docMk/>
      </pc:docMkLst>
    </pc:docChg>
  </pc:docChgLst>
  <pc:docChgLst>
    <pc:chgData name="Jorge Gutierrez Lozano" userId="S::uo265135@uniovi.es::ac3c80da-de4e-4a07-9260-e3c20d5c83dd" providerId="AD" clId="Web-{229633A0-3CB5-4579-ABE3-4083A2A43BFA}"/>
    <pc:docChg chg="addSld modSld">
      <pc:chgData name="Jorge Gutierrez Lozano" userId="S::uo265135@uniovi.es::ac3c80da-de4e-4a07-9260-e3c20d5c83dd" providerId="AD" clId="Web-{229633A0-3CB5-4579-ABE3-4083A2A43BFA}" dt="2021-05-03T19:00:42.433" v="534"/>
      <pc:docMkLst>
        <pc:docMk/>
      </pc:docMkLst>
      <pc:sldChg chg="addSp delSp modSp">
        <pc:chgData name="Jorge Gutierrez Lozano" userId="S::uo265135@uniovi.es::ac3c80da-de4e-4a07-9260-e3c20d5c83dd" providerId="AD" clId="Web-{229633A0-3CB5-4579-ABE3-4083A2A43BFA}" dt="2021-05-03T19:00:28.198" v="510" actId="20577"/>
        <pc:sldMkLst>
          <pc:docMk/>
          <pc:sldMk cId="1023919435" sldId="303"/>
        </pc:sldMkLst>
        <pc:spChg chg="mod">
          <ac:chgData name="Jorge Gutierrez Lozano" userId="S::uo265135@uniovi.es::ac3c80da-de4e-4a07-9260-e3c20d5c83dd" providerId="AD" clId="Web-{229633A0-3CB5-4579-ABE3-4083A2A43BFA}" dt="2021-05-03T19:00:28.198" v="510" actId="20577"/>
          <ac:spMkLst>
            <pc:docMk/>
            <pc:sldMk cId="1023919435" sldId="303"/>
            <ac:spMk id="2" creationId="{CB4476DA-A3D7-485A-8127-9B2490D09D86}"/>
          </ac:spMkLst>
        </pc:spChg>
        <pc:spChg chg="add del mod">
          <ac:chgData name="Jorge Gutierrez Lozano" userId="S::uo265135@uniovi.es::ac3c80da-de4e-4a07-9260-e3c20d5c83dd" providerId="AD" clId="Web-{229633A0-3CB5-4579-ABE3-4083A2A43BFA}" dt="2021-05-03T18:36:24.954" v="87"/>
          <ac:spMkLst>
            <pc:docMk/>
            <pc:sldMk cId="1023919435" sldId="303"/>
            <ac:spMk id="8" creationId="{EA6CADB2-365D-4C6E-AB53-679ED1894ECC}"/>
          </ac:spMkLst>
        </pc:spChg>
        <pc:spChg chg="add del mod ord">
          <ac:chgData name="Jorge Gutierrez Lozano" userId="S::uo265135@uniovi.es::ac3c80da-de4e-4a07-9260-e3c20d5c83dd" providerId="AD" clId="Web-{229633A0-3CB5-4579-ABE3-4083A2A43BFA}" dt="2021-05-03T18:43:21.929" v="198"/>
          <ac:spMkLst>
            <pc:docMk/>
            <pc:sldMk cId="1023919435" sldId="303"/>
            <ac:spMk id="9" creationId="{B5AAF155-2A2B-4E50-857C-D656D162E756}"/>
          </ac:spMkLst>
        </pc:spChg>
        <pc:spChg chg="add del mod">
          <ac:chgData name="Jorge Gutierrez Lozano" userId="S::uo265135@uniovi.es::ac3c80da-de4e-4a07-9260-e3c20d5c83dd" providerId="AD" clId="Web-{229633A0-3CB5-4579-ABE3-4083A2A43BFA}" dt="2021-05-03T18:37:23.610" v="103"/>
          <ac:spMkLst>
            <pc:docMk/>
            <pc:sldMk cId="1023919435" sldId="303"/>
            <ac:spMk id="10" creationId="{227F6F52-CF95-4602-8666-A8966921F4CE}"/>
          </ac:spMkLst>
        </pc:spChg>
        <pc:spChg chg="add del mod">
          <ac:chgData name="Jorge Gutierrez Lozano" userId="S::uo265135@uniovi.es::ac3c80da-de4e-4a07-9260-e3c20d5c83dd" providerId="AD" clId="Web-{229633A0-3CB5-4579-ABE3-4083A2A43BFA}" dt="2021-05-03T18:39:36.472" v="145"/>
          <ac:spMkLst>
            <pc:docMk/>
            <pc:sldMk cId="1023919435" sldId="303"/>
            <ac:spMk id="11" creationId="{BDDC62F3-BA23-4EED-ADE0-BBFCA540360B}"/>
          </ac:spMkLst>
        </pc:spChg>
        <pc:spChg chg="add del mod">
          <ac:chgData name="Jorge Gutierrez Lozano" userId="S::uo265135@uniovi.es::ac3c80da-de4e-4a07-9260-e3c20d5c83dd" providerId="AD" clId="Web-{229633A0-3CB5-4579-ABE3-4083A2A43BFA}" dt="2021-05-03T18:36:04.046" v="81"/>
          <ac:spMkLst>
            <pc:docMk/>
            <pc:sldMk cId="1023919435" sldId="303"/>
            <ac:spMk id="12" creationId="{A57D04E0-E21F-4171-B8F5-0F2EE2719387}"/>
          </ac:spMkLst>
        </pc:spChg>
        <pc:spChg chg="add del mod">
          <ac:chgData name="Jorge Gutierrez Lozano" userId="S::uo265135@uniovi.es::ac3c80da-de4e-4a07-9260-e3c20d5c83dd" providerId="AD" clId="Web-{229633A0-3CB5-4579-ABE3-4083A2A43BFA}" dt="2021-05-03T18:40:19.847" v="157"/>
          <ac:spMkLst>
            <pc:docMk/>
            <pc:sldMk cId="1023919435" sldId="303"/>
            <ac:spMk id="13" creationId="{FD873538-D042-4FD0-BFF2-9A4DF2A96FD8}"/>
          </ac:spMkLst>
        </pc:spChg>
        <pc:spChg chg="add del mod">
          <ac:chgData name="Jorge Gutierrez Lozano" userId="S::uo265135@uniovi.es::ac3c80da-de4e-4a07-9260-e3c20d5c83dd" providerId="AD" clId="Web-{229633A0-3CB5-4579-ABE3-4083A2A43BFA}" dt="2021-05-03T18:40:48.473" v="172"/>
          <ac:spMkLst>
            <pc:docMk/>
            <pc:sldMk cId="1023919435" sldId="303"/>
            <ac:spMk id="14" creationId="{EC44FC53-6831-40E7-A821-FB626551048B}"/>
          </ac:spMkLst>
        </pc:spChg>
        <pc:spChg chg="add del mod">
          <ac:chgData name="Jorge Gutierrez Lozano" userId="S::uo265135@uniovi.es::ac3c80da-de4e-4a07-9260-e3c20d5c83dd" providerId="AD" clId="Web-{229633A0-3CB5-4579-ABE3-4083A2A43BFA}" dt="2021-05-03T18:41:10.802" v="180"/>
          <ac:spMkLst>
            <pc:docMk/>
            <pc:sldMk cId="1023919435" sldId="303"/>
            <ac:spMk id="15" creationId="{EFC6DA54-A7B4-4A2A-B5AB-2685A2106269}"/>
          </ac:spMkLst>
        </pc:spChg>
        <pc:spChg chg="add del mod">
          <ac:chgData name="Jorge Gutierrez Lozano" userId="S::uo265135@uniovi.es::ac3c80da-de4e-4a07-9260-e3c20d5c83dd" providerId="AD" clId="Web-{229633A0-3CB5-4579-ABE3-4083A2A43BFA}" dt="2021-05-03T18:38:24.642" v="118"/>
          <ac:spMkLst>
            <pc:docMk/>
            <pc:sldMk cId="1023919435" sldId="303"/>
            <ac:spMk id="16" creationId="{F0A9966A-D1AB-458D-A5F8-4FABE9A56931}"/>
          </ac:spMkLst>
        </pc:spChg>
        <pc:spChg chg="add mod">
          <ac:chgData name="Jorge Gutierrez Lozano" userId="S::uo265135@uniovi.es::ac3c80da-de4e-4a07-9260-e3c20d5c83dd" providerId="AD" clId="Web-{229633A0-3CB5-4579-ABE3-4083A2A43BFA}" dt="2021-05-03T18:56:06.428" v="461"/>
          <ac:spMkLst>
            <pc:docMk/>
            <pc:sldMk cId="1023919435" sldId="303"/>
            <ac:spMk id="17" creationId="{5A481B2B-ACB2-4634-B13B-3E976F6872AC}"/>
          </ac:spMkLst>
        </pc:spChg>
        <pc:spChg chg="add del mod">
          <ac:chgData name="Jorge Gutierrez Lozano" userId="S::uo265135@uniovi.es::ac3c80da-de4e-4a07-9260-e3c20d5c83dd" providerId="AD" clId="Web-{229633A0-3CB5-4579-ABE3-4083A2A43BFA}" dt="2021-05-03T18:38:40.236" v="123"/>
          <ac:spMkLst>
            <pc:docMk/>
            <pc:sldMk cId="1023919435" sldId="303"/>
            <ac:spMk id="18" creationId="{702F349B-33A8-4DE7-B9F2-04360618E624}"/>
          </ac:spMkLst>
        </pc:spChg>
        <pc:spChg chg="add del mod">
          <ac:chgData name="Jorge Gutierrez Lozano" userId="S::uo265135@uniovi.es::ac3c80da-de4e-4a07-9260-e3c20d5c83dd" providerId="AD" clId="Web-{229633A0-3CB5-4579-ABE3-4083A2A43BFA}" dt="2021-05-03T18:38:59.221" v="129"/>
          <ac:spMkLst>
            <pc:docMk/>
            <pc:sldMk cId="1023919435" sldId="303"/>
            <ac:spMk id="19" creationId="{D61B8E7D-5C22-4028-A8D3-A1A676A57896}"/>
          </ac:spMkLst>
        </pc:spChg>
        <pc:spChg chg="add del mod">
          <ac:chgData name="Jorge Gutierrez Lozano" userId="S::uo265135@uniovi.es::ac3c80da-de4e-4a07-9260-e3c20d5c83dd" providerId="AD" clId="Web-{229633A0-3CB5-4579-ABE3-4083A2A43BFA}" dt="2021-05-03T18:44:15.008" v="204"/>
          <ac:spMkLst>
            <pc:docMk/>
            <pc:sldMk cId="1023919435" sldId="303"/>
            <ac:spMk id="20" creationId="{1A0DE214-CE7C-4BDF-92D4-2E5B65A800B8}"/>
          </ac:spMkLst>
        </pc:spChg>
        <pc:spChg chg="del mod">
          <ac:chgData name="Jorge Gutierrez Lozano" userId="S::uo265135@uniovi.es::ac3c80da-de4e-4a07-9260-e3c20d5c83dd" providerId="AD" clId="Web-{229633A0-3CB5-4579-ABE3-4083A2A43BFA}" dt="2021-05-03T18:41:55.365" v="188"/>
          <ac:spMkLst>
            <pc:docMk/>
            <pc:sldMk cId="1023919435" sldId="303"/>
            <ac:spMk id="21" creationId="{BDCFB980-D920-4828-A868-EBA664C327E5}"/>
          </ac:spMkLst>
        </pc:spChg>
        <pc:spChg chg="add mod">
          <ac:chgData name="Jorge Gutierrez Lozano" userId="S::uo265135@uniovi.es::ac3c80da-de4e-4a07-9260-e3c20d5c83dd" providerId="AD" clId="Web-{229633A0-3CB5-4579-ABE3-4083A2A43BFA}" dt="2021-05-03T18:56:06.459" v="462"/>
          <ac:spMkLst>
            <pc:docMk/>
            <pc:sldMk cId="1023919435" sldId="303"/>
            <ac:spMk id="22" creationId="{3B576EE2-8043-4BE9-B69A-DB411B38C33A}"/>
          </ac:spMkLst>
        </pc:spChg>
        <pc:spChg chg="add mod">
          <ac:chgData name="Jorge Gutierrez Lozano" userId="S::uo265135@uniovi.es::ac3c80da-de4e-4a07-9260-e3c20d5c83dd" providerId="AD" clId="Web-{229633A0-3CB5-4579-ABE3-4083A2A43BFA}" dt="2021-05-03T18:56:06.475" v="463"/>
          <ac:spMkLst>
            <pc:docMk/>
            <pc:sldMk cId="1023919435" sldId="303"/>
            <ac:spMk id="23" creationId="{8A49ACB5-C192-47AF-92FA-FE71A331DF2C}"/>
          </ac:spMkLst>
        </pc:spChg>
        <pc:spChg chg="add mod">
          <ac:chgData name="Jorge Gutierrez Lozano" userId="S::uo265135@uniovi.es::ac3c80da-de4e-4a07-9260-e3c20d5c83dd" providerId="AD" clId="Web-{229633A0-3CB5-4579-ABE3-4083A2A43BFA}" dt="2021-05-03T18:56:06.506" v="464"/>
          <ac:spMkLst>
            <pc:docMk/>
            <pc:sldMk cId="1023919435" sldId="303"/>
            <ac:spMk id="24" creationId="{0009041E-0B52-4A7D-9F38-0916255EB413}"/>
          </ac:spMkLst>
        </pc:spChg>
        <pc:spChg chg="add mod">
          <ac:chgData name="Jorge Gutierrez Lozano" userId="S::uo265135@uniovi.es::ac3c80da-de4e-4a07-9260-e3c20d5c83dd" providerId="AD" clId="Web-{229633A0-3CB5-4579-ABE3-4083A2A43BFA}" dt="2021-05-03T18:56:06.537" v="465"/>
          <ac:spMkLst>
            <pc:docMk/>
            <pc:sldMk cId="1023919435" sldId="303"/>
            <ac:spMk id="25" creationId="{FD2ECF83-E5B4-4F62-BDE3-8E85A4819B6F}"/>
          </ac:spMkLst>
        </pc:spChg>
        <pc:spChg chg="add mod">
          <ac:chgData name="Jorge Gutierrez Lozano" userId="S::uo265135@uniovi.es::ac3c80da-de4e-4a07-9260-e3c20d5c83dd" providerId="AD" clId="Web-{229633A0-3CB5-4579-ABE3-4083A2A43BFA}" dt="2021-05-03T18:56:06.553" v="466"/>
          <ac:spMkLst>
            <pc:docMk/>
            <pc:sldMk cId="1023919435" sldId="303"/>
            <ac:spMk id="26" creationId="{E976194A-EFFF-4989-B434-01884F751DA4}"/>
          </ac:spMkLst>
        </pc:spChg>
        <pc:spChg chg="add mod">
          <ac:chgData name="Jorge Gutierrez Lozano" userId="S::uo265135@uniovi.es::ac3c80da-de4e-4a07-9260-e3c20d5c83dd" providerId="AD" clId="Web-{229633A0-3CB5-4579-ABE3-4083A2A43BFA}" dt="2021-05-03T18:56:06.584" v="467"/>
          <ac:spMkLst>
            <pc:docMk/>
            <pc:sldMk cId="1023919435" sldId="303"/>
            <ac:spMk id="27" creationId="{99C0A502-4F66-4D10-A383-5E12CDA4E0B9}"/>
          </ac:spMkLst>
        </pc:spChg>
        <pc:spChg chg="add del mod">
          <ac:chgData name="Jorge Gutierrez Lozano" userId="S::uo265135@uniovi.es::ac3c80da-de4e-4a07-9260-e3c20d5c83dd" providerId="AD" clId="Web-{229633A0-3CB5-4579-ABE3-4083A2A43BFA}" dt="2021-05-03T18:49:46.952" v="293"/>
          <ac:spMkLst>
            <pc:docMk/>
            <pc:sldMk cId="1023919435" sldId="303"/>
            <ac:spMk id="28" creationId="{0913311D-B5A9-4281-A70C-07F48C8E1B9A}"/>
          </ac:spMkLst>
        </pc:spChg>
        <pc:spChg chg="add del mod">
          <ac:chgData name="Jorge Gutierrez Lozano" userId="S::uo265135@uniovi.es::ac3c80da-de4e-4a07-9260-e3c20d5c83dd" providerId="AD" clId="Web-{229633A0-3CB5-4579-ABE3-4083A2A43BFA}" dt="2021-05-03T18:45:16.073" v="221"/>
          <ac:spMkLst>
            <pc:docMk/>
            <pc:sldMk cId="1023919435" sldId="303"/>
            <ac:spMk id="29" creationId="{2BAE4912-DB00-447B-A82F-C08187B29B4C}"/>
          </ac:spMkLst>
        </pc:spChg>
        <pc:spChg chg="add mod">
          <ac:chgData name="Jorge Gutierrez Lozano" userId="S::uo265135@uniovi.es::ac3c80da-de4e-4a07-9260-e3c20d5c83dd" providerId="AD" clId="Web-{229633A0-3CB5-4579-ABE3-4083A2A43BFA}" dt="2021-05-03T18:55:17.974" v="434"/>
          <ac:spMkLst>
            <pc:docMk/>
            <pc:sldMk cId="1023919435" sldId="303"/>
            <ac:spMk id="30" creationId="{54941FE2-D0C4-41C1-B02A-EA6237968609}"/>
          </ac:spMkLst>
        </pc:spChg>
        <pc:spChg chg="add mod">
          <ac:chgData name="Jorge Gutierrez Lozano" userId="S::uo265135@uniovi.es::ac3c80da-de4e-4a07-9260-e3c20d5c83dd" providerId="AD" clId="Web-{229633A0-3CB5-4579-ABE3-4083A2A43BFA}" dt="2021-05-03T18:55:17.974" v="433"/>
          <ac:spMkLst>
            <pc:docMk/>
            <pc:sldMk cId="1023919435" sldId="303"/>
            <ac:spMk id="31" creationId="{75A79DAB-3F1D-40CF-960A-15CE6F9810A2}"/>
          </ac:spMkLst>
        </pc:spChg>
        <pc:spChg chg="add mod">
          <ac:chgData name="Jorge Gutierrez Lozano" userId="S::uo265135@uniovi.es::ac3c80da-de4e-4a07-9260-e3c20d5c83dd" providerId="AD" clId="Web-{229633A0-3CB5-4579-ABE3-4083A2A43BFA}" dt="2021-05-03T18:55:17.974" v="432"/>
          <ac:spMkLst>
            <pc:docMk/>
            <pc:sldMk cId="1023919435" sldId="303"/>
            <ac:spMk id="32" creationId="{C23F9704-2663-4B2F-95BC-ABCBC6143C22}"/>
          </ac:spMkLst>
        </pc:spChg>
        <pc:spChg chg="add mod">
          <ac:chgData name="Jorge Gutierrez Lozano" userId="S::uo265135@uniovi.es::ac3c80da-de4e-4a07-9260-e3c20d5c83dd" providerId="AD" clId="Web-{229633A0-3CB5-4579-ABE3-4083A2A43BFA}" dt="2021-05-03T18:55:17.974" v="431"/>
          <ac:spMkLst>
            <pc:docMk/>
            <pc:sldMk cId="1023919435" sldId="303"/>
            <ac:spMk id="33" creationId="{F5E2E82C-E38F-4A19-8E52-0E4B7D8CFCD5}"/>
          </ac:spMkLst>
        </pc:spChg>
        <pc:spChg chg="add mod">
          <ac:chgData name="Jorge Gutierrez Lozano" userId="S::uo265135@uniovi.es::ac3c80da-de4e-4a07-9260-e3c20d5c83dd" providerId="AD" clId="Web-{229633A0-3CB5-4579-ABE3-4083A2A43BFA}" dt="2021-05-03T18:55:17.974" v="430"/>
          <ac:spMkLst>
            <pc:docMk/>
            <pc:sldMk cId="1023919435" sldId="303"/>
            <ac:spMk id="34" creationId="{14A56BFB-FBDD-4D33-B1FC-FE1317578251}"/>
          </ac:spMkLst>
        </pc:spChg>
        <pc:spChg chg="add mod">
          <ac:chgData name="Jorge Gutierrez Lozano" userId="S::uo265135@uniovi.es::ac3c80da-de4e-4a07-9260-e3c20d5c83dd" providerId="AD" clId="Web-{229633A0-3CB5-4579-ABE3-4083A2A43BFA}" dt="2021-05-03T18:55:17.974" v="429"/>
          <ac:spMkLst>
            <pc:docMk/>
            <pc:sldMk cId="1023919435" sldId="303"/>
            <ac:spMk id="35" creationId="{72411D5F-7075-4FA7-BAB4-723ACB4CE5DB}"/>
          </ac:spMkLst>
        </pc:spChg>
        <pc:spChg chg="add mod">
          <ac:chgData name="Jorge Gutierrez Lozano" userId="S::uo265135@uniovi.es::ac3c80da-de4e-4a07-9260-e3c20d5c83dd" providerId="AD" clId="Web-{229633A0-3CB5-4579-ABE3-4083A2A43BFA}" dt="2021-05-03T18:55:17.974" v="428"/>
          <ac:spMkLst>
            <pc:docMk/>
            <pc:sldMk cId="1023919435" sldId="303"/>
            <ac:spMk id="36" creationId="{C78E95E7-F222-4DDB-9608-29F90A0338B7}"/>
          </ac:spMkLst>
        </pc:spChg>
        <pc:spChg chg="add mod">
          <ac:chgData name="Jorge Gutierrez Lozano" userId="S::uo265135@uniovi.es::ac3c80da-de4e-4a07-9260-e3c20d5c83dd" providerId="AD" clId="Web-{229633A0-3CB5-4579-ABE3-4083A2A43BFA}" dt="2021-05-03T18:55:17.974" v="427"/>
          <ac:spMkLst>
            <pc:docMk/>
            <pc:sldMk cId="1023919435" sldId="303"/>
            <ac:spMk id="37" creationId="{423E20A6-B8AB-4161-B78D-B26B21B158D6}"/>
          </ac:spMkLst>
        </pc:spChg>
        <pc:spChg chg="add mod">
          <ac:chgData name="Jorge Gutierrez Lozano" userId="S::uo265135@uniovi.es::ac3c80da-de4e-4a07-9260-e3c20d5c83dd" providerId="AD" clId="Web-{229633A0-3CB5-4579-ABE3-4083A2A43BFA}" dt="2021-05-03T18:55:17.974" v="426"/>
          <ac:spMkLst>
            <pc:docMk/>
            <pc:sldMk cId="1023919435" sldId="303"/>
            <ac:spMk id="38" creationId="{8C2B4888-DB78-4756-AE04-8797D8C6C1F8}"/>
          </ac:spMkLst>
        </pc:spChg>
        <pc:spChg chg="add mod">
          <ac:chgData name="Jorge Gutierrez Lozano" userId="S::uo265135@uniovi.es::ac3c80da-de4e-4a07-9260-e3c20d5c83dd" providerId="AD" clId="Web-{229633A0-3CB5-4579-ABE3-4083A2A43BFA}" dt="2021-05-03T18:55:17.974" v="425"/>
          <ac:spMkLst>
            <pc:docMk/>
            <pc:sldMk cId="1023919435" sldId="303"/>
            <ac:spMk id="39" creationId="{710798CF-0D04-4513-94C0-4A8C4651F339}"/>
          </ac:spMkLst>
        </pc:spChg>
        <pc:spChg chg="add mod">
          <ac:chgData name="Jorge Gutierrez Lozano" userId="S::uo265135@uniovi.es::ac3c80da-de4e-4a07-9260-e3c20d5c83dd" providerId="AD" clId="Web-{229633A0-3CB5-4579-ABE3-4083A2A43BFA}" dt="2021-05-03T18:55:17.974" v="424"/>
          <ac:spMkLst>
            <pc:docMk/>
            <pc:sldMk cId="1023919435" sldId="303"/>
            <ac:spMk id="40" creationId="{52E2E0C1-8391-4909-B8F5-3F54F873898C}"/>
          </ac:spMkLst>
        </pc:spChg>
        <pc:spChg chg="add mod">
          <ac:chgData name="Jorge Gutierrez Lozano" userId="S::uo265135@uniovi.es::ac3c80da-de4e-4a07-9260-e3c20d5c83dd" providerId="AD" clId="Web-{229633A0-3CB5-4579-ABE3-4083A2A43BFA}" dt="2021-05-03T18:55:17.974" v="423"/>
          <ac:spMkLst>
            <pc:docMk/>
            <pc:sldMk cId="1023919435" sldId="303"/>
            <ac:spMk id="41" creationId="{CC771B5A-4392-4004-A694-7F216B5C784B}"/>
          </ac:spMkLst>
        </pc:spChg>
        <pc:spChg chg="add mod">
          <ac:chgData name="Jorge Gutierrez Lozano" userId="S::uo265135@uniovi.es::ac3c80da-de4e-4a07-9260-e3c20d5c83dd" providerId="AD" clId="Web-{229633A0-3CB5-4579-ABE3-4083A2A43BFA}" dt="2021-05-03T18:55:17.974" v="422"/>
          <ac:spMkLst>
            <pc:docMk/>
            <pc:sldMk cId="1023919435" sldId="303"/>
            <ac:spMk id="42" creationId="{E13E4177-0497-4B96-8F2F-4B0E6FFEDBA6}"/>
          </ac:spMkLst>
        </pc:spChg>
        <pc:spChg chg="add mod">
          <ac:chgData name="Jorge Gutierrez Lozano" userId="S::uo265135@uniovi.es::ac3c80da-de4e-4a07-9260-e3c20d5c83dd" providerId="AD" clId="Web-{229633A0-3CB5-4579-ABE3-4083A2A43BFA}" dt="2021-05-03T18:55:17.974" v="421"/>
          <ac:spMkLst>
            <pc:docMk/>
            <pc:sldMk cId="1023919435" sldId="303"/>
            <ac:spMk id="43" creationId="{4F3BD05B-32C4-45C8-BA26-D52A40BA65A4}"/>
          </ac:spMkLst>
        </pc:spChg>
        <pc:spChg chg="add del mod">
          <ac:chgData name="Jorge Gutierrez Lozano" userId="S::uo265135@uniovi.es::ac3c80da-de4e-4a07-9260-e3c20d5c83dd" providerId="AD" clId="Web-{229633A0-3CB5-4579-ABE3-4083A2A43BFA}" dt="2021-05-03T18:50:14.312" v="297"/>
          <ac:spMkLst>
            <pc:docMk/>
            <pc:sldMk cId="1023919435" sldId="303"/>
            <ac:spMk id="44" creationId="{46B857E8-9946-4B1E-88FC-AB805585771F}"/>
          </ac:spMkLst>
        </pc:spChg>
        <pc:spChg chg="add del mod">
          <ac:chgData name="Jorge Gutierrez Lozano" userId="S::uo265135@uniovi.es::ac3c80da-de4e-4a07-9260-e3c20d5c83dd" providerId="AD" clId="Web-{229633A0-3CB5-4579-ABE3-4083A2A43BFA}" dt="2021-05-03T18:50:40.625" v="302"/>
          <ac:spMkLst>
            <pc:docMk/>
            <pc:sldMk cId="1023919435" sldId="303"/>
            <ac:spMk id="45" creationId="{732EB298-6F16-4027-8301-DBFAA5D36637}"/>
          </ac:spMkLst>
        </pc:spChg>
        <pc:spChg chg="add del mod ord">
          <ac:chgData name="Jorge Gutierrez Lozano" userId="S::uo265135@uniovi.es::ac3c80da-de4e-4a07-9260-e3c20d5c83dd" providerId="AD" clId="Web-{229633A0-3CB5-4579-ABE3-4083A2A43BFA}" dt="2021-05-03T18:58:45.775" v="501"/>
          <ac:spMkLst>
            <pc:docMk/>
            <pc:sldMk cId="1023919435" sldId="303"/>
            <ac:spMk id="46" creationId="{8E722448-AE29-495F-8450-724204A38608}"/>
          </ac:spMkLst>
        </pc:spChg>
        <pc:spChg chg="add del mod">
          <ac:chgData name="Jorge Gutierrez Lozano" userId="S::uo265135@uniovi.es::ac3c80da-de4e-4a07-9260-e3c20d5c83dd" providerId="AD" clId="Web-{229633A0-3CB5-4579-ABE3-4083A2A43BFA}" dt="2021-05-03T18:56:19.022" v="469"/>
          <ac:spMkLst>
            <pc:docMk/>
            <pc:sldMk cId="1023919435" sldId="303"/>
            <ac:spMk id="47" creationId="{2B665F60-A81A-46EE-884E-01EAD5519CBF}"/>
          </ac:spMkLst>
        </pc:spChg>
        <pc:graphicFrameChg chg="add del mod modGraphic">
          <ac:chgData name="Jorge Gutierrez Lozano" userId="S::uo265135@uniovi.es::ac3c80da-de4e-4a07-9260-e3c20d5c83dd" providerId="AD" clId="Web-{229633A0-3CB5-4579-ABE3-4083A2A43BFA}" dt="2021-05-03T18:26:18.441" v="5"/>
          <ac:graphicFrameMkLst>
            <pc:docMk/>
            <pc:sldMk cId="1023919435" sldId="303"/>
            <ac:graphicFrameMk id="3" creationId="{76CD28CE-DC66-466F-9AD8-065E3F62EDBA}"/>
          </ac:graphicFrameMkLst>
        </pc:graphicFrameChg>
      </pc:sldChg>
      <pc:sldChg chg="modSp">
        <pc:chgData name="Jorge Gutierrez Lozano" userId="S::uo265135@uniovi.es::ac3c80da-de4e-4a07-9260-e3c20d5c83dd" providerId="AD" clId="Web-{229633A0-3CB5-4579-ABE3-4083A2A43BFA}" dt="2021-05-03T18:52:30.487" v="332" actId="20577"/>
        <pc:sldMkLst>
          <pc:docMk/>
          <pc:sldMk cId="1965257342" sldId="305"/>
        </pc:sldMkLst>
        <pc:spChg chg="mod">
          <ac:chgData name="Jorge Gutierrez Lozano" userId="S::uo265135@uniovi.es::ac3c80da-de4e-4a07-9260-e3c20d5c83dd" providerId="AD" clId="Web-{229633A0-3CB5-4579-ABE3-4083A2A43BFA}" dt="2021-05-03T18:52:30.487" v="332" actId="20577"/>
          <ac:spMkLst>
            <pc:docMk/>
            <pc:sldMk cId="1965257342" sldId="305"/>
            <ac:spMk id="26" creationId="{E6A1B877-ED5D-4389-9822-72B368EB1478}"/>
          </ac:spMkLst>
        </pc:spChg>
      </pc:sldChg>
      <pc:sldChg chg="delSp modSp add replId">
        <pc:chgData name="Jorge Gutierrez Lozano" userId="S::uo265135@uniovi.es::ac3c80da-de4e-4a07-9260-e3c20d5c83dd" providerId="AD" clId="Web-{229633A0-3CB5-4579-ABE3-4083A2A43BFA}" dt="2021-05-03T19:00:42.433" v="534"/>
        <pc:sldMkLst>
          <pc:docMk/>
          <pc:sldMk cId="2139188542" sldId="317"/>
        </pc:sldMkLst>
        <pc:spChg chg="mod">
          <ac:chgData name="Jorge Gutierrez Lozano" userId="S::uo265135@uniovi.es::ac3c80da-de4e-4a07-9260-e3c20d5c83dd" providerId="AD" clId="Web-{229633A0-3CB5-4579-ABE3-4083A2A43BFA}" dt="2021-05-03T19:00:37.386" v="512" actId="20577"/>
          <ac:spMkLst>
            <pc:docMk/>
            <pc:sldMk cId="2139188542" sldId="317"/>
            <ac:spMk id="2" creationId="{CB4476DA-A3D7-485A-8127-9B2490D09D86}"/>
          </ac:spMkLst>
        </pc:spChg>
        <pc:spChg chg="del">
          <ac:chgData name="Jorge Gutierrez Lozano" userId="S::uo265135@uniovi.es::ac3c80da-de4e-4a07-9260-e3c20d5c83dd" providerId="AD" clId="Web-{229633A0-3CB5-4579-ABE3-4083A2A43BFA}" dt="2021-05-03T19:00:42.433" v="533"/>
          <ac:spMkLst>
            <pc:docMk/>
            <pc:sldMk cId="2139188542" sldId="317"/>
            <ac:spMk id="17" creationId="{5A481B2B-ACB2-4634-B13B-3E976F6872AC}"/>
          </ac:spMkLst>
        </pc:spChg>
        <pc:spChg chg="del">
          <ac:chgData name="Jorge Gutierrez Lozano" userId="S::uo265135@uniovi.es::ac3c80da-de4e-4a07-9260-e3c20d5c83dd" providerId="AD" clId="Web-{229633A0-3CB5-4579-ABE3-4083A2A43BFA}" dt="2021-05-03T19:00:42.433" v="532"/>
          <ac:spMkLst>
            <pc:docMk/>
            <pc:sldMk cId="2139188542" sldId="317"/>
            <ac:spMk id="22" creationId="{3B576EE2-8043-4BE9-B69A-DB411B38C33A}"/>
          </ac:spMkLst>
        </pc:spChg>
        <pc:spChg chg="del">
          <ac:chgData name="Jorge Gutierrez Lozano" userId="S::uo265135@uniovi.es::ac3c80da-de4e-4a07-9260-e3c20d5c83dd" providerId="AD" clId="Web-{229633A0-3CB5-4579-ABE3-4083A2A43BFA}" dt="2021-05-03T19:00:42.433" v="531"/>
          <ac:spMkLst>
            <pc:docMk/>
            <pc:sldMk cId="2139188542" sldId="317"/>
            <ac:spMk id="23" creationId="{8A49ACB5-C192-47AF-92FA-FE71A331DF2C}"/>
          </ac:spMkLst>
        </pc:spChg>
        <pc:spChg chg="del">
          <ac:chgData name="Jorge Gutierrez Lozano" userId="S::uo265135@uniovi.es::ac3c80da-de4e-4a07-9260-e3c20d5c83dd" providerId="AD" clId="Web-{229633A0-3CB5-4579-ABE3-4083A2A43BFA}" dt="2021-05-03T19:00:42.433" v="530"/>
          <ac:spMkLst>
            <pc:docMk/>
            <pc:sldMk cId="2139188542" sldId="317"/>
            <ac:spMk id="24" creationId="{0009041E-0B52-4A7D-9F38-0916255EB413}"/>
          </ac:spMkLst>
        </pc:spChg>
        <pc:spChg chg="del">
          <ac:chgData name="Jorge Gutierrez Lozano" userId="S::uo265135@uniovi.es::ac3c80da-de4e-4a07-9260-e3c20d5c83dd" providerId="AD" clId="Web-{229633A0-3CB5-4579-ABE3-4083A2A43BFA}" dt="2021-05-03T19:00:42.433" v="529"/>
          <ac:spMkLst>
            <pc:docMk/>
            <pc:sldMk cId="2139188542" sldId="317"/>
            <ac:spMk id="25" creationId="{FD2ECF83-E5B4-4F62-BDE3-8E85A4819B6F}"/>
          </ac:spMkLst>
        </pc:spChg>
        <pc:spChg chg="del">
          <ac:chgData name="Jorge Gutierrez Lozano" userId="S::uo265135@uniovi.es::ac3c80da-de4e-4a07-9260-e3c20d5c83dd" providerId="AD" clId="Web-{229633A0-3CB5-4579-ABE3-4083A2A43BFA}" dt="2021-05-03T19:00:42.433" v="528"/>
          <ac:spMkLst>
            <pc:docMk/>
            <pc:sldMk cId="2139188542" sldId="317"/>
            <ac:spMk id="26" creationId="{E976194A-EFFF-4989-B434-01884F751DA4}"/>
          </ac:spMkLst>
        </pc:spChg>
        <pc:spChg chg="del">
          <ac:chgData name="Jorge Gutierrez Lozano" userId="S::uo265135@uniovi.es::ac3c80da-de4e-4a07-9260-e3c20d5c83dd" providerId="AD" clId="Web-{229633A0-3CB5-4579-ABE3-4083A2A43BFA}" dt="2021-05-03T19:00:42.433" v="527"/>
          <ac:spMkLst>
            <pc:docMk/>
            <pc:sldMk cId="2139188542" sldId="317"/>
            <ac:spMk id="27" creationId="{99C0A502-4F66-4D10-A383-5E12CDA4E0B9}"/>
          </ac:spMkLst>
        </pc:spChg>
        <pc:spChg chg="del">
          <ac:chgData name="Jorge Gutierrez Lozano" userId="S::uo265135@uniovi.es::ac3c80da-de4e-4a07-9260-e3c20d5c83dd" providerId="AD" clId="Web-{229633A0-3CB5-4579-ABE3-4083A2A43BFA}" dt="2021-05-03T19:00:42.433" v="526"/>
          <ac:spMkLst>
            <pc:docMk/>
            <pc:sldMk cId="2139188542" sldId="317"/>
            <ac:spMk id="30" creationId="{54941FE2-D0C4-41C1-B02A-EA6237968609}"/>
          </ac:spMkLst>
        </pc:spChg>
        <pc:spChg chg="del">
          <ac:chgData name="Jorge Gutierrez Lozano" userId="S::uo265135@uniovi.es::ac3c80da-de4e-4a07-9260-e3c20d5c83dd" providerId="AD" clId="Web-{229633A0-3CB5-4579-ABE3-4083A2A43BFA}" dt="2021-05-03T19:00:42.433" v="525"/>
          <ac:spMkLst>
            <pc:docMk/>
            <pc:sldMk cId="2139188542" sldId="317"/>
            <ac:spMk id="31" creationId="{75A79DAB-3F1D-40CF-960A-15CE6F9810A2}"/>
          </ac:spMkLst>
        </pc:spChg>
        <pc:spChg chg="del">
          <ac:chgData name="Jorge Gutierrez Lozano" userId="S::uo265135@uniovi.es::ac3c80da-de4e-4a07-9260-e3c20d5c83dd" providerId="AD" clId="Web-{229633A0-3CB5-4579-ABE3-4083A2A43BFA}" dt="2021-05-03T19:00:42.433" v="524"/>
          <ac:spMkLst>
            <pc:docMk/>
            <pc:sldMk cId="2139188542" sldId="317"/>
            <ac:spMk id="32" creationId="{C23F9704-2663-4B2F-95BC-ABCBC6143C22}"/>
          </ac:spMkLst>
        </pc:spChg>
        <pc:spChg chg="del">
          <ac:chgData name="Jorge Gutierrez Lozano" userId="S::uo265135@uniovi.es::ac3c80da-de4e-4a07-9260-e3c20d5c83dd" providerId="AD" clId="Web-{229633A0-3CB5-4579-ABE3-4083A2A43BFA}" dt="2021-05-03T19:00:42.433" v="523"/>
          <ac:spMkLst>
            <pc:docMk/>
            <pc:sldMk cId="2139188542" sldId="317"/>
            <ac:spMk id="33" creationId="{F5E2E82C-E38F-4A19-8E52-0E4B7D8CFCD5}"/>
          </ac:spMkLst>
        </pc:spChg>
        <pc:spChg chg="del">
          <ac:chgData name="Jorge Gutierrez Lozano" userId="S::uo265135@uniovi.es::ac3c80da-de4e-4a07-9260-e3c20d5c83dd" providerId="AD" clId="Web-{229633A0-3CB5-4579-ABE3-4083A2A43BFA}" dt="2021-05-03T19:00:42.433" v="522"/>
          <ac:spMkLst>
            <pc:docMk/>
            <pc:sldMk cId="2139188542" sldId="317"/>
            <ac:spMk id="34" creationId="{14A56BFB-FBDD-4D33-B1FC-FE1317578251}"/>
          </ac:spMkLst>
        </pc:spChg>
        <pc:spChg chg="del">
          <ac:chgData name="Jorge Gutierrez Lozano" userId="S::uo265135@uniovi.es::ac3c80da-de4e-4a07-9260-e3c20d5c83dd" providerId="AD" clId="Web-{229633A0-3CB5-4579-ABE3-4083A2A43BFA}" dt="2021-05-03T19:00:42.433" v="521"/>
          <ac:spMkLst>
            <pc:docMk/>
            <pc:sldMk cId="2139188542" sldId="317"/>
            <ac:spMk id="35" creationId="{72411D5F-7075-4FA7-BAB4-723ACB4CE5DB}"/>
          </ac:spMkLst>
        </pc:spChg>
        <pc:spChg chg="del">
          <ac:chgData name="Jorge Gutierrez Lozano" userId="S::uo265135@uniovi.es::ac3c80da-de4e-4a07-9260-e3c20d5c83dd" providerId="AD" clId="Web-{229633A0-3CB5-4579-ABE3-4083A2A43BFA}" dt="2021-05-03T19:00:42.433" v="520"/>
          <ac:spMkLst>
            <pc:docMk/>
            <pc:sldMk cId="2139188542" sldId="317"/>
            <ac:spMk id="36" creationId="{C78E95E7-F222-4DDB-9608-29F90A0338B7}"/>
          </ac:spMkLst>
        </pc:spChg>
        <pc:spChg chg="del">
          <ac:chgData name="Jorge Gutierrez Lozano" userId="S::uo265135@uniovi.es::ac3c80da-de4e-4a07-9260-e3c20d5c83dd" providerId="AD" clId="Web-{229633A0-3CB5-4579-ABE3-4083A2A43BFA}" dt="2021-05-03T19:00:42.433" v="519"/>
          <ac:spMkLst>
            <pc:docMk/>
            <pc:sldMk cId="2139188542" sldId="317"/>
            <ac:spMk id="37" creationId="{423E20A6-B8AB-4161-B78D-B26B21B158D6}"/>
          </ac:spMkLst>
        </pc:spChg>
        <pc:spChg chg="del">
          <ac:chgData name="Jorge Gutierrez Lozano" userId="S::uo265135@uniovi.es::ac3c80da-de4e-4a07-9260-e3c20d5c83dd" providerId="AD" clId="Web-{229633A0-3CB5-4579-ABE3-4083A2A43BFA}" dt="2021-05-03T19:00:42.433" v="518"/>
          <ac:spMkLst>
            <pc:docMk/>
            <pc:sldMk cId="2139188542" sldId="317"/>
            <ac:spMk id="38" creationId="{8C2B4888-DB78-4756-AE04-8797D8C6C1F8}"/>
          </ac:spMkLst>
        </pc:spChg>
        <pc:spChg chg="del">
          <ac:chgData name="Jorge Gutierrez Lozano" userId="S::uo265135@uniovi.es::ac3c80da-de4e-4a07-9260-e3c20d5c83dd" providerId="AD" clId="Web-{229633A0-3CB5-4579-ABE3-4083A2A43BFA}" dt="2021-05-03T19:00:42.433" v="517"/>
          <ac:spMkLst>
            <pc:docMk/>
            <pc:sldMk cId="2139188542" sldId="317"/>
            <ac:spMk id="39" creationId="{710798CF-0D04-4513-94C0-4A8C4651F339}"/>
          </ac:spMkLst>
        </pc:spChg>
        <pc:spChg chg="del">
          <ac:chgData name="Jorge Gutierrez Lozano" userId="S::uo265135@uniovi.es::ac3c80da-de4e-4a07-9260-e3c20d5c83dd" providerId="AD" clId="Web-{229633A0-3CB5-4579-ABE3-4083A2A43BFA}" dt="2021-05-03T19:00:42.433" v="516"/>
          <ac:spMkLst>
            <pc:docMk/>
            <pc:sldMk cId="2139188542" sldId="317"/>
            <ac:spMk id="40" creationId="{52E2E0C1-8391-4909-B8F5-3F54F873898C}"/>
          </ac:spMkLst>
        </pc:spChg>
        <pc:spChg chg="del">
          <ac:chgData name="Jorge Gutierrez Lozano" userId="S::uo265135@uniovi.es::ac3c80da-de4e-4a07-9260-e3c20d5c83dd" providerId="AD" clId="Web-{229633A0-3CB5-4579-ABE3-4083A2A43BFA}" dt="2021-05-03T19:00:42.417" v="515"/>
          <ac:spMkLst>
            <pc:docMk/>
            <pc:sldMk cId="2139188542" sldId="317"/>
            <ac:spMk id="41" creationId="{CC771B5A-4392-4004-A694-7F216B5C784B}"/>
          </ac:spMkLst>
        </pc:spChg>
        <pc:spChg chg="del">
          <ac:chgData name="Jorge Gutierrez Lozano" userId="S::uo265135@uniovi.es::ac3c80da-de4e-4a07-9260-e3c20d5c83dd" providerId="AD" clId="Web-{229633A0-3CB5-4579-ABE3-4083A2A43BFA}" dt="2021-05-03T19:00:42.417" v="514"/>
          <ac:spMkLst>
            <pc:docMk/>
            <pc:sldMk cId="2139188542" sldId="317"/>
            <ac:spMk id="42" creationId="{E13E4177-0497-4B96-8F2F-4B0E6FFEDBA6}"/>
          </ac:spMkLst>
        </pc:spChg>
        <pc:spChg chg="del">
          <ac:chgData name="Jorge Gutierrez Lozano" userId="S::uo265135@uniovi.es::ac3c80da-de4e-4a07-9260-e3c20d5c83dd" providerId="AD" clId="Web-{229633A0-3CB5-4579-ABE3-4083A2A43BFA}" dt="2021-05-03T19:00:42.417" v="513"/>
          <ac:spMkLst>
            <pc:docMk/>
            <pc:sldMk cId="2139188542" sldId="317"/>
            <ac:spMk id="43" creationId="{4F3BD05B-32C4-45C8-BA26-D52A40BA65A4}"/>
          </ac:spMkLst>
        </pc:spChg>
        <pc:spChg chg="del">
          <ac:chgData name="Jorge Gutierrez Lozano" userId="S::uo265135@uniovi.es::ac3c80da-de4e-4a07-9260-e3c20d5c83dd" providerId="AD" clId="Web-{229633A0-3CB5-4579-ABE3-4083A2A43BFA}" dt="2021-05-03T19:00:42.433" v="534"/>
          <ac:spMkLst>
            <pc:docMk/>
            <pc:sldMk cId="2139188542" sldId="317"/>
            <ac:spMk id="46" creationId="{8E722448-AE29-495F-8450-724204A38608}"/>
          </ac:spMkLst>
        </pc:spChg>
      </pc:sldChg>
    </pc:docChg>
  </pc:docChgLst>
  <pc:docChgLst>
    <pc:chgData name="Adrián Fernández Alonso" userId="S::uo264268@uniovi.es::c50f08ef-2052-4640-8811-93432af1a126" providerId="AD" clId="Web-{F93316DB-CA46-FC76-E712-2071D98A215D}"/>
    <pc:docChg chg="addSld modSld">
      <pc:chgData name="Adrián Fernández Alonso" userId="S::uo264268@uniovi.es::c50f08ef-2052-4640-8811-93432af1a126" providerId="AD" clId="Web-{F93316DB-CA46-FC76-E712-2071D98A215D}" dt="2021-05-04T14:10:16.162" v="240"/>
      <pc:docMkLst>
        <pc:docMk/>
      </pc:docMkLst>
      <pc:sldChg chg="modSp">
        <pc:chgData name="Adrián Fernández Alonso" userId="S::uo264268@uniovi.es::c50f08ef-2052-4640-8811-93432af1a126" providerId="AD" clId="Web-{F93316DB-CA46-FC76-E712-2071D98A215D}" dt="2021-05-04T13:19:51.111" v="5" actId="20577"/>
        <pc:sldMkLst>
          <pc:docMk/>
          <pc:sldMk cId="2896843539" sldId="280"/>
        </pc:sldMkLst>
        <pc:spChg chg="mod">
          <ac:chgData name="Adrián Fernández Alonso" userId="S::uo264268@uniovi.es::c50f08ef-2052-4640-8811-93432af1a126" providerId="AD" clId="Web-{F93316DB-CA46-FC76-E712-2071D98A215D}" dt="2021-05-04T13:19:51.111" v="5" actId="20577"/>
          <ac:spMkLst>
            <pc:docMk/>
            <pc:sldMk cId="2896843539" sldId="280"/>
            <ac:spMk id="3" creationId="{8B96365F-3077-4C2A-9D8F-D4658E5CD214}"/>
          </ac:spMkLst>
        </pc:spChg>
      </pc:sldChg>
      <pc:sldChg chg="addSp delSp modSp">
        <pc:chgData name="Adrián Fernández Alonso" userId="S::uo264268@uniovi.es::c50f08ef-2052-4640-8811-93432af1a126" providerId="AD" clId="Web-{F93316DB-CA46-FC76-E712-2071D98A215D}" dt="2021-05-04T13:31:43.360" v="44" actId="1076"/>
        <pc:sldMkLst>
          <pc:docMk/>
          <pc:sldMk cId="2830485137" sldId="302"/>
        </pc:sldMkLst>
        <pc:spChg chg="mod">
          <ac:chgData name="Adrián Fernández Alonso" userId="S::uo264268@uniovi.es::c50f08ef-2052-4640-8811-93432af1a126" providerId="AD" clId="Web-{F93316DB-CA46-FC76-E712-2071D98A215D}" dt="2021-05-04T13:29:28.810" v="31" actId="20577"/>
          <ac:spMkLst>
            <pc:docMk/>
            <pc:sldMk cId="2830485137" sldId="302"/>
            <ac:spMk id="2" creationId="{CB4476DA-A3D7-485A-8127-9B2490D09D86}"/>
          </ac:spMkLst>
        </pc:spChg>
        <pc:spChg chg="add del mod">
          <ac:chgData name="Adrián Fernández Alonso" userId="S::uo264268@uniovi.es::c50f08ef-2052-4640-8811-93432af1a126" providerId="AD" clId="Web-{F93316DB-CA46-FC76-E712-2071D98A215D}" dt="2021-05-04T13:30:22.858" v="37"/>
          <ac:spMkLst>
            <pc:docMk/>
            <pc:sldMk cId="2830485137" sldId="302"/>
            <ac:spMk id="5" creationId="{3C11644A-9BF7-4FE4-B5F9-AEF7C03DF32C}"/>
          </ac:spMkLst>
        </pc:spChg>
        <pc:spChg chg="del">
          <ac:chgData name="Adrián Fernández Alonso" userId="S::uo264268@uniovi.es::c50f08ef-2052-4640-8811-93432af1a126" providerId="AD" clId="Web-{F93316DB-CA46-FC76-E712-2071D98A215D}" dt="2021-05-04T13:29:36.997" v="32"/>
          <ac:spMkLst>
            <pc:docMk/>
            <pc:sldMk cId="2830485137" sldId="302"/>
            <ac:spMk id="21" creationId="{BDCFB980-D920-4828-A868-EBA664C327E5}"/>
          </ac:spMkLst>
        </pc:spChg>
        <pc:picChg chg="add del mod ord">
          <ac:chgData name="Adrián Fernández Alonso" userId="S::uo264268@uniovi.es::c50f08ef-2052-4640-8811-93432af1a126" providerId="AD" clId="Web-{F93316DB-CA46-FC76-E712-2071D98A215D}" dt="2021-05-04T13:29:55.217" v="36"/>
          <ac:picMkLst>
            <pc:docMk/>
            <pc:sldMk cId="2830485137" sldId="302"/>
            <ac:picMk id="3" creationId="{C0D1052F-A7EB-4346-92BE-2185208E7985}"/>
          </ac:picMkLst>
        </pc:picChg>
        <pc:picChg chg="add mod ord">
          <ac:chgData name="Adrián Fernández Alonso" userId="S::uo264268@uniovi.es::c50f08ef-2052-4640-8811-93432af1a126" providerId="AD" clId="Web-{F93316DB-CA46-FC76-E712-2071D98A215D}" dt="2021-05-04T13:31:43.360" v="44" actId="1076"/>
          <ac:picMkLst>
            <pc:docMk/>
            <pc:sldMk cId="2830485137" sldId="302"/>
            <ac:picMk id="6" creationId="{E5A2442E-06E2-4F51-8034-26390DC72957}"/>
          </ac:picMkLst>
        </pc:picChg>
      </pc:sldChg>
      <pc:sldChg chg="addSp delSp modSp add replId">
        <pc:chgData name="Adrián Fernández Alonso" userId="S::uo264268@uniovi.es::c50f08ef-2052-4640-8811-93432af1a126" providerId="AD" clId="Web-{F93316DB-CA46-FC76-E712-2071D98A215D}" dt="2021-05-04T13:37:55.634" v="95" actId="1076"/>
        <pc:sldMkLst>
          <pc:docMk/>
          <pc:sldMk cId="433906338" sldId="322"/>
        </pc:sldMkLst>
        <pc:spChg chg="mod">
          <ac:chgData name="Adrián Fernández Alonso" userId="S::uo264268@uniovi.es::c50f08ef-2052-4640-8811-93432af1a126" providerId="AD" clId="Web-{F93316DB-CA46-FC76-E712-2071D98A215D}" dt="2021-05-04T13:32:01.360" v="54" actId="20577"/>
          <ac:spMkLst>
            <pc:docMk/>
            <pc:sldMk cId="433906338" sldId="322"/>
            <ac:spMk id="2" creationId="{CB4476DA-A3D7-485A-8127-9B2490D09D86}"/>
          </ac:spMkLst>
        </pc:spChg>
        <pc:spChg chg="add del mod">
          <ac:chgData name="Adrián Fernández Alonso" userId="S::uo264268@uniovi.es::c50f08ef-2052-4640-8811-93432af1a126" providerId="AD" clId="Web-{F93316DB-CA46-FC76-E712-2071D98A215D}" dt="2021-05-04T13:36:11.335" v="74"/>
          <ac:spMkLst>
            <pc:docMk/>
            <pc:sldMk cId="433906338" sldId="322"/>
            <ac:spMk id="8" creationId="{19D48457-F2CC-4B97-AE8E-740E5C2248ED}"/>
          </ac:spMkLst>
        </pc:spChg>
        <pc:spChg chg="add del">
          <ac:chgData name="Adrián Fernández Alonso" userId="S::uo264268@uniovi.es::c50f08ef-2052-4640-8811-93432af1a126" providerId="AD" clId="Web-{F93316DB-CA46-FC76-E712-2071D98A215D}" dt="2021-05-04T13:32:16.235" v="59"/>
          <ac:spMkLst>
            <pc:docMk/>
            <pc:sldMk cId="433906338" sldId="322"/>
            <ac:spMk id="21" creationId="{BDCFB980-D920-4828-A868-EBA664C327E5}"/>
          </ac:spMkLst>
        </pc:spChg>
        <pc:picChg chg="add del mod ord">
          <ac:chgData name="Adrián Fernández Alonso" userId="S::uo264268@uniovi.es::c50f08ef-2052-4640-8811-93432af1a126" providerId="AD" clId="Web-{F93316DB-CA46-FC76-E712-2071D98A215D}" dt="2021-05-04T13:32:12.159" v="58"/>
          <ac:picMkLst>
            <pc:docMk/>
            <pc:sldMk cId="433906338" sldId="322"/>
            <ac:picMk id="3" creationId="{1B23EDD8-6D47-4E36-8A29-3AF8C9410A6D}"/>
          </ac:picMkLst>
        </pc:picChg>
        <pc:picChg chg="add del mod ord">
          <ac:chgData name="Adrián Fernández Alonso" userId="S::uo264268@uniovi.es::c50f08ef-2052-4640-8811-93432af1a126" providerId="AD" clId="Web-{F93316DB-CA46-FC76-E712-2071D98A215D}" dt="2021-05-04T13:36:10.038" v="73"/>
          <ac:picMkLst>
            <pc:docMk/>
            <pc:sldMk cId="433906338" sldId="322"/>
            <ac:picMk id="4" creationId="{6D9FCAA6-E511-4CC0-BC4A-82938BD892EA}"/>
          </ac:picMkLst>
        </pc:picChg>
        <pc:picChg chg="add del mod">
          <ac:chgData name="Adrián Fernández Alonso" userId="S::uo264268@uniovi.es::c50f08ef-2052-4640-8811-93432af1a126" providerId="AD" clId="Web-{F93316DB-CA46-FC76-E712-2071D98A215D}" dt="2021-05-04T13:33:09.534" v="68"/>
          <ac:picMkLst>
            <pc:docMk/>
            <pc:sldMk cId="433906338" sldId="322"/>
            <ac:picMk id="5" creationId="{56AF093B-5B03-4839-B274-AEDF203AAD9F}"/>
          </ac:picMkLst>
        </pc:picChg>
        <pc:picChg chg="add del mod">
          <ac:chgData name="Adrián Fernández Alonso" userId="S::uo264268@uniovi.es::c50f08ef-2052-4640-8811-93432af1a126" providerId="AD" clId="Web-{F93316DB-CA46-FC76-E712-2071D98A215D}" dt="2021-05-04T13:36:48.992" v="80"/>
          <ac:picMkLst>
            <pc:docMk/>
            <pc:sldMk cId="433906338" sldId="322"/>
            <ac:picMk id="6" creationId="{5F10834E-3C2B-412D-B88A-662204C8EC4C}"/>
          </ac:picMkLst>
        </pc:picChg>
        <pc:picChg chg="add mod ord">
          <ac:chgData name="Adrián Fernández Alonso" userId="S::uo264268@uniovi.es::c50f08ef-2052-4640-8811-93432af1a126" providerId="AD" clId="Web-{F93316DB-CA46-FC76-E712-2071D98A215D}" dt="2021-05-04T13:37:47.165" v="90" actId="14100"/>
          <ac:picMkLst>
            <pc:docMk/>
            <pc:sldMk cId="433906338" sldId="322"/>
            <ac:picMk id="9" creationId="{F6AB37F7-AC68-4EBD-999E-8FC983E830B3}"/>
          </ac:picMkLst>
        </pc:picChg>
        <pc:picChg chg="add mod">
          <ac:chgData name="Adrián Fernández Alonso" userId="S::uo264268@uniovi.es::c50f08ef-2052-4640-8811-93432af1a126" providerId="AD" clId="Web-{F93316DB-CA46-FC76-E712-2071D98A215D}" dt="2021-05-04T13:37:45.602" v="89" actId="14100"/>
          <ac:picMkLst>
            <pc:docMk/>
            <pc:sldMk cId="433906338" sldId="322"/>
            <ac:picMk id="10" creationId="{E0AC0564-4BE8-4E80-BF02-6F38FA9C0B86}"/>
          </ac:picMkLst>
        </pc:picChg>
        <pc:picChg chg="add mod">
          <ac:chgData name="Adrián Fernández Alonso" userId="S::uo264268@uniovi.es::c50f08ef-2052-4640-8811-93432af1a126" providerId="AD" clId="Web-{F93316DB-CA46-FC76-E712-2071D98A215D}" dt="2021-05-04T13:37:55.634" v="95" actId="1076"/>
          <ac:picMkLst>
            <pc:docMk/>
            <pc:sldMk cId="433906338" sldId="322"/>
            <ac:picMk id="11" creationId="{86C4AA05-AD1E-4CE4-9144-8FB2F33D61BD}"/>
          </ac:picMkLst>
        </pc:picChg>
      </pc:sldChg>
      <pc:sldChg chg="addSp delSp modSp add replId">
        <pc:chgData name="Adrián Fernández Alonso" userId="S::uo264268@uniovi.es::c50f08ef-2052-4640-8811-93432af1a126" providerId="AD" clId="Web-{F93316DB-CA46-FC76-E712-2071D98A215D}" dt="2021-05-04T13:48:12.460" v="119"/>
        <pc:sldMkLst>
          <pc:docMk/>
          <pc:sldMk cId="1597811004" sldId="323"/>
        </pc:sldMkLst>
        <pc:spChg chg="mod">
          <ac:chgData name="Adrián Fernández Alonso" userId="S::uo264268@uniovi.es::c50f08ef-2052-4640-8811-93432af1a126" providerId="AD" clId="Web-{F93316DB-CA46-FC76-E712-2071D98A215D}" dt="2021-05-04T13:48:10.367" v="118" actId="20577"/>
          <ac:spMkLst>
            <pc:docMk/>
            <pc:sldMk cId="1597811004" sldId="323"/>
            <ac:spMk id="2" creationId="{CB4476DA-A3D7-485A-8127-9B2490D09D86}"/>
          </ac:spMkLst>
        </pc:spChg>
        <pc:spChg chg="del">
          <ac:chgData name="Adrián Fernández Alonso" userId="S::uo264268@uniovi.es::c50f08ef-2052-4640-8811-93432af1a126" providerId="AD" clId="Web-{F93316DB-CA46-FC76-E712-2071D98A215D}" dt="2021-05-04T13:48:12.460" v="119"/>
          <ac:spMkLst>
            <pc:docMk/>
            <pc:sldMk cId="1597811004" sldId="323"/>
            <ac:spMk id="21" creationId="{BDCFB980-D920-4828-A868-EBA664C327E5}"/>
          </ac:spMkLst>
        </pc:spChg>
        <pc:picChg chg="add mod ord">
          <ac:chgData name="Adrián Fernández Alonso" userId="S::uo264268@uniovi.es::c50f08ef-2052-4640-8811-93432af1a126" providerId="AD" clId="Web-{F93316DB-CA46-FC76-E712-2071D98A215D}" dt="2021-05-04T13:48:12.460" v="119"/>
          <ac:picMkLst>
            <pc:docMk/>
            <pc:sldMk cId="1597811004" sldId="323"/>
            <ac:picMk id="3" creationId="{C79D2338-2BD5-481D-B812-1384869239E5}"/>
          </ac:picMkLst>
        </pc:picChg>
      </pc:sldChg>
      <pc:sldChg chg="addSp delSp modSp add replId">
        <pc:chgData name="Adrián Fernández Alonso" userId="S::uo264268@uniovi.es::c50f08ef-2052-4640-8811-93432af1a126" providerId="AD" clId="Web-{F93316DB-CA46-FC76-E712-2071D98A215D}" dt="2021-05-04T13:57:03.160" v="133" actId="1076"/>
        <pc:sldMkLst>
          <pc:docMk/>
          <pc:sldMk cId="75056650" sldId="324"/>
        </pc:sldMkLst>
        <pc:spChg chg="mod">
          <ac:chgData name="Adrián Fernández Alonso" userId="S::uo264268@uniovi.es::c50f08ef-2052-4640-8811-93432af1a126" providerId="AD" clId="Web-{F93316DB-CA46-FC76-E712-2071D98A215D}" dt="2021-05-04T13:56:57.191" v="130" actId="20577"/>
          <ac:spMkLst>
            <pc:docMk/>
            <pc:sldMk cId="75056650" sldId="324"/>
            <ac:spMk id="2" creationId="{CB4476DA-A3D7-485A-8127-9B2490D09D86}"/>
          </ac:spMkLst>
        </pc:spChg>
        <pc:spChg chg="del">
          <ac:chgData name="Adrián Fernández Alonso" userId="S::uo264268@uniovi.es::c50f08ef-2052-4640-8811-93432af1a126" providerId="AD" clId="Web-{F93316DB-CA46-FC76-E712-2071D98A215D}" dt="2021-05-04T13:56:58.441" v="131"/>
          <ac:spMkLst>
            <pc:docMk/>
            <pc:sldMk cId="75056650" sldId="324"/>
            <ac:spMk id="21" creationId="{BDCFB980-D920-4828-A868-EBA664C327E5}"/>
          </ac:spMkLst>
        </pc:spChg>
        <pc:picChg chg="add mod ord">
          <ac:chgData name="Adrián Fernández Alonso" userId="S::uo264268@uniovi.es::c50f08ef-2052-4640-8811-93432af1a126" providerId="AD" clId="Web-{F93316DB-CA46-FC76-E712-2071D98A215D}" dt="2021-05-04T13:57:03.160" v="133" actId="1076"/>
          <ac:picMkLst>
            <pc:docMk/>
            <pc:sldMk cId="75056650" sldId="324"/>
            <ac:picMk id="3" creationId="{A93BD704-E37A-49F0-93B9-993F331136B1}"/>
          </ac:picMkLst>
        </pc:picChg>
      </pc:sldChg>
      <pc:sldChg chg="addSp delSp modSp add replId">
        <pc:chgData name="Adrián Fernández Alonso" userId="S::uo264268@uniovi.es::c50f08ef-2052-4640-8811-93432af1a126" providerId="AD" clId="Web-{F93316DB-CA46-FC76-E712-2071D98A215D}" dt="2021-05-04T13:59:52.039" v="161" actId="1076"/>
        <pc:sldMkLst>
          <pc:docMk/>
          <pc:sldMk cId="989504189" sldId="325"/>
        </pc:sldMkLst>
        <pc:spChg chg="mod">
          <ac:chgData name="Adrián Fernández Alonso" userId="S::uo264268@uniovi.es::c50f08ef-2052-4640-8811-93432af1a126" providerId="AD" clId="Web-{F93316DB-CA46-FC76-E712-2071D98A215D}" dt="2021-05-04T13:57:11.473" v="145" actId="20577"/>
          <ac:spMkLst>
            <pc:docMk/>
            <pc:sldMk cId="989504189" sldId="325"/>
            <ac:spMk id="2" creationId="{CB4476DA-A3D7-485A-8127-9B2490D09D86}"/>
          </ac:spMkLst>
        </pc:spChg>
        <pc:spChg chg="add del mod">
          <ac:chgData name="Adrián Fernández Alonso" userId="S::uo264268@uniovi.es::c50f08ef-2052-4640-8811-93432af1a126" providerId="AD" clId="Web-{F93316DB-CA46-FC76-E712-2071D98A215D}" dt="2021-05-04T13:59:20.023" v="149"/>
          <ac:spMkLst>
            <pc:docMk/>
            <pc:sldMk cId="989504189" sldId="325"/>
            <ac:spMk id="5" creationId="{1BEAFA00-1D51-48A3-AA0B-1A0C4B1C4DFC}"/>
          </ac:spMkLst>
        </pc:spChg>
        <pc:spChg chg="del">
          <ac:chgData name="Adrián Fernández Alonso" userId="S::uo264268@uniovi.es::c50f08ef-2052-4640-8811-93432af1a126" providerId="AD" clId="Web-{F93316DB-CA46-FC76-E712-2071D98A215D}" dt="2021-05-04T13:58:33.021" v="146"/>
          <ac:spMkLst>
            <pc:docMk/>
            <pc:sldMk cId="989504189" sldId="325"/>
            <ac:spMk id="21" creationId="{BDCFB980-D920-4828-A868-EBA664C327E5}"/>
          </ac:spMkLst>
        </pc:spChg>
        <pc:picChg chg="add del mod ord">
          <ac:chgData name="Adrián Fernández Alonso" userId="S::uo264268@uniovi.es::c50f08ef-2052-4640-8811-93432af1a126" providerId="AD" clId="Web-{F93316DB-CA46-FC76-E712-2071D98A215D}" dt="2021-05-04T13:58:43.428" v="148"/>
          <ac:picMkLst>
            <pc:docMk/>
            <pc:sldMk cId="989504189" sldId="325"/>
            <ac:picMk id="3" creationId="{4D291C5C-B514-45E9-8EA0-902DD9AA8675}"/>
          </ac:picMkLst>
        </pc:picChg>
        <pc:picChg chg="add mod ord">
          <ac:chgData name="Adrián Fernández Alonso" userId="S::uo264268@uniovi.es::c50f08ef-2052-4640-8811-93432af1a126" providerId="AD" clId="Web-{F93316DB-CA46-FC76-E712-2071D98A215D}" dt="2021-05-04T13:59:46.351" v="159" actId="14100"/>
          <ac:picMkLst>
            <pc:docMk/>
            <pc:sldMk cId="989504189" sldId="325"/>
            <ac:picMk id="6" creationId="{40E28FDB-2566-4ED0-9919-AF96630379B2}"/>
          </ac:picMkLst>
        </pc:picChg>
        <pc:picChg chg="add del mod">
          <ac:chgData name="Adrián Fernández Alonso" userId="S::uo264268@uniovi.es::c50f08ef-2052-4640-8811-93432af1a126" providerId="AD" clId="Web-{F93316DB-CA46-FC76-E712-2071D98A215D}" dt="2021-05-04T13:59:33.101" v="154"/>
          <ac:picMkLst>
            <pc:docMk/>
            <pc:sldMk cId="989504189" sldId="325"/>
            <ac:picMk id="7" creationId="{0948E33B-CCAF-4901-9B4A-407755820938}"/>
          </ac:picMkLst>
        </pc:picChg>
        <pc:picChg chg="add mod">
          <ac:chgData name="Adrián Fernández Alonso" userId="S::uo264268@uniovi.es::c50f08ef-2052-4640-8811-93432af1a126" providerId="AD" clId="Web-{F93316DB-CA46-FC76-E712-2071D98A215D}" dt="2021-05-04T13:59:52.039" v="161" actId="1076"/>
          <ac:picMkLst>
            <pc:docMk/>
            <pc:sldMk cId="989504189" sldId="325"/>
            <ac:picMk id="8" creationId="{038C0F58-AED8-4AF5-86F7-62985BED1605}"/>
          </ac:picMkLst>
        </pc:picChg>
      </pc:sldChg>
      <pc:sldChg chg="addSp delSp modSp add replId">
        <pc:chgData name="Adrián Fernández Alonso" userId="S::uo264268@uniovi.es::c50f08ef-2052-4640-8811-93432af1a126" providerId="AD" clId="Web-{F93316DB-CA46-FC76-E712-2071D98A215D}" dt="2021-05-04T14:03:22.137" v="195" actId="14100"/>
        <pc:sldMkLst>
          <pc:docMk/>
          <pc:sldMk cId="2358829131" sldId="326"/>
        </pc:sldMkLst>
        <pc:spChg chg="mod">
          <ac:chgData name="Adrián Fernández Alonso" userId="S::uo264268@uniovi.es::c50f08ef-2052-4640-8811-93432af1a126" providerId="AD" clId="Web-{F93316DB-CA46-FC76-E712-2071D98A215D}" dt="2021-05-04T14:03:01.465" v="188" actId="20577"/>
          <ac:spMkLst>
            <pc:docMk/>
            <pc:sldMk cId="2358829131" sldId="326"/>
            <ac:spMk id="2" creationId="{CB4476DA-A3D7-485A-8127-9B2490D09D86}"/>
          </ac:spMkLst>
        </pc:spChg>
        <pc:spChg chg="del">
          <ac:chgData name="Adrián Fernández Alonso" userId="S::uo264268@uniovi.es::c50f08ef-2052-4640-8811-93432af1a126" providerId="AD" clId="Web-{F93316DB-CA46-FC76-E712-2071D98A215D}" dt="2021-05-04T14:02:13.417" v="169"/>
          <ac:spMkLst>
            <pc:docMk/>
            <pc:sldMk cId="2358829131" sldId="326"/>
            <ac:spMk id="21" creationId="{BDCFB980-D920-4828-A868-EBA664C327E5}"/>
          </ac:spMkLst>
        </pc:spChg>
        <pc:picChg chg="add mod ord">
          <ac:chgData name="Adrián Fernández Alonso" userId="S::uo264268@uniovi.es::c50f08ef-2052-4640-8811-93432af1a126" providerId="AD" clId="Web-{F93316DB-CA46-FC76-E712-2071D98A215D}" dt="2021-05-04T14:03:06.496" v="189" actId="1076"/>
          <ac:picMkLst>
            <pc:docMk/>
            <pc:sldMk cId="2358829131" sldId="326"/>
            <ac:picMk id="3" creationId="{3024960A-82FC-4F95-B8EB-B4B77C780DEF}"/>
          </ac:picMkLst>
        </pc:picChg>
        <pc:picChg chg="add mod">
          <ac:chgData name="Adrián Fernández Alonso" userId="S::uo264268@uniovi.es::c50f08ef-2052-4640-8811-93432af1a126" providerId="AD" clId="Web-{F93316DB-CA46-FC76-E712-2071D98A215D}" dt="2021-05-04T14:03:22.137" v="195" actId="14100"/>
          <ac:picMkLst>
            <pc:docMk/>
            <pc:sldMk cId="2358829131" sldId="326"/>
            <ac:picMk id="4" creationId="{97BE3D4F-30C8-4560-9998-D1FE8D083FB1}"/>
          </ac:picMkLst>
        </pc:picChg>
      </pc:sldChg>
      <pc:sldChg chg="addSp delSp modSp add replId">
        <pc:chgData name="Adrián Fernández Alonso" userId="S::uo264268@uniovi.es::c50f08ef-2052-4640-8811-93432af1a126" providerId="AD" clId="Web-{F93316DB-CA46-FC76-E712-2071D98A215D}" dt="2021-05-04T14:08:39.660" v="204"/>
        <pc:sldMkLst>
          <pc:docMk/>
          <pc:sldMk cId="1683837673" sldId="327"/>
        </pc:sldMkLst>
        <pc:spChg chg="mod">
          <ac:chgData name="Adrián Fernández Alonso" userId="S::uo264268@uniovi.es::c50f08ef-2052-4640-8811-93432af1a126" providerId="AD" clId="Web-{F93316DB-CA46-FC76-E712-2071D98A215D}" dt="2021-05-04T14:08:38.191" v="203" actId="20577"/>
          <ac:spMkLst>
            <pc:docMk/>
            <pc:sldMk cId="1683837673" sldId="327"/>
            <ac:spMk id="2" creationId="{CB4476DA-A3D7-485A-8127-9B2490D09D86}"/>
          </ac:spMkLst>
        </pc:spChg>
        <pc:spChg chg="add del mod">
          <ac:chgData name="Adrián Fernández Alonso" userId="S::uo264268@uniovi.es::c50f08ef-2052-4640-8811-93432af1a126" providerId="AD" clId="Web-{F93316DB-CA46-FC76-E712-2071D98A215D}" dt="2021-05-04T14:08:39.660" v="204"/>
          <ac:spMkLst>
            <pc:docMk/>
            <pc:sldMk cId="1683837673" sldId="327"/>
            <ac:spMk id="5" creationId="{7CE47067-AE42-4EDA-A411-0A87EF29A87E}"/>
          </ac:spMkLst>
        </pc:spChg>
        <pc:spChg chg="del">
          <ac:chgData name="Adrián Fernández Alonso" userId="S::uo264268@uniovi.es::c50f08ef-2052-4640-8811-93432af1a126" providerId="AD" clId="Web-{F93316DB-CA46-FC76-E712-2071D98A215D}" dt="2021-05-04T14:02:36.214" v="181"/>
          <ac:spMkLst>
            <pc:docMk/>
            <pc:sldMk cId="1683837673" sldId="327"/>
            <ac:spMk id="21" creationId="{BDCFB980-D920-4828-A868-EBA664C327E5}"/>
          </ac:spMkLst>
        </pc:spChg>
        <pc:picChg chg="add del mod ord">
          <ac:chgData name="Adrián Fernández Alonso" userId="S::uo264268@uniovi.es::c50f08ef-2052-4640-8811-93432af1a126" providerId="AD" clId="Web-{F93316DB-CA46-FC76-E712-2071D98A215D}" dt="2021-05-04T14:03:08.324" v="190"/>
          <ac:picMkLst>
            <pc:docMk/>
            <pc:sldMk cId="1683837673" sldId="327"/>
            <ac:picMk id="3" creationId="{BFE6E174-18AA-43A6-9328-47168F3BF3F1}"/>
          </ac:picMkLst>
        </pc:picChg>
        <pc:picChg chg="add mod ord">
          <ac:chgData name="Adrián Fernández Alonso" userId="S::uo264268@uniovi.es::c50f08ef-2052-4640-8811-93432af1a126" providerId="AD" clId="Web-{F93316DB-CA46-FC76-E712-2071D98A215D}" dt="2021-05-04T14:08:39.660" v="204"/>
          <ac:picMkLst>
            <pc:docMk/>
            <pc:sldMk cId="1683837673" sldId="327"/>
            <ac:picMk id="6" creationId="{D7E88B03-B002-44B5-9CEA-9F1120DDA579}"/>
          </ac:picMkLst>
        </pc:picChg>
      </pc:sldChg>
      <pc:sldChg chg="addSp delSp modSp add replId">
        <pc:chgData name="Adrián Fernández Alonso" userId="S::uo264268@uniovi.es::c50f08ef-2052-4640-8811-93432af1a126" providerId="AD" clId="Web-{F93316DB-CA46-FC76-E712-2071D98A215D}" dt="2021-05-04T14:09:51.334" v="235"/>
        <pc:sldMkLst>
          <pc:docMk/>
          <pc:sldMk cId="2881508138" sldId="328"/>
        </pc:sldMkLst>
        <pc:spChg chg="mod">
          <ac:chgData name="Adrián Fernández Alonso" userId="S::uo264268@uniovi.es::c50f08ef-2052-4640-8811-93432af1a126" providerId="AD" clId="Web-{F93316DB-CA46-FC76-E712-2071D98A215D}" dt="2021-05-04T14:09:27.458" v="232" actId="20577"/>
          <ac:spMkLst>
            <pc:docMk/>
            <pc:sldMk cId="2881508138" sldId="328"/>
            <ac:spMk id="2" creationId="{CB4476DA-A3D7-485A-8127-9B2490D09D86}"/>
          </ac:spMkLst>
        </pc:spChg>
        <pc:spChg chg="del">
          <ac:chgData name="Adrián Fernández Alonso" userId="S::uo264268@uniovi.es::c50f08ef-2052-4640-8811-93432af1a126" providerId="AD" clId="Web-{F93316DB-CA46-FC76-E712-2071D98A215D}" dt="2021-05-04T14:09:44.943" v="233"/>
          <ac:spMkLst>
            <pc:docMk/>
            <pc:sldMk cId="2881508138" sldId="328"/>
            <ac:spMk id="21" creationId="{BDCFB980-D920-4828-A868-EBA664C327E5}"/>
          </ac:spMkLst>
        </pc:spChg>
        <pc:picChg chg="add mod ord">
          <ac:chgData name="Adrián Fernández Alonso" userId="S::uo264268@uniovi.es::c50f08ef-2052-4640-8811-93432af1a126" providerId="AD" clId="Web-{F93316DB-CA46-FC76-E712-2071D98A215D}" dt="2021-05-04T14:09:44.943" v="233"/>
          <ac:picMkLst>
            <pc:docMk/>
            <pc:sldMk cId="2881508138" sldId="328"/>
            <ac:picMk id="3" creationId="{E719A5DC-13BD-4542-A619-4986C941E03F}"/>
          </ac:picMkLst>
        </pc:picChg>
        <pc:picChg chg="add del">
          <ac:chgData name="Adrián Fernández Alonso" userId="S::uo264268@uniovi.es::c50f08ef-2052-4640-8811-93432af1a126" providerId="AD" clId="Web-{F93316DB-CA46-FC76-E712-2071D98A215D}" dt="2021-05-04T14:09:51.334" v="235"/>
          <ac:picMkLst>
            <pc:docMk/>
            <pc:sldMk cId="2881508138" sldId="328"/>
            <ac:picMk id="4" creationId="{32A500BC-A6B7-4744-81FB-FE0CA2A133C7}"/>
          </ac:picMkLst>
        </pc:picChg>
      </pc:sldChg>
      <pc:sldChg chg="addSp delSp modSp add replId">
        <pc:chgData name="Adrián Fernández Alonso" userId="S::uo264268@uniovi.es::c50f08ef-2052-4640-8811-93432af1a126" providerId="AD" clId="Web-{F93316DB-CA46-FC76-E712-2071D98A215D}" dt="2021-05-04T14:10:16.162" v="240"/>
        <pc:sldMkLst>
          <pc:docMk/>
          <pc:sldMk cId="3844664025" sldId="329"/>
        </pc:sldMkLst>
        <pc:spChg chg="mod">
          <ac:chgData name="Adrián Fernández Alonso" userId="S::uo264268@uniovi.es::c50f08ef-2052-4640-8811-93432af1a126" providerId="AD" clId="Web-{F93316DB-CA46-FC76-E712-2071D98A215D}" dt="2021-05-04T14:10:15.318" v="239" actId="20577"/>
          <ac:spMkLst>
            <pc:docMk/>
            <pc:sldMk cId="3844664025" sldId="329"/>
            <ac:spMk id="2" creationId="{CB4476DA-A3D7-485A-8127-9B2490D09D86}"/>
          </ac:spMkLst>
        </pc:spChg>
        <pc:spChg chg="add del mod">
          <ac:chgData name="Adrián Fernández Alonso" userId="S::uo264268@uniovi.es::c50f08ef-2052-4640-8811-93432af1a126" providerId="AD" clId="Web-{F93316DB-CA46-FC76-E712-2071D98A215D}" dt="2021-05-04T14:10:16.162" v="240"/>
          <ac:spMkLst>
            <pc:docMk/>
            <pc:sldMk cId="3844664025" sldId="329"/>
            <ac:spMk id="5" creationId="{DFCE9130-8849-495A-A6C5-058B54AD04D2}"/>
          </ac:spMkLst>
        </pc:spChg>
        <pc:picChg chg="del">
          <ac:chgData name="Adrián Fernández Alonso" userId="S::uo264268@uniovi.es::c50f08ef-2052-4640-8811-93432af1a126" providerId="AD" clId="Web-{F93316DB-CA46-FC76-E712-2071D98A215D}" dt="2021-05-04T14:09:55.365" v="237"/>
          <ac:picMkLst>
            <pc:docMk/>
            <pc:sldMk cId="3844664025" sldId="329"/>
            <ac:picMk id="3" creationId="{E719A5DC-13BD-4542-A619-4986C941E03F}"/>
          </ac:picMkLst>
        </pc:picChg>
        <pc:picChg chg="add mod ord">
          <ac:chgData name="Adrián Fernández Alonso" userId="S::uo264268@uniovi.es::c50f08ef-2052-4640-8811-93432af1a126" providerId="AD" clId="Web-{F93316DB-CA46-FC76-E712-2071D98A215D}" dt="2021-05-04T14:10:16.162" v="240"/>
          <ac:picMkLst>
            <pc:docMk/>
            <pc:sldMk cId="3844664025" sldId="329"/>
            <ac:picMk id="6" creationId="{D73F5C75-6BB3-4E89-A8A8-9BF7C295CB4C}"/>
          </ac:picMkLst>
        </pc:picChg>
      </pc:sldChg>
    </pc:docChg>
  </pc:docChgLst>
  <pc:docChgLst>
    <pc:chgData name="Jorge Gutierrez Lozano" userId="S::uo265135@uniovi.es::ac3c80da-de4e-4a07-9260-e3c20d5c83dd" providerId="AD" clId="Web-{727E4774-F97D-4CBA-AFEC-8043E0405078}"/>
    <pc:docChg chg="addSld delSld modSld">
      <pc:chgData name="Jorge Gutierrez Lozano" userId="S::uo265135@uniovi.es::ac3c80da-de4e-4a07-9260-e3c20d5c83dd" providerId="AD" clId="Web-{727E4774-F97D-4CBA-AFEC-8043E0405078}" dt="2021-05-03T20:15:23.418" v="1419" actId="20577"/>
      <pc:docMkLst>
        <pc:docMk/>
      </pc:docMkLst>
      <pc:sldChg chg="addSp delSp modSp">
        <pc:chgData name="Jorge Gutierrez Lozano" userId="S::uo265135@uniovi.es::ac3c80da-de4e-4a07-9260-e3c20d5c83dd" providerId="AD" clId="Web-{727E4774-F97D-4CBA-AFEC-8043E0405078}" dt="2021-05-03T20:14:51.776" v="1410" actId="1076"/>
        <pc:sldMkLst>
          <pc:docMk/>
          <pc:sldMk cId="1023919435" sldId="303"/>
        </pc:sldMkLst>
        <pc:spChg chg="mod">
          <ac:chgData name="Jorge Gutierrez Lozano" userId="S::uo265135@uniovi.es::ac3c80da-de4e-4a07-9260-e3c20d5c83dd" providerId="AD" clId="Web-{727E4774-F97D-4CBA-AFEC-8043E0405078}" dt="2021-05-03T19:54:09.759" v="869" actId="20577"/>
          <ac:spMkLst>
            <pc:docMk/>
            <pc:sldMk cId="1023919435" sldId="303"/>
            <ac:spMk id="2" creationId="{CB4476DA-A3D7-485A-8127-9B2490D09D86}"/>
          </ac:spMkLst>
        </pc:spChg>
        <pc:spChg chg="add mod">
          <ac:chgData name="Jorge Gutierrez Lozano" userId="S::uo265135@uniovi.es::ac3c80da-de4e-4a07-9260-e3c20d5c83dd" providerId="AD" clId="Web-{727E4774-F97D-4CBA-AFEC-8043E0405078}" dt="2021-05-03T20:10:44.301" v="1300" actId="1076"/>
          <ac:spMkLst>
            <pc:docMk/>
            <pc:sldMk cId="1023919435" sldId="303"/>
            <ac:spMk id="3" creationId="{5AC2899F-A78A-46CA-A82F-8B8B7E3FABDA}"/>
          </ac:spMkLst>
        </pc:spChg>
        <pc:spChg chg="add del mod">
          <ac:chgData name="Jorge Gutierrez Lozano" userId="S::uo265135@uniovi.es::ac3c80da-de4e-4a07-9260-e3c20d5c83dd" providerId="AD" clId="Web-{727E4774-F97D-4CBA-AFEC-8043E0405078}" dt="2021-05-03T19:55:54.840" v="924"/>
          <ac:spMkLst>
            <pc:docMk/>
            <pc:sldMk cId="1023919435" sldId="303"/>
            <ac:spMk id="4" creationId="{B490B17D-AEAE-42C2-8EEE-CC56A1174AEF}"/>
          </ac:spMkLst>
        </pc:spChg>
        <pc:spChg chg="add mod">
          <ac:chgData name="Jorge Gutierrez Lozano" userId="S::uo265135@uniovi.es::ac3c80da-de4e-4a07-9260-e3c20d5c83dd" providerId="AD" clId="Web-{727E4774-F97D-4CBA-AFEC-8043E0405078}" dt="2021-05-03T19:58:40.094" v="994" actId="1076"/>
          <ac:spMkLst>
            <pc:docMk/>
            <pc:sldMk cId="1023919435" sldId="303"/>
            <ac:spMk id="5" creationId="{083BEBED-10BA-44FB-9419-2499EE73E43F}"/>
          </ac:spMkLst>
        </pc:spChg>
        <pc:spChg chg="add del mod">
          <ac:chgData name="Jorge Gutierrez Lozano" userId="S::uo265135@uniovi.es::ac3c80da-de4e-4a07-9260-e3c20d5c83dd" providerId="AD" clId="Web-{727E4774-F97D-4CBA-AFEC-8043E0405078}" dt="2021-05-03T19:58:48.454" v="998"/>
          <ac:spMkLst>
            <pc:docMk/>
            <pc:sldMk cId="1023919435" sldId="303"/>
            <ac:spMk id="7" creationId="{2459183D-1DB8-4143-8B34-09701DD6E992}"/>
          </ac:spMkLst>
        </pc:spChg>
        <pc:spChg chg="add del mod">
          <ac:chgData name="Jorge Gutierrez Lozano" userId="S::uo265135@uniovi.es::ac3c80da-de4e-4a07-9260-e3c20d5c83dd" providerId="AD" clId="Web-{727E4774-F97D-4CBA-AFEC-8043E0405078}" dt="2021-05-03T19:58:08.875" v="981"/>
          <ac:spMkLst>
            <pc:docMk/>
            <pc:sldMk cId="1023919435" sldId="303"/>
            <ac:spMk id="8" creationId="{650957B8-4E8B-4F59-B4A8-4C4314DE827B}"/>
          </ac:spMkLst>
        </pc:spChg>
        <pc:spChg chg="add mod">
          <ac:chgData name="Jorge Gutierrez Lozano" userId="S::uo265135@uniovi.es::ac3c80da-de4e-4a07-9260-e3c20d5c83dd" providerId="AD" clId="Web-{727E4774-F97D-4CBA-AFEC-8043E0405078}" dt="2021-05-03T20:05:46.230" v="1155" actId="20577"/>
          <ac:spMkLst>
            <pc:docMk/>
            <pc:sldMk cId="1023919435" sldId="303"/>
            <ac:spMk id="9" creationId="{3AACCAB3-042E-4BD7-BDDE-0DCD3F953D29}"/>
          </ac:spMkLst>
        </pc:spChg>
        <pc:spChg chg="add mod">
          <ac:chgData name="Jorge Gutierrez Lozano" userId="S::uo265135@uniovi.es::ac3c80da-de4e-4a07-9260-e3c20d5c83dd" providerId="AD" clId="Web-{727E4774-F97D-4CBA-AFEC-8043E0405078}" dt="2021-05-03T19:59:21.470" v="1012" actId="20577"/>
          <ac:spMkLst>
            <pc:docMk/>
            <pc:sldMk cId="1023919435" sldId="303"/>
            <ac:spMk id="10" creationId="{A6BFFF62-40E8-40BB-94AB-47333848FAD7}"/>
          </ac:spMkLst>
        </pc:spChg>
        <pc:spChg chg="add del mod">
          <ac:chgData name="Jorge Gutierrez Lozano" userId="S::uo265135@uniovi.es::ac3c80da-de4e-4a07-9260-e3c20d5c83dd" providerId="AD" clId="Web-{727E4774-F97D-4CBA-AFEC-8043E0405078}" dt="2021-05-03T20:01:42.240" v="1088"/>
          <ac:spMkLst>
            <pc:docMk/>
            <pc:sldMk cId="1023919435" sldId="303"/>
            <ac:spMk id="11" creationId="{D3EB1163-9661-4887-8717-9846FA3DF34F}"/>
          </ac:spMkLst>
        </pc:spChg>
        <pc:spChg chg="add del mod">
          <ac:chgData name="Jorge Gutierrez Lozano" userId="S::uo265135@uniovi.es::ac3c80da-de4e-4a07-9260-e3c20d5c83dd" providerId="AD" clId="Web-{727E4774-F97D-4CBA-AFEC-8043E0405078}" dt="2021-05-03T20:01:44.880" v="1090"/>
          <ac:spMkLst>
            <pc:docMk/>
            <pc:sldMk cId="1023919435" sldId="303"/>
            <ac:spMk id="12" creationId="{1339487E-A599-408B-A82F-38C2AF03D852}"/>
          </ac:spMkLst>
        </pc:spChg>
        <pc:spChg chg="add mod">
          <ac:chgData name="Jorge Gutierrez Lozano" userId="S::uo265135@uniovi.es::ac3c80da-de4e-4a07-9260-e3c20d5c83dd" providerId="AD" clId="Web-{727E4774-F97D-4CBA-AFEC-8043E0405078}" dt="2021-05-03T20:14:15.369" v="1405" actId="1076"/>
          <ac:spMkLst>
            <pc:docMk/>
            <pc:sldMk cId="1023919435" sldId="303"/>
            <ac:spMk id="14" creationId="{88F68595-9481-4FB6-89F4-329296401675}"/>
          </ac:spMkLst>
        </pc:spChg>
        <pc:spChg chg="add del mod">
          <ac:chgData name="Jorge Gutierrez Lozano" userId="S::uo265135@uniovi.es::ac3c80da-de4e-4a07-9260-e3c20d5c83dd" providerId="AD" clId="Web-{727E4774-F97D-4CBA-AFEC-8043E0405078}" dt="2021-05-03T20:08:52.939" v="1247"/>
          <ac:spMkLst>
            <pc:docMk/>
            <pc:sldMk cId="1023919435" sldId="303"/>
            <ac:spMk id="15" creationId="{BF38F247-950B-4535-B6D4-7B1B9E9A5FC9}"/>
          </ac:spMkLst>
        </pc:spChg>
        <pc:spChg chg="add del mod">
          <ac:chgData name="Jorge Gutierrez Lozano" userId="S::uo265135@uniovi.es::ac3c80da-de4e-4a07-9260-e3c20d5c83dd" providerId="AD" clId="Web-{727E4774-F97D-4CBA-AFEC-8043E0405078}" dt="2021-05-03T20:10:01.222" v="1290"/>
          <ac:spMkLst>
            <pc:docMk/>
            <pc:sldMk cId="1023919435" sldId="303"/>
            <ac:spMk id="16" creationId="{196128AB-EC98-441D-9E60-014B45482627}"/>
          </ac:spMkLst>
        </pc:spChg>
        <pc:spChg chg="del">
          <ac:chgData name="Jorge Gutierrez Lozano" userId="S::uo265135@uniovi.es::ac3c80da-de4e-4a07-9260-e3c20d5c83dd" providerId="AD" clId="Web-{727E4774-F97D-4CBA-AFEC-8043E0405078}" dt="2021-05-03T19:55:26.292" v="919"/>
          <ac:spMkLst>
            <pc:docMk/>
            <pc:sldMk cId="1023919435" sldId="303"/>
            <ac:spMk id="17" creationId="{5A481B2B-ACB2-4634-B13B-3E976F6872AC}"/>
          </ac:spMkLst>
        </pc:spChg>
        <pc:spChg chg="add mod">
          <ac:chgData name="Jorge Gutierrez Lozano" userId="S::uo265135@uniovi.es::ac3c80da-de4e-4a07-9260-e3c20d5c83dd" providerId="AD" clId="Web-{727E4774-F97D-4CBA-AFEC-8043E0405078}" dt="2021-05-03T20:12:16.819" v="1325" actId="1076"/>
          <ac:spMkLst>
            <pc:docMk/>
            <pc:sldMk cId="1023919435" sldId="303"/>
            <ac:spMk id="19" creationId="{5E6F97A0-EABD-4313-8BF3-286BBE1D9F32}"/>
          </ac:spMkLst>
        </pc:spChg>
        <pc:spChg chg="add del mod">
          <ac:chgData name="Jorge Gutierrez Lozano" userId="S::uo265135@uniovi.es::ac3c80da-de4e-4a07-9260-e3c20d5c83dd" providerId="AD" clId="Web-{727E4774-F97D-4CBA-AFEC-8043E0405078}" dt="2021-05-03T20:12:38.820" v="1331"/>
          <ac:spMkLst>
            <pc:docMk/>
            <pc:sldMk cId="1023919435" sldId="303"/>
            <ac:spMk id="21" creationId="{FD08F44B-2469-4B2D-9DD7-19541EBFB231}"/>
          </ac:spMkLst>
        </pc:spChg>
        <pc:spChg chg="del">
          <ac:chgData name="Jorge Gutierrez Lozano" userId="S::uo265135@uniovi.es::ac3c80da-de4e-4a07-9260-e3c20d5c83dd" providerId="AD" clId="Web-{727E4774-F97D-4CBA-AFEC-8043E0405078}" dt="2021-05-03T19:54:13.931" v="886"/>
          <ac:spMkLst>
            <pc:docMk/>
            <pc:sldMk cId="1023919435" sldId="303"/>
            <ac:spMk id="22" creationId="{3B576EE2-8043-4BE9-B69A-DB411B38C33A}"/>
          </ac:spMkLst>
        </pc:spChg>
        <pc:spChg chg="del">
          <ac:chgData name="Jorge Gutierrez Lozano" userId="S::uo265135@uniovi.es::ac3c80da-de4e-4a07-9260-e3c20d5c83dd" providerId="AD" clId="Web-{727E4774-F97D-4CBA-AFEC-8043E0405078}" dt="2021-05-03T19:54:14.681" v="887"/>
          <ac:spMkLst>
            <pc:docMk/>
            <pc:sldMk cId="1023919435" sldId="303"/>
            <ac:spMk id="23" creationId="{8A49ACB5-C192-47AF-92FA-FE71A331DF2C}"/>
          </ac:spMkLst>
        </pc:spChg>
        <pc:spChg chg="del">
          <ac:chgData name="Jorge Gutierrez Lozano" userId="S::uo265135@uniovi.es::ac3c80da-de4e-4a07-9260-e3c20d5c83dd" providerId="AD" clId="Web-{727E4774-F97D-4CBA-AFEC-8043E0405078}" dt="2021-05-03T19:54:13.931" v="885"/>
          <ac:spMkLst>
            <pc:docMk/>
            <pc:sldMk cId="1023919435" sldId="303"/>
            <ac:spMk id="24" creationId="{0009041E-0B52-4A7D-9F38-0916255EB413}"/>
          </ac:spMkLst>
        </pc:spChg>
        <pc:spChg chg="del">
          <ac:chgData name="Jorge Gutierrez Lozano" userId="S::uo265135@uniovi.es::ac3c80da-de4e-4a07-9260-e3c20d5c83dd" providerId="AD" clId="Web-{727E4774-F97D-4CBA-AFEC-8043E0405078}" dt="2021-05-03T19:54:13.931" v="884"/>
          <ac:spMkLst>
            <pc:docMk/>
            <pc:sldMk cId="1023919435" sldId="303"/>
            <ac:spMk id="25" creationId="{FD2ECF83-E5B4-4F62-BDE3-8E85A4819B6F}"/>
          </ac:spMkLst>
        </pc:spChg>
        <pc:spChg chg="del">
          <ac:chgData name="Jorge Gutierrez Lozano" userId="S::uo265135@uniovi.es::ac3c80da-de4e-4a07-9260-e3c20d5c83dd" providerId="AD" clId="Web-{727E4774-F97D-4CBA-AFEC-8043E0405078}" dt="2021-05-03T19:54:13.931" v="883"/>
          <ac:spMkLst>
            <pc:docMk/>
            <pc:sldMk cId="1023919435" sldId="303"/>
            <ac:spMk id="26" creationId="{E976194A-EFFF-4989-B434-01884F751DA4}"/>
          </ac:spMkLst>
        </pc:spChg>
        <pc:spChg chg="del">
          <ac:chgData name="Jorge Gutierrez Lozano" userId="S::uo265135@uniovi.es::ac3c80da-de4e-4a07-9260-e3c20d5c83dd" providerId="AD" clId="Web-{727E4774-F97D-4CBA-AFEC-8043E0405078}" dt="2021-05-03T19:54:13.931" v="882"/>
          <ac:spMkLst>
            <pc:docMk/>
            <pc:sldMk cId="1023919435" sldId="303"/>
            <ac:spMk id="27" creationId="{99C0A502-4F66-4D10-A383-5E12CDA4E0B9}"/>
          </ac:spMkLst>
        </pc:spChg>
        <pc:spChg chg="del">
          <ac:chgData name="Jorge Gutierrez Lozano" userId="S::uo265135@uniovi.es::ac3c80da-de4e-4a07-9260-e3c20d5c83dd" providerId="AD" clId="Web-{727E4774-F97D-4CBA-AFEC-8043E0405078}" dt="2021-05-03T19:54:49.447" v="916"/>
          <ac:spMkLst>
            <pc:docMk/>
            <pc:sldMk cId="1023919435" sldId="303"/>
            <ac:spMk id="30" creationId="{54941FE2-D0C4-41C1-B02A-EA6237968609}"/>
          </ac:spMkLst>
        </pc:spChg>
        <pc:spChg chg="del">
          <ac:chgData name="Jorge Gutierrez Lozano" userId="S::uo265135@uniovi.es::ac3c80da-de4e-4a07-9260-e3c20d5c83dd" providerId="AD" clId="Web-{727E4774-F97D-4CBA-AFEC-8043E0405078}" dt="2021-05-03T19:54:13.931" v="881"/>
          <ac:spMkLst>
            <pc:docMk/>
            <pc:sldMk cId="1023919435" sldId="303"/>
            <ac:spMk id="31" creationId="{75A79DAB-3F1D-40CF-960A-15CE6F9810A2}"/>
          </ac:spMkLst>
        </pc:spChg>
        <pc:spChg chg="del">
          <ac:chgData name="Jorge Gutierrez Lozano" userId="S::uo265135@uniovi.es::ac3c80da-de4e-4a07-9260-e3c20d5c83dd" providerId="AD" clId="Web-{727E4774-F97D-4CBA-AFEC-8043E0405078}" dt="2021-05-03T19:54:13.915" v="880"/>
          <ac:spMkLst>
            <pc:docMk/>
            <pc:sldMk cId="1023919435" sldId="303"/>
            <ac:spMk id="32" creationId="{C23F9704-2663-4B2F-95BC-ABCBC6143C22}"/>
          </ac:spMkLst>
        </pc:spChg>
        <pc:spChg chg="del">
          <ac:chgData name="Jorge Gutierrez Lozano" userId="S::uo265135@uniovi.es::ac3c80da-de4e-4a07-9260-e3c20d5c83dd" providerId="AD" clId="Web-{727E4774-F97D-4CBA-AFEC-8043E0405078}" dt="2021-05-03T19:54:13.915" v="879"/>
          <ac:spMkLst>
            <pc:docMk/>
            <pc:sldMk cId="1023919435" sldId="303"/>
            <ac:spMk id="33" creationId="{F5E2E82C-E38F-4A19-8E52-0E4B7D8CFCD5}"/>
          </ac:spMkLst>
        </pc:spChg>
        <pc:spChg chg="del mod">
          <ac:chgData name="Jorge Gutierrez Lozano" userId="S::uo265135@uniovi.es::ac3c80da-de4e-4a07-9260-e3c20d5c83dd" providerId="AD" clId="Web-{727E4774-F97D-4CBA-AFEC-8043E0405078}" dt="2021-05-03T19:54:51.869" v="918"/>
          <ac:spMkLst>
            <pc:docMk/>
            <pc:sldMk cId="1023919435" sldId="303"/>
            <ac:spMk id="34" creationId="{14A56BFB-FBDD-4D33-B1FC-FE1317578251}"/>
          </ac:spMkLst>
        </pc:spChg>
        <pc:spChg chg="del">
          <ac:chgData name="Jorge Gutierrez Lozano" userId="S::uo265135@uniovi.es::ac3c80da-de4e-4a07-9260-e3c20d5c83dd" providerId="AD" clId="Web-{727E4774-F97D-4CBA-AFEC-8043E0405078}" dt="2021-05-03T19:54:13.915" v="878"/>
          <ac:spMkLst>
            <pc:docMk/>
            <pc:sldMk cId="1023919435" sldId="303"/>
            <ac:spMk id="35" creationId="{72411D5F-7075-4FA7-BAB4-723ACB4CE5DB}"/>
          </ac:spMkLst>
        </pc:spChg>
        <pc:spChg chg="del">
          <ac:chgData name="Jorge Gutierrez Lozano" userId="S::uo265135@uniovi.es::ac3c80da-de4e-4a07-9260-e3c20d5c83dd" providerId="AD" clId="Web-{727E4774-F97D-4CBA-AFEC-8043E0405078}" dt="2021-05-03T19:54:13.915" v="877"/>
          <ac:spMkLst>
            <pc:docMk/>
            <pc:sldMk cId="1023919435" sldId="303"/>
            <ac:spMk id="36" creationId="{C78E95E7-F222-4DDB-9608-29F90A0338B7}"/>
          </ac:spMkLst>
        </pc:spChg>
        <pc:spChg chg="del">
          <ac:chgData name="Jorge Gutierrez Lozano" userId="S::uo265135@uniovi.es::ac3c80da-de4e-4a07-9260-e3c20d5c83dd" providerId="AD" clId="Web-{727E4774-F97D-4CBA-AFEC-8043E0405078}" dt="2021-05-03T19:54:13.915" v="876"/>
          <ac:spMkLst>
            <pc:docMk/>
            <pc:sldMk cId="1023919435" sldId="303"/>
            <ac:spMk id="37" creationId="{423E20A6-B8AB-4161-B78D-B26B21B158D6}"/>
          </ac:spMkLst>
        </pc:spChg>
        <pc:spChg chg="del">
          <ac:chgData name="Jorge Gutierrez Lozano" userId="S::uo265135@uniovi.es::ac3c80da-de4e-4a07-9260-e3c20d5c83dd" providerId="AD" clId="Web-{727E4774-F97D-4CBA-AFEC-8043E0405078}" dt="2021-05-03T19:54:13.915" v="875"/>
          <ac:spMkLst>
            <pc:docMk/>
            <pc:sldMk cId="1023919435" sldId="303"/>
            <ac:spMk id="38" creationId="{8C2B4888-DB78-4756-AE04-8797D8C6C1F8}"/>
          </ac:spMkLst>
        </pc:spChg>
        <pc:spChg chg="del">
          <ac:chgData name="Jorge Gutierrez Lozano" userId="S::uo265135@uniovi.es::ac3c80da-de4e-4a07-9260-e3c20d5c83dd" providerId="AD" clId="Web-{727E4774-F97D-4CBA-AFEC-8043E0405078}" dt="2021-05-03T19:54:13.915" v="874"/>
          <ac:spMkLst>
            <pc:docMk/>
            <pc:sldMk cId="1023919435" sldId="303"/>
            <ac:spMk id="39" creationId="{710798CF-0D04-4513-94C0-4A8C4651F339}"/>
          </ac:spMkLst>
        </pc:spChg>
        <pc:spChg chg="del">
          <ac:chgData name="Jorge Gutierrez Lozano" userId="S::uo265135@uniovi.es::ac3c80da-de4e-4a07-9260-e3c20d5c83dd" providerId="AD" clId="Web-{727E4774-F97D-4CBA-AFEC-8043E0405078}" dt="2021-05-03T19:54:13.915" v="873"/>
          <ac:spMkLst>
            <pc:docMk/>
            <pc:sldMk cId="1023919435" sldId="303"/>
            <ac:spMk id="40" creationId="{52E2E0C1-8391-4909-B8F5-3F54F873898C}"/>
          </ac:spMkLst>
        </pc:spChg>
        <pc:spChg chg="del">
          <ac:chgData name="Jorge Gutierrez Lozano" userId="S::uo265135@uniovi.es::ac3c80da-de4e-4a07-9260-e3c20d5c83dd" providerId="AD" clId="Web-{727E4774-F97D-4CBA-AFEC-8043E0405078}" dt="2021-05-03T19:54:13.915" v="872"/>
          <ac:spMkLst>
            <pc:docMk/>
            <pc:sldMk cId="1023919435" sldId="303"/>
            <ac:spMk id="41" creationId="{CC771B5A-4392-4004-A694-7F216B5C784B}"/>
          </ac:spMkLst>
        </pc:spChg>
        <pc:spChg chg="del">
          <ac:chgData name="Jorge Gutierrez Lozano" userId="S::uo265135@uniovi.es::ac3c80da-de4e-4a07-9260-e3c20d5c83dd" providerId="AD" clId="Web-{727E4774-F97D-4CBA-AFEC-8043E0405078}" dt="2021-05-03T19:54:13.915" v="871"/>
          <ac:spMkLst>
            <pc:docMk/>
            <pc:sldMk cId="1023919435" sldId="303"/>
            <ac:spMk id="42" creationId="{E13E4177-0497-4B96-8F2F-4B0E6FFEDBA6}"/>
          </ac:spMkLst>
        </pc:spChg>
        <pc:spChg chg="del">
          <ac:chgData name="Jorge Gutierrez Lozano" userId="S::uo265135@uniovi.es::ac3c80da-de4e-4a07-9260-e3c20d5c83dd" providerId="AD" clId="Web-{727E4774-F97D-4CBA-AFEC-8043E0405078}" dt="2021-05-03T19:54:13.915" v="870"/>
          <ac:spMkLst>
            <pc:docMk/>
            <pc:sldMk cId="1023919435" sldId="303"/>
            <ac:spMk id="43" creationId="{4F3BD05B-32C4-45C8-BA26-D52A40BA65A4}"/>
          </ac:spMkLst>
        </pc:spChg>
        <pc:spChg chg="add mod">
          <ac:chgData name="Jorge Gutierrez Lozano" userId="S::uo265135@uniovi.es::ac3c80da-de4e-4a07-9260-e3c20d5c83dd" providerId="AD" clId="Web-{727E4774-F97D-4CBA-AFEC-8043E0405078}" dt="2021-05-03T19:58:42.407" v="995" actId="1076"/>
          <ac:spMkLst>
            <pc:docMk/>
            <pc:sldMk cId="1023919435" sldId="303"/>
            <ac:spMk id="44" creationId="{ECF9EA4B-BB05-48BD-9947-B8C810827858}"/>
          </ac:spMkLst>
        </pc:spChg>
        <pc:spChg chg="add mod">
          <ac:chgData name="Jorge Gutierrez Lozano" userId="S::uo265135@uniovi.es::ac3c80da-de4e-4a07-9260-e3c20d5c83dd" providerId="AD" clId="Web-{727E4774-F97D-4CBA-AFEC-8043E0405078}" dt="2021-05-03T19:58:44.469" v="996" actId="1076"/>
          <ac:spMkLst>
            <pc:docMk/>
            <pc:sldMk cId="1023919435" sldId="303"/>
            <ac:spMk id="45" creationId="{0E9BE9CB-E560-4CEE-9645-C39CA3D5B840}"/>
          </ac:spMkLst>
        </pc:spChg>
        <pc:spChg chg="add del mod">
          <ac:chgData name="Jorge Gutierrez Lozano" userId="S::uo265135@uniovi.es::ac3c80da-de4e-4a07-9260-e3c20d5c83dd" providerId="AD" clId="Web-{727E4774-F97D-4CBA-AFEC-8043E0405078}" dt="2021-05-03T19:58:48.938" v="999"/>
          <ac:spMkLst>
            <pc:docMk/>
            <pc:sldMk cId="1023919435" sldId="303"/>
            <ac:spMk id="48" creationId="{FE71EFBF-C8F0-499D-B39B-7D5CF5FF2819}"/>
          </ac:spMkLst>
        </pc:spChg>
        <pc:spChg chg="add del">
          <ac:chgData name="Jorge Gutierrez Lozano" userId="S::uo265135@uniovi.es::ac3c80da-de4e-4a07-9260-e3c20d5c83dd" providerId="AD" clId="Web-{727E4774-F97D-4CBA-AFEC-8043E0405078}" dt="2021-05-03T19:58:29.703" v="989"/>
          <ac:spMkLst>
            <pc:docMk/>
            <pc:sldMk cId="1023919435" sldId="303"/>
            <ac:spMk id="49" creationId="{2A99890A-2049-4870-A906-FAA02AACA553}"/>
          </ac:spMkLst>
        </pc:spChg>
        <pc:spChg chg="add mod">
          <ac:chgData name="Jorge Gutierrez Lozano" userId="S::uo265135@uniovi.es::ac3c80da-de4e-4a07-9260-e3c20d5c83dd" providerId="AD" clId="Web-{727E4774-F97D-4CBA-AFEC-8043E0405078}" dt="2021-05-03T20:05:53.434" v="1163" actId="14100"/>
          <ac:spMkLst>
            <pc:docMk/>
            <pc:sldMk cId="1023919435" sldId="303"/>
            <ac:spMk id="50" creationId="{0BA35D6B-E167-4723-AEFE-B7D1022E74A5}"/>
          </ac:spMkLst>
        </pc:spChg>
        <pc:spChg chg="add mod">
          <ac:chgData name="Jorge Gutierrez Lozano" userId="S::uo265135@uniovi.es::ac3c80da-de4e-4a07-9260-e3c20d5c83dd" providerId="AD" clId="Web-{727E4774-F97D-4CBA-AFEC-8043E0405078}" dt="2021-05-03T19:59:41.721" v="1023" actId="1076"/>
          <ac:spMkLst>
            <pc:docMk/>
            <pc:sldMk cId="1023919435" sldId="303"/>
            <ac:spMk id="51" creationId="{14074668-D955-4F9D-AA7C-4C8507DB50EE}"/>
          </ac:spMkLst>
        </pc:spChg>
        <pc:spChg chg="add mod">
          <ac:chgData name="Jorge Gutierrez Lozano" userId="S::uo265135@uniovi.es::ac3c80da-de4e-4a07-9260-e3c20d5c83dd" providerId="AD" clId="Web-{727E4774-F97D-4CBA-AFEC-8043E0405078}" dt="2021-05-03T20:06:00.590" v="1168" actId="14100"/>
          <ac:spMkLst>
            <pc:docMk/>
            <pc:sldMk cId="1023919435" sldId="303"/>
            <ac:spMk id="52" creationId="{B0B58B0C-DAD2-41DD-B488-854B62C103DA}"/>
          </ac:spMkLst>
        </pc:spChg>
        <pc:spChg chg="add mod">
          <ac:chgData name="Jorge Gutierrez Lozano" userId="S::uo265135@uniovi.es::ac3c80da-de4e-4a07-9260-e3c20d5c83dd" providerId="AD" clId="Web-{727E4774-F97D-4CBA-AFEC-8043E0405078}" dt="2021-05-03T20:00:20.753" v="1043" actId="1076"/>
          <ac:spMkLst>
            <pc:docMk/>
            <pc:sldMk cId="1023919435" sldId="303"/>
            <ac:spMk id="53" creationId="{33E2F175-5567-4473-9FAA-CC3C2822A975}"/>
          </ac:spMkLst>
        </pc:spChg>
        <pc:spChg chg="add mod">
          <ac:chgData name="Jorge Gutierrez Lozano" userId="S::uo265135@uniovi.es::ac3c80da-de4e-4a07-9260-e3c20d5c83dd" providerId="AD" clId="Web-{727E4774-F97D-4CBA-AFEC-8043E0405078}" dt="2021-05-03T20:06:14.122" v="1178" actId="20577"/>
          <ac:spMkLst>
            <pc:docMk/>
            <pc:sldMk cId="1023919435" sldId="303"/>
            <ac:spMk id="54" creationId="{29364084-6657-438B-A894-5E4FEF941AE1}"/>
          </ac:spMkLst>
        </pc:spChg>
        <pc:spChg chg="add mod">
          <ac:chgData name="Jorge Gutierrez Lozano" userId="S::uo265135@uniovi.es::ac3c80da-de4e-4a07-9260-e3c20d5c83dd" providerId="AD" clId="Web-{727E4774-F97D-4CBA-AFEC-8043E0405078}" dt="2021-05-03T20:00:45.129" v="1056" actId="1076"/>
          <ac:spMkLst>
            <pc:docMk/>
            <pc:sldMk cId="1023919435" sldId="303"/>
            <ac:spMk id="55" creationId="{9873AF4A-FC19-4A26-9554-EDB981EEA073}"/>
          </ac:spMkLst>
        </pc:spChg>
        <pc:spChg chg="add mod">
          <ac:chgData name="Jorge Gutierrez Lozano" userId="S::uo265135@uniovi.es::ac3c80da-de4e-4a07-9260-e3c20d5c83dd" providerId="AD" clId="Web-{727E4774-F97D-4CBA-AFEC-8043E0405078}" dt="2021-05-03T20:00:45.129" v="1057" actId="1076"/>
          <ac:spMkLst>
            <pc:docMk/>
            <pc:sldMk cId="1023919435" sldId="303"/>
            <ac:spMk id="56" creationId="{269DDFD1-79BC-47B0-AD7C-4DCF23B9F9D9}"/>
          </ac:spMkLst>
        </pc:spChg>
        <pc:spChg chg="add mod">
          <ac:chgData name="Jorge Gutierrez Lozano" userId="S::uo265135@uniovi.es::ac3c80da-de4e-4a07-9260-e3c20d5c83dd" providerId="AD" clId="Web-{727E4774-F97D-4CBA-AFEC-8043E0405078}" dt="2021-05-03T20:06:05.559" v="1173" actId="20577"/>
          <ac:spMkLst>
            <pc:docMk/>
            <pc:sldMk cId="1023919435" sldId="303"/>
            <ac:spMk id="57" creationId="{B0543E6E-3150-4F22-B188-D85951A43FC2}"/>
          </ac:spMkLst>
        </pc:spChg>
        <pc:spChg chg="add mod">
          <ac:chgData name="Jorge Gutierrez Lozano" userId="S::uo265135@uniovi.es::ac3c80da-de4e-4a07-9260-e3c20d5c83dd" providerId="AD" clId="Web-{727E4774-F97D-4CBA-AFEC-8043E0405078}" dt="2021-05-03T20:05:18.839" v="1150" actId="20577"/>
          <ac:spMkLst>
            <pc:docMk/>
            <pc:sldMk cId="1023919435" sldId="303"/>
            <ac:spMk id="58" creationId="{800AA59F-57BF-466E-8768-DF0B1542731B}"/>
          </ac:spMkLst>
        </pc:spChg>
        <pc:spChg chg="add del mod">
          <ac:chgData name="Jorge Gutierrez Lozano" userId="S::uo265135@uniovi.es::ac3c80da-de4e-4a07-9260-e3c20d5c83dd" providerId="AD" clId="Web-{727E4774-F97D-4CBA-AFEC-8043E0405078}" dt="2021-05-03T20:04:34.119" v="1101"/>
          <ac:spMkLst>
            <pc:docMk/>
            <pc:sldMk cId="1023919435" sldId="303"/>
            <ac:spMk id="59" creationId="{76A76EC0-4F16-4B13-9153-D0702891A395}"/>
          </ac:spMkLst>
        </pc:spChg>
        <pc:spChg chg="add mod">
          <ac:chgData name="Jorge Gutierrez Lozano" userId="S::uo265135@uniovi.es::ac3c80da-de4e-4a07-9260-e3c20d5c83dd" providerId="AD" clId="Web-{727E4774-F97D-4CBA-AFEC-8043E0405078}" dt="2021-05-03T20:13:08.711" v="1361" actId="1076"/>
          <ac:spMkLst>
            <pc:docMk/>
            <pc:sldMk cId="1023919435" sldId="303"/>
            <ac:spMk id="60" creationId="{5A5C587F-B198-4A58-A2C7-9EA1BCC4EF32}"/>
          </ac:spMkLst>
        </pc:spChg>
        <pc:spChg chg="add mod">
          <ac:chgData name="Jorge Gutierrez Lozano" userId="S::uo265135@uniovi.es::ac3c80da-de4e-4a07-9260-e3c20d5c83dd" providerId="AD" clId="Web-{727E4774-F97D-4CBA-AFEC-8043E0405078}" dt="2021-05-03T20:13:15.164" v="1363" actId="1076"/>
          <ac:spMkLst>
            <pc:docMk/>
            <pc:sldMk cId="1023919435" sldId="303"/>
            <ac:spMk id="61" creationId="{A47F4F0C-0886-4533-AE85-6BED3CC0B954}"/>
          </ac:spMkLst>
        </pc:spChg>
        <pc:spChg chg="add mod ord">
          <ac:chgData name="Jorge Gutierrez Lozano" userId="S::uo265135@uniovi.es::ac3c80da-de4e-4a07-9260-e3c20d5c83dd" providerId="AD" clId="Web-{727E4774-F97D-4CBA-AFEC-8043E0405078}" dt="2021-05-03T20:12:21.038" v="1326" actId="1076"/>
          <ac:spMkLst>
            <pc:docMk/>
            <pc:sldMk cId="1023919435" sldId="303"/>
            <ac:spMk id="62" creationId="{A43FA8B4-7F85-4971-A277-6656EE0D3D74}"/>
          </ac:spMkLst>
        </pc:spChg>
        <pc:spChg chg="add mod">
          <ac:chgData name="Jorge Gutierrez Lozano" userId="S::uo265135@uniovi.es::ac3c80da-de4e-4a07-9260-e3c20d5c83dd" providerId="AD" clId="Web-{727E4774-F97D-4CBA-AFEC-8043E0405078}" dt="2021-05-03T20:13:23.211" v="1366" actId="14100"/>
          <ac:spMkLst>
            <pc:docMk/>
            <pc:sldMk cId="1023919435" sldId="303"/>
            <ac:spMk id="63" creationId="{CC4BBDD3-D27D-4611-90DB-CA882E8B104C}"/>
          </ac:spMkLst>
        </pc:spChg>
        <pc:spChg chg="add mod">
          <ac:chgData name="Jorge Gutierrez Lozano" userId="S::uo265135@uniovi.es::ac3c80da-de4e-4a07-9260-e3c20d5c83dd" providerId="AD" clId="Web-{727E4774-F97D-4CBA-AFEC-8043E0405078}" dt="2021-05-03T20:13:57.212" v="1399" actId="20577"/>
          <ac:spMkLst>
            <pc:docMk/>
            <pc:sldMk cId="1023919435" sldId="303"/>
            <ac:spMk id="64" creationId="{3133AE43-30B0-4BB5-9072-82FE64954D33}"/>
          </ac:spMkLst>
        </pc:spChg>
        <pc:spChg chg="add mod">
          <ac:chgData name="Jorge Gutierrez Lozano" userId="S::uo265135@uniovi.es::ac3c80da-de4e-4a07-9260-e3c20d5c83dd" providerId="AD" clId="Web-{727E4774-F97D-4CBA-AFEC-8043E0405078}" dt="2021-05-03T20:14:51.776" v="1410" actId="1076"/>
          <ac:spMkLst>
            <pc:docMk/>
            <pc:sldMk cId="1023919435" sldId="303"/>
            <ac:spMk id="65" creationId="{FF81DEFF-A777-4C21-B5AA-BFF96CB66365}"/>
          </ac:spMkLst>
        </pc:spChg>
        <pc:picChg chg="add mod">
          <ac:chgData name="Jorge Gutierrez Lozano" userId="S::uo265135@uniovi.es::ac3c80da-de4e-4a07-9260-e3c20d5c83dd" providerId="AD" clId="Web-{727E4774-F97D-4CBA-AFEC-8043E0405078}" dt="2021-05-03T20:10:50.598" v="1301" actId="1076"/>
          <ac:picMkLst>
            <pc:docMk/>
            <pc:sldMk cId="1023919435" sldId="303"/>
            <ac:picMk id="13" creationId="{3B71B307-9D74-4EB9-8159-5462885CDB8F}"/>
          </ac:picMkLst>
        </pc:picChg>
        <pc:picChg chg="add del mod">
          <ac:chgData name="Jorge Gutierrez Lozano" userId="S::uo265135@uniovi.es::ac3c80da-de4e-4a07-9260-e3c20d5c83dd" providerId="AD" clId="Web-{727E4774-F97D-4CBA-AFEC-8043E0405078}" dt="2021-05-03T20:10:23.550" v="1294"/>
          <ac:picMkLst>
            <pc:docMk/>
            <pc:sldMk cId="1023919435" sldId="303"/>
            <ac:picMk id="18" creationId="{60F61C94-55D7-4DFA-9A76-1B246533B970}"/>
          </ac:picMkLst>
        </pc:picChg>
        <pc:picChg chg="add del mod">
          <ac:chgData name="Jorge Gutierrez Lozano" userId="S::uo265135@uniovi.es::ac3c80da-de4e-4a07-9260-e3c20d5c83dd" providerId="AD" clId="Web-{727E4774-F97D-4CBA-AFEC-8043E0405078}" dt="2021-05-03T20:11:23.693" v="1310"/>
          <ac:picMkLst>
            <pc:docMk/>
            <pc:sldMk cId="1023919435" sldId="303"/>
            <ac:picMk id="20" creationId="{A8D4F78F-1E95-45BF-9686-3434FABD7E11}"/>
          </ac:picMkLst>
        </pc:picChg>
        <pc:cxnChg chg="add del mod">
          <ac:chgData name="Jorge Gutierrez Lozano" userId="S::uo265135@uniovi.es::ac3c80da-de4e-4a07-9260-e3c20d5c83dd" providerId="AD" clId="Web-{727E4774-F97D-4CBA-AFEC-8043E0405078}" dt="2021-05-03T19:57:34.420" v="974"/>
          <ac:cxnSpMkLst>
            <pc:docMk/>
            <pc:sldMk cId="1023919435" sldId="303"/>
            <ac:cxnSpMk id="6" creationId="{64570D9D-536B-4924-B290-95D06EDDED86}"/>
          </ac:cxnSpMkLst>
        </pc:cxnChg>
      </pc:sldChg>
      <pc:sldChg chg="addSp delSp modSp">
        <pc:chgData name="Jorge Gutierrez Lozano" userId="S::uo265135@uniovi.es::ac3c80da-de4e-4a07-9260-e3c20d5c83dd" providerId="AD" clId="Web-{727E4774-F97D-4CBA-AFEC-8043E0405078}" dt="2021-05-03T19:50:58.066" v="738" actId="20577"/>
        <pc:sldMkLst>
          <pc:docMk/>
          <pc:sldMk cId="2361998169" sldId="304"/>
        </pc:sldMkLst>
        <pc:spChg chg="add del mod">
          <ac:chgData name="Jorge Gutierrez Lozano" userId="S::uo265135@uniovi.es::ac3c80da-de4e-4a07-9260-e3c20d5c83dd" providerId="AD" clId="Web-{727E4774-F97D-4CBA-AFEC-8043E0405078}" dt="2021-05-03T19:36:40.090" v="246"/>
          <ac:spMkLst>
            <pc:docMk/>
            <pc:sldMk cId="2361998169" sldId="304"/>
            <ac:spMk id="4" creationId="{CF6306AE-1537-4DB8-8E89-7D7A89130DF0}"/>
          </ac:spMkLst>
        </pc:spChg>
        <pc:spChg chg="add mod">
          <ac:chgData name="Jorge Gutierrez Lozano" userId="S::uo265135@uniovi.es::ac3c80da-de4e-4a07-9260-e3c20d5c83dd" providerId="AD" clId="Web-{727E4774-F97D-4CBA-AFEC-8043E0405078}" dt="2021-05-03T19:37:25.123" v="261" actId="1076"/>
          <ac:spMkLst>
            <pc:docMk/>
            <pc:sldMk cId="2361998169" sldId="304"/>
            <ac:spMk id="5" creationId="{EB929FA0-F55C-4D62-BFC0-9F396B2C1E47}"/>
          </ac:spMkLst>
        </pc:spChg>
        <pc:spChg chg="mod">
          <ac:chgData name="Jorge Gutierrez Lozano" userId="S::uo265135@uniovi.es::ac3c80da-de4e-4a07-9260-e3c20d5c83dd" providerId="AD" clId="Web-{727E4774-F97D-4CBA-AFEC-8043E0405078}" dt="2021-05-03T19:50:58.066" v="738" actId="20577"/>
          <ac:spMkLst>
            <pc:docMk/>
            <pc:sldMk cId="2361998169" sldId="304"/>
            <ac:spMk id="21" creationId="{BDCFB980-D920-4828-A868-EBA664C327E5}"/>
          </ac:spMkLst>
        </pc:spChg>
        <pc:picChg chg="add del mod">
          <ac:chgData name="Jorge Gutierrez Lozano" userId="S::uo265135@uniovi.es::ac3c80da-de4e-4a07-9260-e3c20d5c83dd" providerId="AD" clId="Web-{727E4774-F97D-4CBA-AFEC-8043E0405078}" dt="2021-05-03T19:40:51.909" v="345"/>
          <ac:picMkLst>
            <pc:docMk/>
            <pc:sldMk cId="2361998169" sldId="304"/>
            <ac:picMk id="3" creationId="{3131C10D-14C3-4222-B129-0EC8833E4742}"/>
          </ac:picMkLst>
        </pc:picChg>
        <pc:picChg chg="add mod">
          <ac:chgData name="Jorge Gutierrez Lozano" userId="S::uo265135@uniovi.es::ac3c80da-de4e-4a07-9260-e3c20d5c83dd" providerId="AD" clId="Web-{727E4774-F97D-4CBA-AFEC-8043E0405078}" dt="2021-05-03T19:42:25.240" v="350" actId="1076"/>
          <ac:picMkLst>
            <pc:docMk/>
            <pc:sldMk cId="2361998169" sldId="304"/>
            <ac:picMk id="7" creationId="{31826A6E-1F63-4083-88BB-981EA51783D9}"/>
          </ac:picMkLst>
        </pc:picChg>
      </pc:sldChg>
      <pc:sldChg chg="addSp delSp modSp add replId">
        <pc:chgData name="Jorge Gutierrez Lozano" userId="S::uo265135@uniovi.es::ac3c80da-de4e-4a07-9260-e3c20d5c83dd" providerId="AD" clId="Web-{727E4774-F97D-4CBA-AFEC-8043E0405078}" dt="2021-05-03T19:52:45.350" v="827" actId="20577"/>
        <pc:sldMkLst>
          <pc:docMk/>
          <pc:sldMk cId="2133244108" sldId="319"/>
        </pc:sldMkLst>
        <pc:spChg chg="mod">
          <ac:chgData name="Jorge Gutierrez Lozano" userId="S::uo265135@uniovi.es::ac3c80da-de4e-4a07-9260-e3c20d5c83dd" providerId="AD" clId="Web-{727E4774-F97D-4CBA-AFEC-8043E0405078}" dt="2021-05-03T19:43:52.774" v="459" actId="1076"/>
          <ac:spMkLst>
            <pc:docMk/>
            <pc:sldMk cId="2133244108" sldId="319"/>
            <ac:spMk id="5" creationId="{EB929FA0-F55C-4D62-BFC0-9F396B2C1E47}"/>
          </ac:spMkLst>
        </pc:spChg>
        <pc:spChg chg="mod">
          <ac:chgData name="Jorge Gutierrez Lozano" userId="S::uo265135@uniovi.es::ac3c80da-de4e-4a07-9260-e3c20d5c83dd" providerId="AD" clId="Web-{727E4774-F97D-4CBA-AFEC-8043E0405078}" dt="2021-05-03T19:52:45.350" v="827" actId="20577"/>
          <ac:spMkLst>
            <pc:docMk/>
            <pc:sldMk cId="2133244108" sldId="319"/>
            <ac:spMk id="21" creationId="{BDCFB980-D920-4828-A868-EBA664C327E5}"/>
          </ac:spMkLst>
        </pc:spChg>
        <pc:picChg chg="del">
          <ac:chgData name="Jorge Gutierrez Lozano" userId="S::uo265135@uniovi.es::ac3c80da-de4e-4a07-9260-e3c20d5c83dd" providerId="AD" clId="Web-{727E4774-F97D-4CBA-AFEC-8043E0405078}" dt="2021-05-03T19:39:11.485" v="275"/>
          <ac:picMkLst>
            <pc:docMk/>
            <pc:sldMk cId="2133244108" sldId="319"/>
            <ac:picMk id="3" creationId="{3131C10D-14C3-4222-B129-0EC8833E4742}"/>
          </ac:picMkLst>
        </pc:picChg>
        <pc:picChg chg="add del mod">
          <ac:chgData name="Jorge Gutierrez Lozano" userId="S::uo265135@uniovi.es::ac3c80da-de4e-4a07-9260-e3c20d5c83dd" providerId="AD" clId="Web-{727E4774-F97D-4CBA-AFEC-8043E0405078}" dt="2021-05-03T19:42:38.693" v="353"/>
          <ac:picMkLst>
            <pc:docMk/>
            <pc:sldMk cId="2133244108" sldId="319"/>
            <ac:picMk id="4" creationId="{BA0B442C-05FF-48D9-90C4-1DD3A617617A}"/>
          </ac:picMkLst>
        </pc:picChg>
        <pc:picChg chg="add del mod">
          <ac:chgData name="Jorge Gutierrez Lozano" userId="S::uo265135@uniovi.es::ac3c80da-de4e-4a07-9260-e3c20d5c83dd" providerId="AD" clId="Web-{727E4774-F97D-4CBA-AFEC-8043E0405078}" dt="2021-05-03T19:43:34.711" v="457"/>
          <ac:picMkLst>
            <pc:docMk/>
            <pc:sldMk cId="2133244108" sldId="319"/>
            <ac:picMk id="6" creationId="{5DA17C97-D19D-4A81-97E8-80B12B078C4A}"/>
          </ac:picMkLst>
        </pc:picChg>
        <pc:picChg chg="add mod">
          <ac:chgData name="Jorge Gutierrez Lozano" userId="S::uo265135@uniovi.es::ac3c80da-de4e-4a07-9260-e3c20d5c83dd" providerId="AD" clId="Web-{727E4774-F97D-4CBA-AFEC-8043E0405078}" dt="2021-05-03T19:52:01.646" v="792" actId="14100"/>
          <ac:picMkLst>
            <pc:docMk/>
            <pc:sldMk cId="2133244108" sldId="319"/>
            <ac:picMk id="7" creationId="{A7F19F9A-21B3-4C2B-A9E8-2907C34F0552}"/>
          </ac:picMkLst>
        </pc:picChg>
      </pc:sldChg>
      <pc:sldChg chg="addSp delSp modSp add replId">
        <pc:chgData name="Jorge Gutierrez Lozano" userId="S::uo265135@uniovi.es::ac3c80da-de4e-4a07-9260-e3c20d5c83dd" providerId="AD" clId="Web-{727E4774-F97D-4CBA-AFEC-8043E0405078}" dt="2021-05-03T19:51:31.255" v="772" actId="20577"/>
        <pc:sldMkLst>
          <pc:docMk/>
          <pc:sldMk cId="2310523633" sldId="320"/>
        </pc:sldMkLst>
        <pc:spChg chg="mod">
          <ac:chgData name="Jorge Gutierrez Lozano" userId="S::uo265135@uniovi.es::ac3c80da-de4e-4a07-9260-e3c20d5c83dd" providerId="AD" clId="Web-{727E4774-F97D-4CBA-AFEC-8043E0405078}" dt="2021-05-03T19:51:31.255" v="772" actId="20577"/>
          <ac:spMkLst>
            <pc:docMk/>
            <pc:sldMk cId="2310523633" sldId="320"/>
            <ac:spMk id="21" creationId="{BDCFB980-D920-4828-A868-EBA664C327E5}"/>
          </ac:spMkLst>
        </pc:spChg>
        <pc:picChg chg="add mod">
          <ac:chgData name="Jorge Gutierrez Lozano" userId="S::uo265135@uniovi.es::ac3c80da-de4e-4a07-9260-e3c20d5c83dd" providerId="AD" clId="Web-{727E4774-F97D-4CBA-AFEC-8043E0405078}" dt="2021-05-03T19:51:15.442" v="745" actId="1076"/>
          <ac:picMkLst>
            <pc:docMk/>
            <pc:sldMk cId="2310523633" sldId="320"/>
            <ac:picMk id="3" creationId="{63E92E61-133D-4D46-8E7E-710286BA1E9C}"/>
          </ac:picMkLst>
        </pc:picChg>
        <pc:picChg chg="del">
          <ac:chgData name="Jorge Gutierrez Lozano" userId="S::uo265135@uniovi.es::ac3c80da-de4e-4a07-9260-e3c20d5c83dd" providerId="AD" clId="Web-{727E4774-F97D-4CBA-AFEC-8043E0405078}" dt="2021-05-03T19:44:46.900" v="481"/>
          <ac:picMkLst>
            <pc:docMk/>
            <pc:sldMk cId="2310523633" sldId="320"/>
            <ac:picMk id="7" creationId="{A7F19F9A-21B3-4C2B-A9E8-2907C34F0552}"/>
          </ac:picMkLst>
        </pc:picChg>
      </pc:sldChg>
      <pc:sldChg chg="modSp add replId">
        <pc:chgData name="Jorge Gutierrez Lozano" userId="S::uo265135@uniovi.es::ac3c80da-de4e-4a07-9260-e3c20d5c83dd" providerId="AD" clId="Web-{727E4774-F97D-4CBA-AFEC-8043E0405078}" dt="2021-05-03T20:15:23.418" v="1419" actId="20577"/>
        <pc:sldMkLst>
          <pc:docMk/>
          <pc:sldMk cId="1015852392" sldId="321"/>
        </pc:sldMkLst>
        <pc:spChg chg="mod">
          <ac:chgData name="Jorge Gutierrez Lozano" userId="S::uo265135@uniovi.es::ac3c80da-de4e-4a07-9260-e3c20d5c83dd" providerId="AD" clId="Web-{727E4774-F97D-4CBA-AFEC-8043E0405078}" dt="2021-05-03T20:15:23.418" v="1419" actId="20577"/>
          <ac:spMkLst>
            <pc:docMk/>
            <pc:sldMk cId="1015852392" sldId="321"/>
            <ac:spMk id="2" creationId="{CB4476DA-A3D7-485A-8127-9B2490D09D86}"/>
          </ac:spMkLst>
        </pc:spChg>
      </pc:sldChg>
      <pc:sldChg chg="add del replId">
        <pc:chgData name="Jorge Gutierrez Lozano" userId="S::uo265135@uniovi.es::ac3c80da-de4e-4a07-9260-e3c20d5c83dd" providerId="AD" clId="Web-{727E4774-F97D-4CBA-AFEC-8043E0405078}" dt="2021-05-03T19:53:02.835" v="829"/>
        <pc:sldMkLst>
          <pc:docMk/>
          <pc:sldMk cId="3603025259" sldId="321"/>
        </pc:sldMkLst>
      </pc:sldChg>
    </pc:docChg>
  </pc:docChgLst>
  <pc:docChgLst>
    <pc:chgData name="Alejandro León Pereira" userId="70ef9193-0c3a-4102-8e8d-9ffc7e994f99" providerId="ADAL" clId="{2080FFEC-1645-4709-BFAF-F67D971593AC}"/>
    <pc:docChg chg="custSel modSld">
      <pc:chgData name="Alejandro León Pereira" userId="70ef9193-0c3a-4102-8e8d-9ffc7e994f99" providerId="ADAL" clId="{2080FFEC-1645-4709-BFAF-F67D971593AC}" dt="2021-04-06T13:38:46.463" v="2" actId="14100"/>
      <pc:docMkLst>
        <pc:docMk/>
      </pc:docMkLst>
      <pc:sldChg chg="delSp modSp mod">
        <pc:chgData name="Alejandro León Pereira" userId="70ef9193-0c3a-4102-8e8d-9ffc7e994f99" providerId="ADAL" clId="{2080FFEC-1645-4709-BFAF-F67D971593AC}" dt="2021-04-06T13:38:46.463" v="2" actId="14100"/>
        <pc:sldMkLst>
          <pc:docMk/>
          <pc:sldMk cId="3817020296" sldId="295"/>
        </pc:sldMkLst>
        <pc:spChg chg="del">
          <ac:chgData name="Alejandro León Pereira" userId="70ef9193-0c3a-4102-8e8d-9ffc7e994f99" providerId="ADAL" clId="{2080FFEC-1645-4709-BFAF-F67D971593AC}" dt="2021-04-06T13:38:36.398" v="0" actId="478"/>
          <ac:spMkLst>
            <pc:docMk/>
            <pc:sldMk cId="3817020296" sldId="295"/>
            <ac:spMk id="9" creationId="{2EE1F3BE-F2C3-4D5A-986C-89F22FF1720A}"/>
          </ac:spMkLst>
        </pc:spChg>
        <pc:cxnChg chg="mod">
          <ac:chgData name="Alejandro León Pereira" userId="70ef9193-0c3a-4102-8e8d-9ffc7e994f99" providerId="ADAL" clId="{2080FFEC-1645-4709-BFAF-F67D971593AC}" dt="2021-04-06T13:38:46.463" v="2" actId="14100"/>
          <ac:cxnSpMkLst>
            <pc:docMk/>
            <pc:sldMk cId="3817020296" sldId="295"/>
            <ac:cxnSpMk id="10" creationId="{F94D4C9D-52E3-4017-8884-FD217296A7BF}"/>
          </ac:cxnSpMkLst>
        </pc:cxnChg>
      </pc:sldChg>
    </pc:docChg>
  </pc:docChgLst>
  <pc:docChgLst>
    <pc:chgData name="Jorge Gutierrez Lozano" userId="S::uo265135@uniovi.es::ac3c80da-de4e-4a07-9260-e3c20d5c83dd" providerId="AD" clId="Web-{D13C1D69-00DA-4DDE-A0A8-186EB22EC67D}"/>
    <pc:docChg chg="modSld">
      <pc:chgData name="Jorge Gutierrez Lozano" userId="S::uo265135@uniovi.es::ac3c80da-de4e-4a07-9260-e3c20d5c83dd" providerId="AD" clId="Web-{D13C1D69-00DA-4DDE-A0A8-186EB22EC67D}" dt="2021-05-04T11:57:54.210" v="5" actId="20577"/>
      <pc:docMkLst>
        <pc:docMk/>
      </pc:docMkLst>
      <pc:sldChg chg="modSp">
        <pc:chgData name="Jorge Gutierrez Lozano" userId="S::uo265135@uniovi.es::ac3c80da-de4e-4a07-9260-e3c20d5c83dd" providerId="AD" clId="Web-{D13C1D69-00DA-4DDE-A0A8-186EB22EC67D}" dt="2021-05-04T11:57:43.288" v="1" actId="1076"/>
        <pc:sldMkLst>
          <pc:docMk/>
          <pc:sldMk cId="2361998169" sldId="304"/>
        </pc:sldMkLst>
        <pc:spChg chg="mod">
          <ac:chgData name="Jorge Gutierrez Lozano" userId="S::uo265135@uniovi.es::ac3c80da-de4e-4a07-9260-e3c20d5c83dd" providerId="AD" clId="Web-{D13C1D69-00DA-4DDE-A0A8-186EB22EC67D}" dt="2021-05-04T11:57:39.928" v="0" actId="20577"/>
          <ac:spMkLst>
            <pc:docMk/>
            <pc:sldMk cId="2361998169" sldId="304"/>
            <ac:spMk id="21" creationId="{BDCFB980-D920-4828-A868-EBA664C327E5}"/>
          </ac:spMkLst>
        </pc:spChg>
        <pc:picChg chg="mod">
          <ac:chgData name="Jorge Gutierrez Lozano" userId="S::uo265135@uniovi.es::ac3c80da-de4e-4a07-9260-e3c20d5c83dd" providerId="AD" clId="Web-{D13C1D69-00DA-4DDE-A0A8-186EB22EC67D}" dt="2021-05-04T11:57:43.288" v="1" actId="1076"/>
          <ac:picMkLst>
            <pc:docMk/>
            <pc:sldMk cId="2361998169" sldId="304"/>
            <ac:picMk id="7" creationId="{31826A6E-1F63-4083-88BB-981EA51783D9}"/>
          </ac:picMkLst>
        </pc:picChg>
      </pc:sldChg>
      <pc:sldChg chg="modSp">
        <pc:chgData name="Jorge Gutierrez Lozano" userId="S::uo265135@uniovi.es::ac3c80da-de4e-4a07-9260-e3c20d5c83dd" providerId="AD" clId="Web-{D13C1D69-00DA-4DDE-A0A8-186EB22EC67D}" dt="2021-05-04T11:57:54.210" v="5" actId="20577"/>
        <pc:sldMkLst>
          <pc:docMk/>
          <pc:sldMk cId="2310523633" sldId="320"/>
        </pc:sldMkLst>
        <pc:spChg chg="mod">
          <ac:chgData name="Jorge Gutierrez Lozano" userId="S::uo265135@uniovi.es::ac3c80da-de4e-4a07-9260-e3c20d5c83dd" providerId="AD" clId="Web-{D13C1D69-00DA-4DDE-A0A8-186EB22EC67D}" dt="2021-05-04T11:57:54.210" v="5" actId="20577"/>
          <ac:spMkLst>
            <pc:docMk/>
            <pc:sldMk cId="2310523633" sldId="320"/>
            <ac:spMk id="21" creationId="{BDCFB980-D920-4828-A868-EBA664C327E5}"/>
          </ac:spMkLst>
        </pc:spChg>
      </pc:sldChg>
    </pc:docChg>
  </pc:docChgLst>
  <pc:docChgLst>
    <pc:chgData name="Iván Rodríguez Ovín" userId="c58b2318-e642-472e-b175-cb5f7dcccf06" providerId="ADAL" clId="{82DC252E-0442-42AC-86EC-804877B37646}"/>
    <pc:docChg chg="undo custSel addSld delSld modSld sldOrd">
      <pc:chgData name="Iván Rodríguez Ovín" userId="c58b2318-e642-472e-b175-cb5f7dcccf06" providerId="ADAL" clId="{82DC252E-0442-42AC-86EC-804877B37646}" dt="2021-05-04T16:43:24.813" v="2005" actId="1076"/>
      <pc:docMkLst>
        <pc:docMk/>
      </pc:docMkLst>
      <pc:sldChg chg="del">
        <pc:chgData name="Iván Rodríguez Ovín" userId="c58b2318-e642-472e-b175-cb5f7dcccf06" providerId="ADAL" clId="{82DC252E-0442-42AC-86EC-804877B37646}" dt="2021-05-03T15:21:26.687" v="1" actId="47"/>
        <pc:sldMkLst>
          <pc:docMk/>
          <pc:sldMk cId="3474889730" sldId="277"/>
        </pc:sldMkLst>
      </pc:sldChg>
      <pc:sldChg chg="del">
        <pc:chgData name="Iván Rodríguez Ovín" userId="c58b2318-e642-472e-b175-cb5f7dcccf06" providerId="ADAL" clId="{82DC252E-0442-42AC-86EC-804877B37646}" dt="2021-05-03T15:21:40.290" v="14" actId="47"/>
        <pc:sldMkLst>
          <pc:docMk/>
          <pc:sldMk cId="1981705429" sldId="278"/>
        </pc:sldMkLst>
      </pc:sldChg>
      <pc:sldChg chg="modSp mod">
        <pc:chgData name="Iván Rodríguez Ovín" userId="c58b2318-e642-472e-b175-cb5f7dcccf06" providerId="ADAL" clId="{82DC252E-0442-42AC-86EC-804877B37646}" dt="2021-05-04T16:41:29.620" v="1944" actId="20577"/>
        <pc:sldMkLst>
          <pc:docMk/>
          <pc:sldMk cId="2896843539" sldId="280"/>
        </pc:sldMkLst>
        <pc:spChg chg="mod">
          <ac:chgData name="Iván Rodríguez Ovín" userId="c58b2318-e642-472e-b175-cb5f7dcccf06" providerId="ADAL" clId="{82DC252E-0442-42AC-86EC-804877B37646}" dt="2021-05-04T16:41:29.620" v="1944" actId="20577"/>
          <ac:spMkLst>
            <pc:docMk/>
            <pc:sldMk cId="2896843539" sldId="280"/>
            <ac:spMk id="3" creationId="{8B96365F-3077-4C2A-9D8F-D4658E5CD214}"/>
          </ac:spMkLst>
        </pc:spChg>
      </pc:sldChg>
      <pc:sldChg chg="del">
        <pc:chgData name="Iván Rodríguez Ovín" userId="c58b2318-e642-472e-b175-cb5f7dcccf06" providerId="ADAL" clId="{82DC252E-0442-42AC-86EC-804877B37646}" dt="2021-05-03T15:21:34.604" v="7" actId="47"/>
        <pc:sldMkLst>
          <pc:docMk/>
          <pc:sldMk cId="2206809444" sldId="282"/>
        </pc:sldMkLst>
      </pc:sldChg>
      <pc:sldChg chg="del">
        <pc:chgData name="Iván Rodríguez Ovín" userId="c58b2318-e642-472e-b175-cb5f7dcccf06" providerId="ADAL" clId="{82DC252E-0442-42AC-86EC-804877B37646}" dt="2021-05-03T15:21:34.242" v="6" actId="47"/>
        <pc:sldMkLst>
          <pc:docMk/>
          <pc:sldMk cId="1096079117" sldId="284"/>
        </pc:sldMkLst>
      </pc:sldChg>
      <pc:sldChg chg="del">
        <pc:chgData name="Iván Rodríguez Ovín" userId="c58b2318-e642-472e-b175-cb5f7dcccf06" providerId="ADAL" clId="{82DC252E-0442-42AC-86EC-804877B37646}" dt="2021-05-03T15:21:38.606" v="12" actId="47"/>
        <pc:sldMkLst>
          <pc:docMk/>
          <pc:sldMk cId="1080806224" sldId="286"/>
        </pc:sldMkLst>
      </pc:sldChg>
      <pc:sldChg chg="addSp delSp modSp mod">
        <pc:chgData name="Iván Rodríguez Ovín" userId="c58b2318-e642-472e-b175-cb5f7dcccf06" providerId="ADAL" clId="{82DC252E-0442-42AC-86EC-804877B37646}" dt="2021-05-03T15:24:22.409" v="21" actId="14100"/>
        <pc:sldMkLst>
          <pc:docMk/>
          <pc:sldMk cId="1480342364" sldId="287"/>
        </pc:sldMkLst>
        <pc:spChg chg="mod">
          <ac:chgData name="Iván Rodríguez Ovín" userId="c58b2318-e642-472e-b175-cb5f7dcccf06" providerId="ADAL" clId="{82DC252E-0442-42AC-86EC-804877B37646}" dt="2021-05-03T15:24:22.409" v="21" actId="14100"/>
          <ac:spMkLst>
            <pc:docMk/>
            <pc:sldMk cId="1480342364" sldId="287"/>
            <ac:spMk id="2" creationId="{CB4476DA-A3D7-485A-8127-9B2490D09D86}"/>
          </ac:spMkLst>
        </pc:spChg>
        <pc:spChg chg="del">
          <ac:chgData name="Iván Rodríguez Ovín" userId="c58b2318-e642-472e-b175-cb5f7dcccf06" providerId="ADAL" clId="{82DC252E-0442-42AC-86EC-804877B37646}" dt="2021-05-03T15:24:03.541" v="16" actId="478"/>
          <ac:spMkLst>
            <pc:docMk/>
            <pc:sldMk cId="1480342364" sldId="287"/>
            <ac:spMk id="21" creationId="{BDCFB980-D920-4828-A868-EBA664C327E5}"/>
          </ac:spMkLst>
        </pc:spChg>
        <pc:picChg chg="add mod">
          <ac:chgData name="Iván Rodríguez Ovín" userId="c58b2318-e642-472e-b175-cb5f7dcccf06" providerId="ADAL" clId="{82DC252E-0442-42AC-86EC-804877B37646}" dt="2021-05-03T15:24:16.097" v="20" actId="1076"/>
          <ac:picMkLst>
            <pc:docMk/>
            <pc:sldMk cId="1480342364" sldId="287"/>
            <ac:picMk id="4" creationId="{B604AC2F-F219-45E6-934B-EA3DF73577EA}"/>
          </ac:picMkLst>
        </pc:picChg>
      </pc:sldChg>
      <pc:sldChg chg="del">
        <pc:chgData name="Iván Rodríguez Ovín" userId="c58b2318-e642-472e-b175-cb5f7dcccf06" providerId="ADAL" clId="{82DC252E-0442-42AC-86EC-804877B37646}" dt="2021-05-03T15:21:33.875" v="5" actId="47"/>
        <pc:sldMkLst>
          <pc:docMk/>
          <pc:sldMk cId="1284439152" sldId="288"/>
        </pc:sldMkLst>
      </pc:sldChg>
      <pc:sldChg chg="del">
        <pc:chgData name="Iván Rodríguez Ovín" userId="c58b2318-e642-472e-b175-cb5f7dcccf06" providerId="ADAL" clId="{82DC252E-0442-42AC-86EC-804877B37646}" dt="2021-05-03T15:21:37.128" v="10" actId="47"/>
        <pc:sldMkLst>
          <pc:docMk/>
          <pc:sldMk cId="2337061216" sldId="290"/>
        </pc:sldMkLst>
      </pc:sldChg>
      <pc:sldChg chg="del">
        <pc:chgData name="Iván Rodríguez Ovín" userId="c58b2318-e642-472e-b175-cb5f7dcccf06" providerId="ADAL" clId="{82DC252E-0442-42AC-86EC-804877B37646}" dt="2021-05-03T15:21:36.316" v="9" actId="47"/>
        <pc:sldMkLst>
          <pc:docMk/>
          <pc:sldMk cId="4080955968" sldId="291"/>
        </pc:sldMkLst>
      </pc:sldChg>
      <pc:sldChg chg="del">
        <pc:chgData name="Iván Rodríguez Ovín" userId="c58b2318-e642-472e-b175-cb5f7dcccf06" providerId="ADAL" clId="{82DC252E-0442-42AC-86EC-804877B37646}" dt="2021-05-03T15:21:35.945" v="8" actId="47"/>
        <pc:sldMkLst>
          <pc:docMk/>
          <pc:sldMk cId="4053007486" sldId="292"/>
        </pc:sldMkLst>
      </pc:sldChg>
      <pc:sldChg chg="del">
        <pc:chgData name="Iván Rodríguez Ovín" userId="c58b2318-e642-472e-b175-cb5f7dcccf06" providerId="ADAL" clId="{82DC252E-0442-42AC-86EC-804877B37646}" dt="2021-05-03T15:21:33.570" v="4" actId="47"/>
        <pc:sldMkLst>
          <pc:docMk/>
          <pc:sldMk cId="2405420659" sldId="294"/>
        </pc:sldMkLst>
      </pc:sldChg>
      <pc:sldChg chg="del">
        <pc:chgData name="Iván Rodríguez Ovín" userId="c58b2318-e642-472e-b175-cb5f7dcccf06" providerId="ADAL" clId="{82DC252E-0442-42AC-86EC-804877B37646}" dt="2021-05-03T15:21:27.515" v="3" actId="47"/>
        <pc:sldMkLst>
          <pc:docMk/>
          <pc:sldMk cId="3817020296" sldId="295"/>
        </pc:sldMkLst>
      </pc:sldChg>
      <pc:sldChg chg="del">
        <pc:chgData name="Iván Rodríguez Ovín" userId="c58b2318-e642-472e-b175-cb5f7dcccf06" providerId="ADAL" clId="{82DC252E-0442-42AC-86EC-804877B37646}" dt="2021-05-03T15:21:38.986" v="13" actId="47"/>
        <pc:sldMkLst>
          <pc:docMk/>
          <pc:sldMk cId="3389317472" sldId="296"/>
        </pc:sldMkLst>
      </pc:sldChg>
      <pc:sldChg chg="del">
        <pc:chgData name="Iván Rodríguez Ovín" userId="c58b2318-e642-472e-b175-cb5f7dcccf06" providerId="ADAL" clId="{82DC252E-0442-42AC-86EC-804877B37646}" dt="2021-05-03T15:21:27.122" v="2" actId="47"/>
        <pc:sldMkLst>
          <pc:docMk/>
          <pc:sldMk cId="1897717205" sldId="297"/>
        </pc:sldMkLst>
      </pc:sldChg>
      <pc:sldChg chg="del">
        <pc:chgData name="Iván Rodríguez Ovín" userId="c58b2318-e642-472e-b175-cb5f7dcccf06" providerId="ADAL" clId="{82DC252E-0442-42AC-86EC-804877B37646}" dt="2021-05-03T15:21:37.822" v="11" actId="47"/>
        <pc:sldMkLst>
          <pc:docMk/>
          <pc:sldMk cId="513696143" sldId="298"/>
        </pc:sldMkLst>
      </pc:sldChg>
      <pc:sldChg chg="del">
        <pc:chgData name="Iván Rodríguez Ovín" userId="c58b2318-e642-472e-b175-cb5f7dcccf06" providerId="ADAL" clId="{82DC252E-0442-42AC-86EC-804877B37646}" dt="2021-05-03T15:21:42.592" v="15" actId="47"/>
        <pc:sldMkLst>
          <pc:docMk/>
          <pc:sldMk cId="1360076974" sldId="300"/>
        </pc:sldMkLst>
      </pc:sldChg>
      <pc:sldChg chg="modSp mod">
        <pc:chgData name="Iván Rodríguez Ovín" userId="c58b2318-e642-472e-b175-cb5f7dcccf06" providerId="ADAL" clId="{82DC252E-0442-42AC-86EC-804877B37646}" dt="2021-05-03T15:53:19.892" v="1191" actId="1076"/>
        <pc:sldMkLst>
          <pc:docMk/>
          <pc:sldMk cId="2427531705" sldId="301"/>
        </pc:sldMkLst>
        <pc:spChg chg="mod">
          <ac:chgData name="Iván Rodríguez Ovín" userId="c58b2318-e642-472e-b175-cb5f7dcccf06" providerId="ADAL" clId="{82DC252E-0442-42AC-86EC-804877B37646}" dt="2021-05-03T15:53:19.892" v="1191" actId="1076"/>
          <ac:spMkLst>
            <pc:docMk/>
            <pc:sldMk cId="2427531705" sldId="301"/>
            <ac:spMk id="2" creationId="{CB4476DA-A3D7-485A-8127-9B2490D09D86}"/>
          </ac:spMkLst>
        </pc:spChg>
        <pc:spChg chg="mod">
          <ac:chgData name="Iván Rodríguez Ovín" userId="c58b2318-e642-472e-b175-cb5f7dcccf06" providerId="ADAL" clId="{82DC252E-0442-42AC-86EC-804877B37646}" dt="2021-05-03T15:49:24.223" v="1093" actId="20577"/>
          <ac:spMkLst>
            <pc:docMk/>
            <pc:sldMk cId="2427531705" sldId="301"/>
            <ac:spMk id="21" creationId="{BDCFB980-D920-4828-A868-EBA664C327E5}"/>
          </ac:spMkLst>
        </pc:spChg>
      </pc:sldChg>
      <pc:sldChg chg="ord">
        <pc:chgData name="Iván Rodríguez Ovín" userId="c58b2318-e642-472e-b175-cb5f7dcccf06" providerId="ADAL" clId="{82DC252E-0442-42AC-86EC-804877B37646}" dt="2021-05-04T16:37:32.730" v="1906"/>
        <pc:sldMkLst>
          <pc:docMk/>
          <pc:sldMk cId="2361998169" sldId="304"/>
        </pc:sldMkLst>
      </pc:sldChg>
      <pc:sldChg chg="addSp delSp modSp mod modClrScheme chgLayout">
        <pc:chgData name="Iván Rodríguez Ovín" userId="c58b2318-e642-472e-b175-cb5f7dcccf06" providerId="ADAL" clId="{82DC252E-0442-42AC-86EC-804877B37646}" dt="2021-05-03T15:35:08.296" v="945"/>
        <pc:sldMkLst>
          <pc:docMk/>
          <pc:sldMk cId="1965257342" sldId="305"/>
        </pc:sldMkLst>
        <pc:spChg chg="mod">
          <ac:chgData name="Iván Rodríguez Ovín" userId="c58b2318-e642-472e-b175-cb5f7dcccf06" providerId="ADAL" clId="{82DC252E-0442-42AC-86EC-804877B37646}" dt="2021-05-03T15:34:09.643" v="837" actId="26606"/>
          <ac:spMkLst>
            <pc:docMk/>
            <pc:sldMk cId="1965257342" sldId="305"/>
            <ac:spMk id="2" creationId="{CB4476DA-A3D7-485A-8127-9B2490D09D86}"/>
          </ac:spMkLst>
        </pc:spChg>
        <pc:spChg chg="del">
          <ac:chgData name="Iván Rodríguez Ovín" userId="c58b2318-e642-472e-b175-cb5f7dcccf06" providerId="ADAL" clId="{82DC252E-0442-42AC-86EC-804877B37646}" dt="2021-05-03T15:34:09.643" v="837" actId="26606"/>
          <ac:spMkLst>
            <pc:docMk/>
            <pc:sldMk cId="1965257342" sldId="305"/>
            <ac:spMk id="21" creationId="{BDCFB980-D920-4828-A868-EBA664C327E5}"/>
          </ac:spMkLst>
        </pc:spChg>
        <pc:spChg chg="add mod">
          <ac:chgData name="Iván Rodríguez Ovín" userId="c58b2318-e642-472e-b175-cb5f7dcccf06" providerId="ADAL" clId="{82DC252E-0442-42AC-86EC-804877B37646}" dt="2021-05-03T15:34:38.844" v="901" actId="404"/>
          <ac:spMkLst>
            <pc:docMk/>
            <pc:sldMk cId="1965257342" sldId="305"/>
            <ac:spMk id="26" creationId="{E6A1B877-ED5D-4389-9822-72B368EB1478}"/>
          </ac:spMkLst>
        </pc:spChg>
        <pc:spChg chg="add mod">
          <ac:chgData name="Iván Rodríguez Ovín" userId="c58b2318-e642-472e-b175-cb5f7dcccf06" providerId="ADAL" clId="{82DC252E-0442-42AC-86EC-804877B37646}" dt="2021-05-03T15:34:58.908" v="944" actId="404"/>
          <ac:spMkLst>
            <pc:docMk/>
            <pc:sldMk cId="1965257342" sldId="305"/>
            <ac:spMk id="28" creationId="{9FE43FFD-8918-4152-9169-D8AF0A5C35F8}"/>
          </ac:spMkLst>
        </pc:spChg>
        <pc:spChg chg="add del mod">
          <ac:chgData name="Iván Rodríguez Ovín" userId="c58b2318-e642-472e-b175-cb5f7dcccf06" providerId="ADAL" clId="{82DC252E-0442-42AC-86EC-804877B37646}" dt="2021-05-03T15:34:15.162" v="838"/>
          <ac:spMkLst>
            <pc:docMk/>
            <pc:sldMk cId="1965257342" sldId="305"/>
            <ac:spMk id="30" creationId="{944856CB-B593-4A0F-A71B-5CB05FB27CF5}"/>
          </ac:spMkLst>
        </pc:spChg>
        <pc:spChg chg="add del mod">
          <ac:chgData name="Iván Rodríguez Ovín" userId="c58b2318-e642-472e-b175-cb5f7dcccf06" providerId="ADAL" clId="{82DC252E-0442-42AC-86EC-804877B37646}" dt="2021-05-03T15:35:08.296" v="945"/>
          <ac:spMkLst>
            <pc:docMk/>
            <pc:sldMk cId="1965257342" sldId="305"/>
            <ac:spMk id="32" creationId="{232A8767-1419-40D4-9D12-85454AB31147}"/>
          </ac:spMkLst>
        </pc:spChg>
        <pc:picChg chg="add mod">
          <ac:chgData name="Iván Rodríguez Ovín" userId="c58b2318-e642-472e-b175-cb5f7dcccf06" providerId="ADAL" clId="{82DC252E-0442-42AC-86EC-804877B37646}" dt="2021-05-03T15:34:15.162" v="838"/>
          <ac:picMkLst>
            <pc:docMk/>
            <pc:sldMk cId="1965257342" sldId="305"/>
            <ac:picMk id="8" creationId="{DE6FDE8C-F866-4E32-86D7-A399C3E6E65B}"/>
          </ac:picMkLst>
        </pc:picChg>
        <pc:picChg chg="add mod">
          <ac:chgData name="Iván Rodríguez Ovín" userId="c58b2318-e642-472e-b175-cb5f7dcccf06" providerId="ADAL" clId="{82DC252E-0442-42AC-86EC-804877B37646}" dt="2021-05-03T15:35:08.296" v="945"/>
          <ac:picMkLst>
            <pc:docMk/>
            <pc:sldMk cId="1965257342" sldId="305"/>
            <ac:picMk id="9" creationId="{8DA97C5D-7DE9-4146-AD8D-BCB579143E5E}"/>
          </ac:picMkLst>
        </pc:picChg>
      </pc:sldChg>
      <pc:sldChg chg="addSp delSp modSp mod">
        <pc:chgData name="Iván Rodríguez Ovín" userId="c58b2318-e642-472e-b175-cb5f7dcccf06" providerId="ADAL" clId="{82DC252E-0442-42AC-86EC-804877B37646}" dt="2021-05-03T15:56:38.111" v="1201" actId="122"/>
        <pc:sldMkLst>
          <pc:docMk/>
          <pc:sldMk cId="693365277" sldId="306"/>
        </pc:sldMkLst>
        <pc:spChg chg="add del mod">
          <ac:chgData name="Iván Rodríguez Ovín" userId="c58b2318-e642-472e-b175-cb5f7dcccf06" providerId="ADAL" clId="{82DC252E-0442-42AC-86EC-804877B37646}" dt="2021-05-03T15:33:21.084" v="832"/>
          <ac:spMkLst>
            <pc:docMk/>
            <pc:sldMk cId="693365277" sldId="306"/>
            <ac:spMk id="5" creationId="{7709C662-020B-4DC5-B1B5-BB1D7B8A9BDC}"/>
          </ac:spMkLst>
        </pc:spChg>
        <pc:spChg chg="add del mod">
          <ac:chgData name="Iván Rodríguez Ovín" userId="c58b2318-e642-472e-b175-cb5f7dcccf06" providerId="ADAL" clId="{82DC252E-0442-42AC-86EC-804877B37646}" dt="2021-05-03T15:32:55.988" v="831" actId="22"/>
          <ac:spMkLst>
            <pc:docMk/>
            <pc:sldMk cId="693365277" sldId="306"/>
            <ac:spMk id="8" creationId="{B731FBF3-1237-4CA0-8AC7-3174C6CCB108}"/>
          </ac:spMkLst>
        </pc:spChg>
        <pc:spChg chg="del">
          <ac:chgData name="Iván Rodríguez Ovín" userId="c58b2318-e642-472e-b175-cb5f7dcccf06" providerId="ADAL" clId="{82DC252E-0442-42AC-86EC-804877B37646}" dt="2021-05-03T15:30:05.793" v="654" actId="3680"/>
          <ac:spMkLst>
            <pc:docMk/>
            <pc:sldMk cId="693365277" sldId="306"/>
            <ac:spMk id="21" creationId="{BDCFB980-D920-4828-A868-EBA664C327E5}"/>
          </ac:spMkLst>
        </pc:spChg>
        <pc:graphicFrameChg chg="add del mod ord modGraphic">
          <ac:chgData name="Iván Rodríguez Ovín" userId="c58b2318-e642-472e-b175-cb5f7dcccf06" providerId="ADAL" clId="{82DC252E-0442-42AC-86EC-804877B37646}" dt="2021-05-03T15:32:33.767" v="825" actId="478"/>
          <ac:graphicFrameMkLst>
            <pc:docMk/>
            <pc:sldMk cId="693365277" sldId="306"/>
            <ac:graphicFrameMk id="3" creationId="{9844FCE5-67EE-4F41-B222-C20CAFDA56EC}"/>
          </ac:graphicFrameMkLst>
        </pc:graphicFrameChg>
        <pc:graphicFrameChg chg="add mod modGraphic">
          <ac:chgData name="Iván Rodríguez Ovín" userId="c58b2318-e642-472e-b175-cb5f7dcccf06" providerId="ADAL" clId="{82DC252E-0442-42AC-86EC-804877B37646}" dt="2021-05-03T15:56:38.111" v="1201" actId="122"/>
          <ac:graphicFrameMkLst>
            <pc:docMk/>
            <pc:sldMk cId="693365277" sldId="306"/>
            <ac:graphicFrameMk id="7" creationId="{DC9A6574-0806-4EEC-8EC5-0588C9302F44}"/>
          </ac:graphicFrameMkLst>
        </pc:graphicFrameChg>
      </pc:sldChg>
      <pc:sldChg chg="del">
        <pc:chgData name="Iván Rodríguez Ovín" userId="c58b2318-e642-472e-b175-cb5f7dcccf06" providerId="ADAL" clId="{82DC252E-0442-42AC-86EC-804877B37646}" dt="2021-05-03T15:21:22.544" v="0" actId="47"/>
        <pc:sldMkLst>
          <pc:docMk/>
          <pc:sldMk cId="2321974903" sldId="308"/>
        </pc:sldMkLst>
      </pc:sldChg>
      <pc:sldChg chg="modSp new mod">
        <pc:chgData name="Iván Rodríguez Ovín" userId="c58b2318-e642-472e-b175-cb5f7dcccf06" providerId="ADAL" clId="{82DC252E-0442-42AC-86EC-804877B37646}" dt="2021-05-03T15:26:54.219" v="270" actId="20577"/>
        <pc:sldMkLst>
          <pc:docMk/>
          <pc:sldMk cId="1967243607" sldId="310"/>
        </pc:sldMkLst>
        <pc:spChg chg="mod">
          <ac:chgData name="Iván Rodríguez Ovín" userId="c58b2318-e642-472e-b175-cb5f7dcccf06" providerId="ADAL" clId="{82DC252E-0442-42AC-86EC-804877B37646}" dt="2021-05-03T15:25:28.283" v="35" actId="122"/>
          <ac:spMkLst>
            <pc:docMk/>
            <pc:sldMk cId="1967243607" sldId="310"/>
            <ac:spMk id="2" creationId="{0A35E7FC-3B75-4A64-87FF-28922ECDBAE4}"/>
          </ac:spMkLst>
        </pc:spChg>
        <pc:spChg chg="mod">
          <ac:chgData name="Iván Rodríguez Ovín" userId="c58b2318-e642-472e-b175-cb5f7dcccf06" providerId="ADAL" clId="{82DC252E-0442-42AC-86EC-804877B37646}" dt="2021-05-03T15:26:54.219" v="270" actId="20577"/>
          <ac:spMkLst>
            <pc:docMk/>
            <pc:sldMk cId="1967243607" sldId="310"/>
            <ac:spMk id="3" creationId="{E9D9B053-3A9A-4FE8-8B3C-A94185044347}"/>
          </ac:spMkLst>
        </pc:spChg>
      </pc:sldChg>
      <pc:sldChg chg="modSp new mod">
        <pc:chgData name="Iván Rodríguez Ovín" userId="c58b2318-e642-472e-b175-cb5f7dcccf06" providerId="ADAL" clId="{82DC252E-0442-42AC-86EC-804877B37646}" dt="2021-05-03T15:29:16.677" v="653" actId="20577"/>
        <pc:sldMkLst>
          <pc:docMk/>
          <pc:sldMk cId="3063856623" sldId="311"/>
        </pc:sldMkLst>
        <pc:spChg chg="mod">
          <ac:chgData name="Iván Rodríguez Ovín" userId="c58b2318-e642-472e-b175-cb5f7dcccf06" providerId="ADAL" clId="{82DC252E-0442-42AC-86EC-804877B37646}" dt="2021-05-03T15:27:43.355" v="314" actId="122"/>
          <ac:spMkLst>
            <pc:docMk/>
            <pc:sldMk cId="3063856623" sldId="311"/>
            <ac:spMk id="2" creationId="{F785B026-AD39-431F-A115-ACB8266C6AA5}"/>
          </ac:spMkLst>
        </pc:spChg>
        <pc:spChg chg="mod">
          <ac:chgData name="Iván Rodríguez Ovín" userId="c58b2318-e642-472e-b175-cb5f7dcccf06" providerId="ADAL" clId="{82DC252E-0442-42AC-86EC-804877B37646}" dt="2021-05-03T15:29:16.677" v="653" actId="20577"/>
          <ac:spMkLst>
            <pc:docMk/>
            <pc:sldMk cId="3063856623" sldId="311"/>
            <ac:spMk id="3" creationId="{23D3B54B-1470-46DB-A4C2-5795835A943E}"/>
          </ac:spMkLst>
        </pc:spChg>
      </pc:sldChg>
      <pc:sldChg chg="addSp delSp modSp new mod">
        <pc:chgData name="Iván Rodríguez Ovín" userId="c58b2318-e642-472e-b175-cb5f7dcccf06" providerId="ADAL" clId="{82DC252E-0442-42AC-86EC-804877B37646}" dt="2021-05-03T15:52:58.267" v="1164" actId="20577"/>
        <pc:sldMkLst>
          <pc:docMk/>
          <pc:sldMk cId="1770608293" sldId="312"/>
        </pc:sldMkLst>
        <pc:spChg chg="del">
          <ac:chgData name="Iván Rodríguez Ovín" userId="c58b2318-e642-472e-b175-cb5f7dcccf06" providerId="ADAL" clId="{82DC252E-0442-42AC-86EC-804877B37646}" dt="2021-05-03T15:49:52.296" v="1096"/>
          <ac:spMkLst>
            <pc:docMk/>
            <pc:sldMk cId="1770608293" sldId="312"/>
            <ac:spMk id="2" creationId="{186E978A-92BD-4DD9-B3A9-A6B7CACBE864}"/>
          </ac:spMkLst>
        </pc:spChg>
        <pc:spChg chg="del">
          <ac:chgData name="Iván Rodríguez Ovín" userId="c58b2318-e642-472e-b175-cb5f7dcccf06" providerId="ADAL" clId="{82DC252E-0442-42AC-86EC-804877B37646}" dt="2021-05-03T15:50:21.282" v="1108" actId="478"/>
          <ac:spMkLst>
            <pc:docMk/>
            <pc:sldMk cId="1770608293" sldId="312"/>
            <ac:spMk id="3" creationId="{FF46AAC2-B5BE-474E-A290-F5BE3871C482}"/>
          </ac:spMkLst>
        </pc:spChg>
        <pc:spChg chg="add mod">
          <ac:chgData name="Iván Rodríguez Ovín" userId="c58b2318-e642-472e-b175-cb5f7dcccf06" providerId="ADAL" clId="{82DC252E-0442-42AC-86EC-804877B37646}" dt="2021-05-03T15:52:58.267" v="1164" actId="20577"/>
          <ac:spMkLst>
            <pc:docMk/>
            <pc:sldMk cId="1770608293" sldId="312"/>
            <ac:spMk id="4" creationId="{2E1B7C32-D28E-4A11-A120-A993576604C3}"/>
          </ac:spMkLst>
        </pc:spChg>
        <pc:graphicFrameChg chg="add mod">
          <ac:chgData name="Iván Rodríguez Ovín" userId="c58b2318-e642-472e-b175-cb5f7dcccf06" providerId="ADAL" clId="{82DC252E-0442-42AC-86EC-804877B37646}" dt="2021-05-03T15:50:44.515" v="1109"/>
          <ac:graphicFrameMkLst>
            <pc:docMk/>
            <pc:sldMk cId="1770608293" sldId="312"/>
            <ac:graphicFrameMk id="5" creationId="{9EFEE74C-A4B1-4164-B735-CEFB8EB5BB79}"/>
          </ac:graphicFrameMkLst>
        </pc:graphicFrameChg>
      </pc:sldChg>
      <pc:sldChg chg="addSp delSp modSp new mod">
        <pc:chgData name="Iván Rodríguez Ovín" userId="c58b2318-e642-472e-b175-cb5f7dcccf06" providerId="ADAL" clId="{82DC252E-0442-42AC-86EC-804877B37646}" dt="2021-05-03T15:58:53.285" v="1514" actId="20577"/>
        <pc:sldMkLst>
          <pc:docMk/>
          <pc:sldMk cId="1664954896" sldId="313"/>
        </pc:sldMkLst>
        <pc:spChg chg="del">
          <ac:chgData name="Iván Rodríguez Ovín" userId="c58b2318-e642-472e-b175-cb5f7dcccf06" providerId="ADAL" clId="{82DC252E-0442-42AC-86EC-804877B37646}" dt="2021-05-03T15:49:57.753" v="1098"/>
          <ac:spMkLst>
            <pc:docMk/>
            <pc:sldMk cId="1664954896" sldId="313"/>
            <ac:spMk id="2" creationId="{FCEED704-4B6F-460C-99BE-325CC83DD32D}"/>
          </ac:spMkLst>
        </pc:spChg>
        <pc:spChg chg="mod">
          <ac:chgData name="Iván Rodríguez Ovín" userId="c58b2318-e642-472e-b175-cb5f7dcccf06" providerId="ADAL" clId="{82DC252E-0442-42AC-86EC-804877B37646}" dt="2021-05-03T15:58:53.285" v="1514" actId="20577"/>
          <ac:spMkLst>
            <pc:docMk/>
            <pc:sldMk cId="1664954896" sldId="313"/>
            <ac:spMk id="3" creationId="{1E348AE6-C215-4051-9CA9-65E21916DC67}"/>
          </ac:spMkLst>
        </pc:spChg>
        <pc:spChg chg="add mod">
          <ac:chgData name="Iván Rodríguez Ovín" userId="c58b2318-e642-472e-b175-cb5f7dcccf06" providerId="ADAL" clId="{82DC252E-0442-42AC-86EC-804877B37646}" dt="2021-05-03T15:52:46.869" v="1143" actId="20577"/>
          <ac:spMkLst>
            <pc:docMk/>
            <pc:sldMk cId="1664954896" sldId="313"/>
            <ac:spMk id="4" creationId="{81D09D20-EFE2-40E7-AA64-5A0EE567079C}"/>
          </ac:spMkLst>
        </pc:spChg>
      </pc:sldChg>
      <pc:sldChg chg="modSp new mod">
        <pc:chgData name="Iván Rodríguez Ovín" userId="c58b2318-e642-472e-b175-cb5f7dcccf06" providerId="ADAL" clId="{82DC252E-0442-42AC-86EC-804877B37646}" dt="2021-05-03T16:01:00.376" v="1848" actId="20577"/>
        <pc:sldMkLst>
          <pc:docMk/>
          <pc:sldMk cId="504921569" sldId="314"/>
        </pc:sldMkLst>
        <pc:spChg chg="mod">
          <ac:chgData name="Iván Rodríguez Ovín" userId="c58b2318-e642-472e-b175-cb5f7dcccf06" providerId="ADAL" clId="{82DC252E-0442-42AC-86EC-804877B37646}" dt="2021-05-03T15:59:16.270" v="1525" actId="20577"/>
          <ac:spMkLst>
            <pc:docMk/>
            <pc:sldMk cId="504921569" sldId="314"/>
            <ac:spMk id="2" creationId="{BD9714F6-83A0-4672-8F55-43A09664AA18}"/>
          </ac:spMkLst>
        </pc:spChg>
        <pc:spChg chg="mod">
          <ac:chgData name="Iván Rodríguez Ovín" userId="c58b2318-e642-472e-b175-cb5f7dcccf06" providerId="ADAL" clId="{82DC252E-0442-42AC-86EC-804877B37646}" dt="2021-05-03T16:01:00.376" v="1848" actId="20577"/>
          <ac:spMkLst>
            <pc:docMk/>
            <pc:sldMk cId="504921569" sldId="314"/>
            <ac:spMk id="3" creationId="{01E014F9-ABAF-483F-A573-5A9F5AE30A01}"/>
          </ac:spMkLst>
        </pc:spChg>
      </pc:sldChg>
      <pc:sldChg chg="addSp delSp modSp mod">
        <pc:chgData name="Iván Rodríguez Ovín" userId="c58b2318-e642-472e-b175-cb5f7dcccf06" providerId="ADAL" clId="{82DC252E-0442-42AC-86EC-804877B37646}" dt="2021-05-04T16:35:58.976" v="1904" actId="732"/>
        <pc:sldMkLst>
          <pc:docMk/>
          <pc:sldMk cId="919927225" sldId="315"/>
        </pc:sldMkLst>
        <pc:picChg chg="add del mod">
          <ac:chgData name="Iván Rodríguez Ovín" userId="c58b2318-e642-472e-b175-cb5f7dcccf06" providerId="ADAL" clId="{82DC252E-0442-42AC-86EC-804877B37646}" dt="2021-05-04T16:35:21.308" v="1897" actId="478"/>
          <ac:picMkLst>
            <pc:docMk/>
            <pc:sldMk cId="919927225" sldId="315"/>
            <ac:picMk id="9" creationId="{0D1AB2FF-CE76-49FC-A61E-438E04E3A85A}"/>
          </ac:picMkLst>
        </pc:picChg>
        <pc:picChg chg="add del mod">
          <ac:chgData name="Iván Rodríguez Ovín" userId="c58b2318-e642-472e-b175-cb5f7dcccf06" providerId="ADAL" clId="{82DC252E-0442-42AC-86EC-804877B37646}" dt="2021-05-04T16:35:22.083" v="1898" actId="478"/>
          <ac:picMkLst>
            <pc:docMk/>
            <pc:sldMk cId="919927225" sldId="315"/>
            <ac:picMk id="11" creationId="{4964EB4E-9101-44AF-8B99-A892C36545C8}"/>
          </ac:picMkLst>
        </pc:picChg>
        <pc:picChg chg="add mod">
          <ac:chgData name="Iván Rodríguez Ovín" userId="c58b2318-e642-472e-b175-cb5f7dcccf06" providerId="ADAL" clId="{82DC252E-0442-42AC-86EC-804877B37646}" dt="2021-05-04T16:35:58.976" v="1904" actId="732"/>
          <ac:picMkLst>
            <pc:docMk/>
            <pc:sldMk cId="919927225" sldId="315"/>
            <ac:picMk id="2050" creationId="{06E94105-E018-4DC3-A40D-630E23FA2652}"/>
          </ac:picMkLst>
        </pc:picChg>
      </pc:sldChg>
      <pc:sldChg chg="ord">
        <pc:chgData name="Iván Rodríguez Ovín" userId="c58b2318-e642-472e-b175-cb5f7dcccf06" providerId="ADAL" clId="{82DC252E-0442-42AC-86EC-804877B37646}" dt="2021-05-04T16:37:41.597" v="1908"/>
        <pc:sldMkLst>
          <pc:docMk/>
          <pc:sldMk cId="2133244108" sldId="319"/>
        </pc:sldMkLst>
      </pc:sldChg>
      <pc:sldChg chg="ord">
        <pc:chgData name="Iván Rodríguez Ovín" userId="c58b2318-e642-472e-b175-cb5f7dcccf06" providerId="ADAL" clId="{82DC252E-0442-42AC-86EC-804877B37646}" dt="2021-05-04T16:37:59.610" v="1912"/>
        <pc:sldMkLst>
          <pc:docMk/>
          <pc:sldMk cId="2310523633" sldId="320"/>
        </pc:sldMkLst>
      </pc:sldChg>
      <pc:sldChg chg="addSp delSp modSp add mod ord">
        <pc:chgData name="Iván Rodríguez Ovín" userId="c58b2318-e642-472e-b175-cb5f7dcccf06" providerId="ADAL" clId="{82DC252E-0442-42AC-86EC-804877B37646}" dt="2021-05-04T16:32:13.521" v="1876"/>
        <pc:sldMkLst>
          <pc:docMk/>
          <pc:sldMk cId="1247276174" sldId="330"/>
        </pc:sldMkLst>
        <pc:spChg chg="mod">
          <ac:chgData name="Iván Rodríguez Ovín" userId="c58b2318-e642-472e-b175-cb5f7dcccf06" providerId="ADAL" clId="{82DC252E-0442-42AC-86EC-804877B37646}" dt="2021-05-04T16:31:41.062" v="1868" actId="20577"/>
          <ac:spMkLst>
            <pc:docMk/>
            <pc:sldMk cId="1247276174" sldId="330"/>
            <ac:spMk id="2" creationId="{CB4476DA-A3D7-485A-8127-9B2490D09D86}"/>
          </ac:spMkLst>
        </pc:spChg>
        <pc:spChg chg="add del mod">
          <ac:chgData name="Iván Rodríguez Ovín" userId="c58b2318-e642-472e-b175-cb5f7dcccf06" providerId="ADAL" clId="{82DC252E-0442-42AC-86EC-804877B37646}" dt="2021-05-04T16:32:00.582" v="1870"/>
          <ac:spMkLst>
            <pc:docMk/>
            <pc:sldMk cId="1247276174" sldId="330"/>
            <ac:spMk id="5" creationId="{2FA027A9-1097-4823-AC7C-06C16ABE9F40}"/>
          </ac:spMkLst>
        </pc:spChg>
        <pc:picChg chg="del">
          <ac:chgData name="Iván Rodríguez Ovín" userId="c58b2318-e642-472e-b175-cb5f7dcccf06" providerId="ADAL" clId="{82DC252E-0442-42AC-86EC-804877B37646}" dt="2021-05-04T16:31:58.474" v="1869" actId="478"/>
          <ac:picMkLst>
            <pc:docMk/>
            <pc:sldMk cId="1247276174" sldId="330"/>
            <ac:picMk id="3" creationId="{C79D2338-2BD5-481D-B812-1384869239E5}"/>
          </ac:picMkLst>
        </pc:picChg>
        <pc:picChg chg="add mod">
          <ac:chgData name="Iván Rodríguez Ovín" userId="c58b2318-e642-472e-b175-cb5f7dcccf06" providerId="ADAL" clId="{82DC252E-0442-42AC-86EC-804877B37646}" dt="2021-05-04T16:32:07.834" v="1874" actId="1076"/>
          <ac:picMkLst>
            <pc:docMk/>
            <pc:sldMk cId="1247276174" sldId="330"/>
            <ac:picMk id="1026" creationId="{7D4D558E-96AD-409F-96AC-0F601E28CFDF}"/>
          </ac:picMkLst>
        </pc:picChg>
      </pc:sldChg>
      <pc:sldChg chg="modSp new mod">
        <pc:chgData name="Iván Rodríguez Ovín" userId="c58b2318-e642-472e-b175-cb5f7dcccf06" providerId="ADAL" clId="{82DC252E-0442-42AC-86EC-804877B37646}" dt="2021-05-04T16:43:24.813" v="2005" actId="1076"/>
        <pc:sldMkLst>
          <pc:docMk/>
          <pc:sldMk cId="4175259009" sldId="331"/>
        </pc:sldMkLst>
        <pc:spChg chg="mod">
          <ac:chgData name="Iván Rodríguez Ovín" userId="c58b2318-e642-472e-b175-cb5f7dcccf06" providerId="ADAL" clId="{82DC252E-0442-42AC-86EC-804877B37646}" dt="2021-05-04T16:41:42.647" v="1968" actId="20577"/>
          <ac:spMkLst>
            <pc:docMk/>
            <pc:sldMk cId="4175259009" sldId="331"/>
            <ac:spMk id="2" creationId="{293F4DDA-9311-43F7-86A4-A0DD651FFC03}"/>
          </ac:spMkLst>
        </pc:spChg>
        <pc:spChg chg="mod">
          <ac:chgData name="Iván Rodríguez Ovín" userId="c58b2318-e642-472e-b175-cb5f7dcccf06" providerId="ADAL" clId="{82DC252E-0442-42AC-86EC-804877B37646}" dt="2021-05-04T16:43:24.813" v="2005" actId="1076"/>
          <ac:spMkLst>
            <pc:docMk/>
            <pc:sldMk cId="4175259009" sldId="331"/>
            <ac:spMk id="3" creationId="{BF959778-07AC-4961-9C6C-9DEF5E3ACB6C}"/>
          </ac:spMkLst>
        </pc:spChg>
      </pc:sldChg>
    </pc:docChg>
  </pc:docChgLst>
  <pc:docChgLst>
    <pc:chgData name="Jorge Gutierrez Lozano" userId="S::uo265135@uniovi.es::ac3c80da-de4e-4a07-9260-e3c20d5c83dd" providerId="AD" clId="Web-{5B488B4A-6760-4C03-9040-1FBC006FE977}"/>
    <pc:docChg chg="modSld">
      <pc:chgData name="Jorge Gutierrez Lozano" userId="S::uo265135@uniovi.es::ac3c80da-de4e-4a07-9260-e3c20d5c83dd" providerId="AD" clId="Web-{5B488B4A-6760-4C03-9040-1FBC006FE977}" dt="2021-05-03T19:31:22.623" v="20" actId="20577"/>
      <pc:docMkLst>
        <pc:docMk/>
      </pc:docMkLst>
      <pc:sldChg chg="modSp">
        <pc:chgData name="Jorge Gutierrez Lozano" userId="S::uo265135@uniovi.es::ac3c80da-de4e-4a07-9260-e3c20d5c83dd" providerId="AD" clId="Web-{5B488B4A-6760-4C03-9040-1FBC006FE977}" dt="2021-05-03T19:31:22.623" v="20" actId="20577"/>
        <pc:sldMkLst>
          <pc:docMk/>
          <pc:sldMk cId="2361998169" sldId="304"/>
        </pc:sldMkLst>
        <pc:spChg chg="mod">
          <ac:chgData name="Jorge Gutierrez Lozano" userId="S::uo265135@uniovi.es::ac3c80da-de4e-4a07-9260-e3c20d5c83dd" providerId="AD" clId="Web-{5B488B4A-6760-4C03-9040-1FBC006FE977}" dt="2021-05-03T19:31:22.623" v="20" actId="20577"/>
          <ac:spMkLst>
            <pc:docMk/>
            <pc:sldMk cId="2361998169" sldId="304"/>
            <ac:spMk id="21" creationId="{BDCFB980-D920-4828-A868-EBA664C327E5}"/>
          </ac:spMkLst>
        </pc:spChg>
      </pc:sldChg>
    </pc:docChg>
  </pc:docChgLst>
  <pc:docChgLst>
    <pc:chgData name="Alejandro León Pereira" userId="70ef9193-0c3a-4102-8e8d-9ffc7e994f99" providerId="ADAL" clId="{DCFCC39C-0913-4511-80A6-85A38FE9436F}"/>
    <pc:docChg chg="undo custSel addSld delSld modSld">
      <pc:chgData name="Alejandro León Pereira" userId="70ef9193-0c3a-4102-8e8d-9ffc7e994f99" providerId="ADAL" clId="{DCFCC39C-0913-4511-80A6-85A38FE9436F}" dt="2021-05-03T17:17:51.753" v="1963" actId="20577"/>
      <pc:docMkLst>
        <pc:docMk/>
      </pc:docMkLst>
      <pc:sldChg chg="modSp mod">
        <pc:chgData name="Alejandro León Pereira" userId="70ef9193-0c3a-4102-8e8d-9ffc7e994f99" providerId="ADAL" clId="{DCFCC39C-0913-4511-80A6-85A38FE9436F}" dt="2021-05-02T18:30:58.813" v="30" actId="14100"/>
        <pc:sldMkLst>
          <pc:docMk/>
          <pc:sldMk cId="2698426468" sldId="256"/>
        </pc:sldMkLst>
        <pc:spChg chg="mod">
          <ac:chgData name="Alejandro León Pereira" userId="70ef9193-0c3a-4102-8e8d-9ffc7e994f99" providerId="ADAL" clId="{DCFCC39C-0913-4511-80A6-85A38FE9436F}" dt="2021-05-02T18:30:58.813" v="30" actId="14100"/>
          <ac:spMkLst>
            <pc:docMk/>
            <pc:sldMk cId="2698426468" sldId="256"/>
            <ac:spMk id="3" creationId="{00000000-0000-0000-0000-000000000000}"/>
          </ac:spMkLst>
        </pc:spChg>
        <pc:spChg chg="mod">
          <ac:chgData name="Alejandro León Pereira" userId="70ef9193-0c3a-4102-8e8d-9ffc7e994f99" providerId="ADAL" clId="{DCFCC39C-0913-4511-80A6-85A38FE9436F}" dt="2021-05-02T18:30:42.254" v="28" actId="6549"/>
          <ac:spMkLst>
            <pc:docMk/>
            <pc:sldMk cId="2698426468" sldId="256"/>
            <ac:spMk id="4" creationId="{00000000-0000-0000-0000-000000000000}"/>
          </ac:spMkLst>
        </pc:spChg>
      </pc:sldChg>
      <pc:sldChg chg="modSp mod">
        <pc:chgData name="Alejandro León Pereira" userId="70ef9193-0c3a-4102-8e8d-9ffc7e994f99" providerId="ADAL" clId="{DCFCC39C-0913-4511-80A6-85A38FE9436F}" dt="2021-05-02T18:31:46.734" v="65"/>
        <pc:sldMkLst>
          <pc:docMk/>
          <pc:sldMk cId="2896843539" sldId="280"/>
        </pc:sldMkLst>
        <pc:spChg chg="mod">
          <ac:chgData name="Alejandro León Pereira" userId="70ef9193-0c3a-4102-8e8d-9ffc7e994f99" providerId="ADAL" clId="{DCFCC39C-0913-4511-80A6-85A38FE9436F}" dt="2021-05-02T18:31:46.734" v="65"/>
          <ac:spMkLst>
            <pc:docMk/>
            <pc:sldMk cId="2896843539" sldId="280"/>
            <ac:spMk id="3" creationId="{8B96365F-3077-4C2A-9D8F-D4658E5CD214}"/>
          </ac:spMkLst>
        </pc:spChg>
      </pc:sldChg>
      <pc:sldChg chg="addSp delSp modSp mod">
        <pc:chgData name="Alejandro León Pereira" userId="70ef9193-0c3a-4102-8e8d-9ffc7e994f99" providerId="ADAL" clId="{DCFCC39C-0913-4511-80A6-85A38FE9436F}" dt="2021-05-02T18:33:43.548" v="77" actId="27636"/>
        <pc:sldMkLst>
          <pc:docMk/>
          <pc:sldMk cId="1480342364" sldId="287"/>
        </pc:sldMkLst>
        <pc:spChg chg="mod">
          <ac:chgData name="Alejandro León Pereira" userId="70ef9193-0c3a-4102-8e8d-9ffc7e994f99" providerId="ADAL" clId="{DCFCC39C-0913-4511-80A6-85A38FE9436F}" dt="2021-05-02T18:33:43.548" v="77" actId="27636"/>
          <ac:spMkLst>
            <pc:docMk/>
            <pc:sldMk cId="1480342364" sldId="287"/>
            <ac:spMk id="2" creationId="{CB4476DA-A3D7-485A-8127-9B2490D09D86}"/>
          </ac:spMkLst>
        </pc:spChg>
        <pc:spChg chg="add del mod">
          <ac:chgData name="Alejandro León Pereira" userId="70ef9193-0c3a-4102-8e8d-9ffc7e994f99" providerId="ADAL" clId="{DCFCC39C-0913-4511-80A6-85A38FE9436F}" dt="2021-05-02T18:33:19.170" v="69" actId="478"/>
          <ac:spMkLst>
            <pc:docMk/>
            <pc:sldMk cId="1480342364" sldId="287"/>
            <ac:spMk id="4" creationId="{805BDBE7-0494-4A2D-9190-F3D7A9A2F2D4}"/>
          </ac:spMkLst>
        </pc:spChg>
        <pc:spChg chg="del">
          <ac:chgData name="Alejandro León Pereira" userId="70ef9193-0c3a-4102-8e8d-9ffc7e994f99" providerId="ADAL" clId="{DCFCC39C-0913-4511-80A6-85A38FE9436F}" dt="2021-05-02T18:33:20.723" v="70" actId="478"/>
          <ac:spMkLst>
            <pc:docMk/>
            <pc:sldMk cId="1480342364" sldId="287"/>
            <ac:spMk id="6" creationId="{EB39E88F-4F63-EB48-AC6B-26CD1E37C5C0}"/>
          </ac:spMkLst>
        </pc:spChg>
        <pc:spChg chg="del">
          <ac:chgData name="Alejandro León Pereira" userId="70ef9193-0c3a-4102-8e8d-9ffc7e994f99" providerId="ADAL" clId="{DCFCC39C-0913-4511-80A6-85A38FE9436F}" dt="2021-05-02T18:33:14.797" v="67" actId="478"/>
          <ac:spMkLst>
            <pc:docMk/>
            <pc:sldMk cId="1480342364" sldId="287"/>
            <ac:spMk id="9" creationId="{67179B66-E291-B644-B60B-6EBB60364C70}"/>
          </ac:spMkLst>
        </pc:spChg>
        <pc:spChg chg="del">
          <ac:chgData name="Alejandro León Pereira" userId="70ef9193-0c3a-4102-8e8d-9ffc7e994f99" providerId="ADAL" clId="{DCFCC39C-0913-4511-80A6-85A38FE9436F}" dt="2021-05-02T18:33:14.797" v="67" actId="478"/>
          <ac:spMkLst>
            <pc:docMk/>
            <pc:sldMk cId="1480342364" sldId="287"/>
            <ac:spMk id="13" creationId="{D58A077C-C60F-4441-9638-23CCC9FFF19C}"/>
          </ac:spMkLst>
        </pc:spChg>
        <pc:spChg chg="del">
          <ac:chgData name="Alejandro León Pereira" userId="70ef9193-0c3a-4102-8e8d-9ffc7e994f99" providerId="ADAL" clId="{DCFCC39C-0913-4511-80A6-85A38FE9436F}" dt="2021-05-02T18:33:14.797" v="67" actId="478"/>
          <ac:spMkLst>
            <pc:docMk/>
            <pc:sldMk cId="1480342364" sldId="287"/>
            <ac:spMk id="14" creationId="{389756DD-72B3-354B-89BF-60CAE60F2B16}"/>
          </ac:spMkLst>
        </pc:spChg>
        <pc:spChg chg="del">
          <ac:chgData name="Alejandro León Pereira" userId="70ef9193-0c3a-4102-8e8d-9ffc7e994f99" providerId="ADAL" clId="{DCFCC39C-0913-4511-80A6-85A38FE9436F}" dt="2021-05-02T18:33:14.797" v="67" actId="478"/>
          <ac:spMkLst>
            <pc:docMk/>
            <pc:sldMk cId="1480342364" sldId="287"/>
            <ac:spMk id="15" creationId="{36AFB7B2-3C3D-7F42-BAD4-D0F04DB7A2E9}"/>
          </ac:spMkLst>
        </pc:spChg>
        <pc:spChg chg="del">
          <ac:chgData name="Alejandro León Pereira" userId="70ef9193-0c3a-4102-8e8d-9ffc7e994f99" providerId="ADAL" clId="{DCFCC39C-0913-4511-80A6-85A38FE9436F}" dt="2021-05-02T18:33:14.797" v="67" actId="478"/>
          <ac:spMkLst>
            <pc:docMk/>
            <pc:sldMk cId="1480342364" sldId="287"/>
            <ac:spMk id="16" creationId="{F2C4D33B-C15A-F045-A255-862AB703AF6F}"/>
          </ac:spMkLst>
        </pc:spChg>
        <pc:spChg chg="del">
          <ac:chgData name="Alejandro León Pereira" userId="70ef9193-0c3a-4102-8e8d-9ffc7e994f99" providerId="ADAL" clId="{DCFCC39C-0913-4511-80A6-85A38FE9436F}" dt="2021-05-02T18:33:14.797" v="67" actId="478"/>
          <ac:spMkLst>
            <pc:docMk/>
            <pc:sldMk cId="1480342364" sldId="287"/>
            <ac:spMk id="17" creationId="{D0212A2F-4612-6542-B8FD-5E5667D92003}"/>
          </ac:spMkLst>
        </pc:spChg>
        <pc:spChg chg="del">
          <ac:chgData name="Alejandro León Pereira" userId="70ef9193-0c3a-4102-8e8d-9ffc7e994f99" providerId="ADAL" clId="{DCFCC39C-0913-4511-80A6-85A38FE9436F}" dt="2021-05-02T18:33:14.797" v="67" actId="478"/>
          <ac:spMkLst>
            <pc:docMk/>
            <pc:sldMk cId="1480342364" sldId="287"/>
            <ac:spMk id="18" creationId="{7CF60AF4-130E-144F-8CF8-299049F7302D}"/>
          </ac:spMkLst>
        </pc:spChg>
        <pc:spChg chg="del">
          <ac:chgData name="Alejandro León Pereira" userId="70ef9193-0c3a-4102-8e8d-9ffc7e994f99" providerId="ADAL" clId="{DCFCC39C-0913-4511-80A6-85A38FE9436F}" dt="2021-05-02T18:33:14.797" v="67" actId="478"/>
          <ac:spMkLst>
            <pc:docMk/>
            <pc:sldMk cId="1480342364" sldId="287"/>
            <ac:spMk id="19" creationId="{9E624ADC-FFEF-4D4B-ACA1-DB4999553265}"/>
          </ac:spMkLst>
        </pc:spChg>
        <pc:spChg chg="del">
          <ac:chgData name="Alejandro León Pereira" userId="70ef9193-0c3a-4102-8e8d-9ffc7e994f99" providerId="ADAL" clId="{DCFCC39C-0913-4511-80A6-85A38FE9436F}" dt="2021-05-02T18:33:14.797" v="67" actId="478"/>
          <ac:spMkLst>
            <pc:docMk/>
            <pc:sldMk cId="1480342364" sldId="287"/>
            <ac:spMk id="20" creationId="{5E9596EB-4EA0-2F4C-833F-514F88F833D9}"/>
          </ac:spMkLst>
        </pc:spChg>
        <pc:spChg chg="add mod">
          <ac:chgData name="Alejandro León Pereira" userId="70ef9193-0c3a-4102-8e8d-9ffc7e994f99" providerId="ADAL" clId="{DCFCC39C-0913-4511-80A6-85A38FE9436F}" dt="2021-05-02T18:33:32.953" v="73"/>
          <ac:spMkLst>
            <pc:docMk/>
            <pc:sldMk cId="1480342364" sldId="287"/>
            <ac:spMk id="21" creationId="{BDCFB980-D920-4828-A868-EBA664C327E5}"/>
          </ac:spMkLst>
        </pc:spChg>
        <pc:picChg chg="del">
          <ac:chgData name="Alejandro León Pereira" userId="70ef9193-0c3a-4102-8e8d-9ffc7e994f99" providerId="ADAL" clId="{DCFCC39C-0913-4511-80A6-85A38FE9436F}" dt="2021-05-02T18:33:15.345" v="68" actId="478"/>
          <ac:picMkLst>
            <pc:docMk/>
            <pc:sldMk cId="1480342364" sldId="287"/>
            <ac:picMk id="5" creationId="{BD3D08E9-C820-3242-BB0A-543FF999447C}"/>
          </ac:picMkLst>
        </pc:picChg>
        <pc:picChg chg="del">
          <ac:chgData name="Alejandro León Pereira" userId="70ef9193-0c3a-4102-8e8d-9ffc7e994f99" providerId="ADAL" clId="{DCFCC39C-0913-4511-80A6-85A38FE9436F}" dt="2021-05-02T18:33:14.797" v="67" actId="478"/>
          <ac:picMkLst>
            <pc:docMk/>
            <pc:sldMk cId="1480342364" sldId="287"/>
            <ac:picMk id="8" creationId="{39CAAD30-E5FC-284A-895A-E1701656AA1B}"/>
          </ac:picMkLst>
        </pc:picChg>
      </pc:sldChg>
      <pc:sldChg chg="addSp delSp modSp add del mod">
        <pc:chgData name="Alejandro León Pereira" userId="70ef9193-0c3a-4102-8e8d-9ffc7e994f99" providerId="ADAL" clId="{DCFCC39C-0913-4511-80A6-85A38FE9436F}" dt="2021-05-02T18:33:47.056" v="78" actId="47"/>
        <pc:sldMkLst>
          <pc:docMk/>
          <pc:sldMk cId="3682139899" sldId="299"/>
        </pc:sldMkLst>
        <pc:spChg chg="add mod">
          <ac:chgData name="Alejandro León Pereira" userId="70ef9193-0c3a-4102-8e8d-9ffc7e994f99" providerId="ADAL" clId="{DCFCC39C-0913-4511-80A6-85A38FE9436F}" dt="2021-05-02T18:33:29.821" v="72" actId="478"/>
          <ac:spMkLst>
            <pc:docMk/>
            <pc:sldMk cId="3682139899" sldId="299"/>
            <ac:spMk id="4" creationId="{391F7D48-A87D-4224-AEDB-7926B7A68376}"/>
          </ac:spMkLst>
        </pc:spChg>
        <pc:picChg chg="del">
          <ac:chgData name="Alejandro León Pereira" userId="70ef9193-0c3a-4102-8e8d-9ffc7e994f99" providerId="ADAL" clId="{DCFCC39C-0913-4511-80A6-85A38FE9436F}" dt="2021-05-02T18:33:29.821" v="72" actId="478"/>
          <ac:picMkLst>
            <pc:docMk/>
            <pc:sldMk cId="3682139899" sldId="299"/>
            <ac:picMk id="5" creationId="{BD3D08E9-C820-3242-BB0A-543FF999447C}"/>
          </ac:picMkLst>
        </pc:picChg>
      </pc:sldChg>
      <pc:sldChg chg="add">
        <pc:chgData name="Alejandro León Pereira" userId="70ef9193-0c3a-4102-8e8d-9ffc7e994f99" providerId="ADAL" clId="{DCFCC39C-0913-4511-80A6-85A38FE9436F}" dt="2021-05-02T18:33:27.133" v="71" actId="2890"/>
        <pc:sldMkLst>
          <pc:docMk/>
          <pc:sldMk cId="1360076974" sldId="300"/>
        </pc:sldMkLst>
      </pc:sldChg>
      <pc:sldChg chg="modSp add mod">
        <pc:chgData name="Alejandro León Pereira" userId="70ef9193-0c3a-4102-8e8d-9ffc7e994f99" providerId="ADAL" clId="{DCFCC39C-0913-4511-80A6-85A38FE9436F}" dt="2021-05-02T18:35:58.763" v="110" actId="20577"/>
        <pc:sldMkLst>
          <pc:docMk/>
          <pc:sldMk cId="2427531705" sldId="301"/>
        </pc:sldMkLst>
        <pc:spChg chg="mod">
          <ac:chgData name="Alejandro León Pereira" userId="70ef9193-0c3a-4102-8e8d-9ffc7e994f99" providerId="ADAL" clId="{DCFCC39C-0913-4511-80A6-85A38FE9436F}" dt="2021-05-02T18:35:58.763" v="110" actId="20577"/>
          <ac:spMkLst>
            <pc:docMk/>
            <pc:sldMk cId="2427531705" sldId="301"/>
            <ac:spMk id="2" creationId="{CB4476DA-A3D7-485A-8127-9B2490D09D86}"/>
          </ac:spMkLst>
        </pc:spChg>
      </pc:sldChg>
      <pc:sldChg chg="modSp add mod">
        <pc:chgData name="Alejandro León Pereira" userId="70ef9193-0c3a-4102-8e8d-9ffc7e994f99" providerId="ADAL" clId="{DCFCC39C-0913-4511-80A6-85A38FE9436F}" dt="2021-05-02T18:34:56.449" v="97"/>
        <pc:sldMkLst>
          <pc:docMk/>
          <pc:sldMk cId="2830485137" sldId="302"/>
        </pc:sldMkLst>
        <pc:spChg chg="mod">
          <ac:chgData name="Alejandro León Pereira" userId="70ef9193-0c3a-4102-8e8d-9ffc7e994f99" providerId="ADAL" clId="{DCFCC39C-0913-4511-80A6-85A38FE9436F}" dt="2021-05-02T18:34:56.449" v="97"/>
          <ac:spMkLst>
            <pc:docMk/>
            <pc:sldMk cId="2830485137" sldId="302"/>
            <ac:spMk id="2" creationId="{CB4476DA-A3D7-485A-8127-9B2490D09D86}"/>
          </ac:spMkLst>
        </pc:spChg>
      </pc:sldChg>
      <pc:sldChg chg="modSp add mod">
        <pc:chgData name="Alejandro León Pereira" userId="70ef9193-0c3a-4102-8e8d-9ffc7e994f99" providerId="ADAL" clId="{DCFCC39C-0913-4511-80A6-85A38FE9436F}" dt="2021-05-02T18:34:46.747" v="96" actId="27636"/>
        <pc:sldMkLst>
          <pc:docMk/>
          <pc:sldMk cId="1023919435" sldId="303"/>
        </pc:sldMkLst>
        <pc:spChg chg="mod">
          <ac:chgData name="Alejandro León Pereira" userId="70ef9193-0c3a-4102-8e8d-9ffc7e994f99" providerId="ADAL" clId="{DCFCC39C-0913-4511-80A6-85A38FE9436F}" dt="2021-05-02T18:34:46.747" v="96" actId="27636"/>
          <ac:spMkLst>
            <pc:docMk/>
            <pc:sldMk cId="1023919435" sldId="303"/>
            <ac:spMk id="2" creationId="{CB4476DA-A3D7-485A-8127-9B2490D09D86}"/>
          </ac:spMkLst>
        </pc:spChg>
      </pc:sldChg>
      <pc:sldChg chg="modSp add mod">
        <pc:chgData name="Alejandro León Pereira" userId="70ef9193-0c3a-4102-8e8d-9ffc7e994f99" providerId="ADAL" clId="{DCFCC39C-0913-4511-80A6-85A38FE9436F}" dt="2021-05-02T18:34:33.398" v="91" actId="27636"/>
        <pc:sldMkLst>
          <pc:docMk/>
          <pc:sldMk cId="2361998169" sldId="304"/>
        </pc:sldMkLst>
        <pc:spChg chg="mod">
          <ac:chgData name="Alejandro León Pereira" userId="70ef9193-0c3a-4102-8e8d-9ffc7e994f99" providerId="ADAL" clId="{DCFCC39C-0913-4511-80A6-85A38FE9436F}" dt="2021-05-02T18:34:33.398" v="91" actId="27636"/>
          <ac:spMkLst>
            <pc:docMk/>
            <pc:sldMk cId="2361998169" sldId="304"/>
            <ac:spMk id="2" creationId="{CB4476DA-A3D7-485A-8127-9B2490D09D86}"/>
          </ac:spMkLst>
        </pc:spChg>
      </pc:sldChg>
      <pc:sldChg chg="modSp add mod">
        <pc:chgData name="Alejandro León Pereira" userId="70ef9193-0c3a-4102-8e8d-9ffc7e994f99" providerId="ADAL" clId="{DCFCC39C-0913-4511-80A6-85A38FE9436F}" dt="2021-05-02T18:34:26.565" v="89" actId="27636"/>
        <pc:sldMkLst>
          <pc:docMk/>
          <pc:sldMk cId="1965257342" sldId="305"/>
        </pc:sldMkLst>
        <pc:spChg chg="mod">
          <ac:chgData name="Alejandro León Pereira" userId="70ef9193-0c3a-4102-8e8d-9ffc7e994f99" providerId="ADAL" clId="{DCFCC39C-0913-4511-80A6-85A38FE9436F}" dt="2021-05-02T18:34:26.565" v="89" actId="27636"/>
          <ac:spMkLst>
            <pc:docMk/>
            <pc:sldMk cId="1965257342" sldId="305"/>
            <ac:spMk id="2" creationId="{CB4476DA-A3D7-485A-8127-9B2490D09D86}"/>
          </ac:spMkLst>
        </pc:spChg>
      </pc:sldChg>
      <pc:sldChg chg="modSp add mod">
        <pc:chgData name="Alejandro León Pereira" userId="70ef9193-0c3a-4102-8e8d-9ffc7e994f99" providerId="ADAL" clId="{DCFCC39C-0913-4511-80A6-85A38FE9436F}" dt="2021-05-02T18:34:18.490" v="85"/>
        <pc:sldMkLst>
          <pc:docMk/>
          <pc:sldMk cId="693365277" sldId="306"/>
        </pc:sldMkLst>
        <pc:spChg chg="mod">
          <ac:chgData name="Alejandro León Pereira" userId="70ef9193-0c3a-4102-8e8d-9ffc7e994f99" providerId="ADAL" clId="{DCFCC39C-0913-4511-80A6-85A38FE9436F}" dt="2021-05-02T18:34:18.490" v="85"/>
          <ac:spMkLst>
            <pc:docMk/>
            <pc:sldMk cId="693365277" sldId="306"/>
            <ac:spMk id="2" creationId="{CB4476DA-A3D7-485A-8127-9B2490D09D86}"/>
          </ac:spMkLst>
        </pc:spChg>
      </pc:sldChg>
      <pc:sldChg chg="addSp delSp modSp add del mod">
        <pc:chgData name="Alejandro León Pereira" userId="70ef9193-0c3a-4102-8e8d-9ffc7e994f99" providerId="ADAL" clId="{DCFCC39C-0913-4511-80A6-85A38FE9436F}" dt="2021-05-03T16:52:31.727" v="137" actId="2696"/>
        <pc:sldMkLst>
          <pc:docMk/>
          <pc:sldMk cId="1881735796" sldId="307"/>
        </pc:sldMkLst>
        <pc:spChg chg="mod">
          <ac:chgData name="Alejandro León Pereira" userId="70ef9193-0c3a-4102-8e8d-9ffc7e994f99" providerId="ADAL" clId="{DCFCC39C-0913-4511-80A6-85A38FE9436F}" dt="2021-05-02T18:35:21.860" v="104" actId="27636"/>
          <ac:spMkLst>
            <pc:docMk/>
            <pc:sldMk cId="1881735796" sldId="307"/>
            <ac:spMk id="2" creationId="{CB4476DA-A3D7-485A-8127-9B2490D09D86}"/>
          </ac:spMkLst>
        </pc:spChg>
        <pc:picChg chg="add del mod">
          <ac:chgData name="Alejandro León Pereira" userId="70ef9193-0c3a-4102-8e8d-9ffc7e994f99" providerId="ADAL" clId="{DCFCC39C-0913-4511-80A6-85A38FE9436F}" dt="2021-05-03T16:49:47.276" v="115" actId="478"/>
          <ac:picMkLst>
            <pc:docMk/>
            <pc:sldMk cId="1881735796" sldId="307"/>
            <ac:picMk id="5" creationId="{2A0C79CC-68F8-4656-8095-C3DCE94167D9}"/>
          </ac:picMkLst>
        </pc:picChg>
      </pc:sldChg>
      <pc:sldChg chg="addSp delSp modSp add mod">
        <pc:chgData name="Alejandro León Pereira" userId="70ef9193-0c3a-4102-8e8d-9ffc7e994f99" providerId="ADAL" clId="{DCFCC39C-0913-4511-80A6-85A38FE9436F}" dt="2021-05-02T18:35:40.203" v="108" actId="478"/>
        <pc:sldMkLst>
          <pc:docMk/>
          <pc:sldMk cId="2321974903" sldId="308"/>
        </pc:sldMkLst>
        <pc:spChg chg="del">
          <ac:chgData name="Alejandro León Pereira" userId="70ef9193-0c3a-4102-8e8d-9ffc7e994f99" providerId="ADAL" clId="{DCFCC39C-0913-4511-80A6-85A38FE9436F}" dt="2021-05-02T18:35:37.500" v="106" actId="478"/>
          <ac:spMkLst>
            <pc:docMk/>
            <pc:sldMk cId="2321974903" sldId="308"/>
            <ac:spMk id="2" creationId="{CB4476DA-A3D7-485A-8127-9B2490D09D86}"/>
          </ac:spMkLst>
        </pc:spChg>
        <pc:spChg chg="add del mod">
          <ac:chgData name="Alejandro León Pereira" userId="70ef9193-0c3a-4102-8e8d-9ffc7e994f99" providerId="ADAL" clId="{DCFCC39C-0913-4511-80A6-85A38FE9436F}" dt="2021-05-02T18:35:38.906" v="107" actId="478"/>
          <ac:spMkLst>
            <pc:docMk/>
            <pc:sldMk cId="2321974903" sldId="308"/>
            <ac:spMk id="4" creationId="{B125E952-8B8B-4E2E-BDB8-57C2FC17CB5D}"/>
          </ac:spMkLst>
        </pc:spChg>
        <pc:spChg chg="del">
          <ac:chgData name="Alejandro León Pereira" userId="70ef9193-0c3a-4102-8e8d-9ffc7e994f99" providerId="ADAL" clId="{DCFCC39C-0913-4511-80A6-85A38FE9436F}" dt="2021-05-02T18:35:40.203" v="108" actId="478"/>
          <ac:spMkLst>
            <pc:docMk/>
            <pc:sldMk cId="2321974903" sldId="308"/>
            <ac:spMk id="21" creationId="{BDCFB980-D920-4828-A868-EBA664C327E5}"/>
          </ac:spMkLst>
        </pc:spChg>
      </pc:sldChg>
      <pc:sldChg chg="add modNotesTx">
        <pc:chgData name="Alejandro León Pereira" userId="70ef9193-0c3a-4102-8e8d-9ffc7e994f99" providerId="ADAL" clId="{DCFCC39C-0913-4511-80A6-85A38FE9436F}" dt="2021-05-03T17:15:29.233" v="1921" actId="20577"/>
        <pc:sldMkLst>
          <pc:docMk/>
          <pc:sldMk cId="3986508307" sldId="309"/>
        </pc:sldMkLst>
      </pc:sldChg>
      <pc:sldChg chg="addSp delSp modSp add mod modNotesTx">
        <pc:chgData name="Alejandro León Pereira" userId="70ef9193-0c3a-4102-8e8d-9ffc7e994f99" providerId="ADAL" clId="{DCFCC39C-0913-4511-80A6-85A38FE9436F}" dt="2021-05-03T17:17:51.753" v="1963" actId="20577"/>
        <pc:sldMkLst>
          <pc:docMk/>
          <pc:sldMk cId="919927225" sldId="315"/>
        </pc:sldMkLst>
        <pc:spChg chg="del">
          <ac:chgData name="Alejandro León Pereira" userId="70ef9193-0c3a-4102-8e8d-9ffc7e994f99" providerId="ADAL" clId="{DCFCC39C-0913-4511-80A6-85A38FE9436F}" dt="2021-05-03T16:49:53.761" v="117" actId="478"/>
          <ac:spMkLst>
            <pc:docMk/>
            <pc:sldMk cId="919927225" sldId="315"/>
            <ac:spMk id="2" creationId="{CB4476DA-A3D7-485A-8127-9B2490D09D86}"/>
          </ac:spMkLst>
        </pc:spChg>
        <pc:spChg chg="add del mod">
          <ac:chgData name="Alejandro León Pereira" userId="70ef9193-0c3a-4102-8e8d-9ffc7e994f99" providerId="ADAL" clId="{DCFCC39C-0913-4511-80A6-85A38FE9436F}" dt="2021-05-03T16:49:55.403" v="118" actId="478"/>
          <ac:spMkLst>
            <pc:docMk/>
            <pc:sldMk cId="919927225" sldId="315"/>
            <ac:spMk id="4" creationId="{B93A0CF7-B3A6-4413-8860-42A2C7AB0985}"/>
          </ac:spMkLst>
        </pc:spChg>
        <pc:spChg chg="add mod">
          <ac:chgData name="Alejandro León Pereira" userId="70ef9193-0c3a-4102-8e8d-9ffc7e994f99" providerId="ADAL" clId="{DCFCC39C-0913-4511-80A6-85A38FE9436F}" dt="2021-05-03T16:51:30.839" v="128"/>
          <ac:spMkLst>
            <pc:docMk/>
            <pc:sldMk cId="919927225" sldId="315"/>
            <ac:spMk id="12" creationId="{C1CC2F87-8F40-4553-9547-031844DFB5DC}"/>
          </ac:spMkLst>
        </pc:spChg>
        <pc:picChg chg="del">
          <ac:chgData name="Alejandro León Pereira" userId="70ef9193-0c3a-4102-8e8d-9ffc7e994f99" providerId="ADAL" clId="{DCFCC39C-0913-4511-80A6-85A38FE9436F}" dt="2021-05-03T16:49:51.489" v="116" actId="478"/>
          <ac:picMkLst>
            <pc:docMk/>
            <pc:sldMk cId="919927225" sldId="315"/>
            <ac:picMk id="5" creationId="{2A0C79CC-68F8-4656-8095-C3DCE94167D9}"/>
          </ac:picMkLst>
        </pc:picChg>
        <pc:picChg chg="add del mod">
          <ac:chgData name="Alejandro León Pereira" userId="70ef9193-0c3a-4102-8e8d-9ffc7e994f99" providerId="ADAL" clId="{DCFCC39C-0913-4511-80A6-85A38FE9436F}" dt="2021-05-03T16:50:43.562" v="121" actId="478"/>
          <ac:picMkLst>
            <pc:docMk/>
            <pc:sldMk cId="919927225" sldId="315"/>
            <ac:picMk id="7" creationId="{CC953983-ECD9-49C1-BDCD-EE03FD874F26}"/>
          </ac:picMkLst>
        </pc:picChg>
        <pc:picChg chg="add mod">
          <ac:chgData name="Alejandro León Pereira" userId="70ef9193-0c3a-4102-8e8d-9ffc7e994f99" providerId="ADAL" clId="{DCFCC39C-0913-4511-80A6-85A38FE9436F}" dt="2021-05-03T16:52:19.203" v="134" actId="14100"/>
          <ac:picMkLst>
            <pc:docMk/>
            <pc:sldMk cId="919927225" sldId="315"/>
            <ac:picMk id="9" creationId="{0D1AB2FF-CE76-49FC-A61E-438E04E3A85A}"/>
          </ac:picMkLst>
        </pc:picChg>
        <pc:picChg chg="add mod">
          <ac:chgData name="Alejandro León Pereira" userId="70ef9193-0c3a-4102-8e8d-9ffc7e994f99" providerId="ADAL" clId="{DCFCC39C-0913-4511-80A6-85A38FE9436F}" dt="2021-05-03T16:52:21.946" v="136" actId="1076"/>
          <ac:picMkLst>
            <pc:docMk/>
            <pc:sldMk cId="919927225" sldId="315"/>
            <ac:picMk id="11" creationId="{4964EB4E-9101-44AF-8B99-A892C36545C8}"/>
          </ac:picMkLst>
        </pc:picChg>
      </pc:sldChg>
      <pc:sldChg chg="addSp delSp modSp add mod modNotesTx">
        <pc:chgData name="Alejandro León Pereira" userId="70ef9193-0c3a-4102-8e8d-9ffc7e994f99" providerId="ADAL" clId="{DCFCC39C-0913-4511-80A6-85A38FE9436F}" dt="2021-05-03T17:16:07.985" v="1956" actId="6549"/>
        <pc:sldMkLst>
          <pc:docMk/>
          <pc:sldMk cId="1431389711" sldId="316"/>
        </pc:sldMkLst>
        <pc:picChg chg="add del mod">
          <ac:chgData name="Alejandro León Pereira" userId="70ef9193-0c3a-4102-8e8d-9ffc7e994f99" providerId="ADAL" clId="{DCFCC39C-0913-4511-80A6-85A38FE9436F}" dt="2021-05-03T16:53:32.644" v="152" actId="478"/>
          <ac:picMkLst>
            <pc:docMk/>
            <pc:sldMk cId="1431389711" sldId="316"/>
            <ac:picMk id="3" creationId="{0F125407-4C49-48A2-915F-94A429262A47}"/>
          </ac:picMkLst>
        </pc:picChg>
        <pc:picChg chg="add del mod">
          <ac:chgData name="Alejandro León Pereira" userId="70ef9193-0c3a-4102-8e8d-9ffc7e994f99" providerId="ADAL" clId="{DCFCC39C-0913-4511-80A6-85A38FE9436F}" dt="2021-05-03T16:53:32.018" v="151" actId="22"/>
          <ac:picMkLst>
            <pc:docMk/>
            <pc:sldMk cId="1431389711" sldId="316"/>
            <ac:picMk id="5" creationId="{55246AE8-1F87-4262-86F8-23E2B6251D00}"/>
          </ac:picMkLst>
        </pc:picChg>
        <pc:picChg chg="del">
          <ac:chgData name="Alejandro León Pereira" userId="70ef9193-0c3a-4102-8e8d-9ffc7e994f99" providerId="ADAL" clId="{DCFCC39C-0913-4511-80A6-85A38FE9436F}" dt="2021-05-03T16:52:51.386" v="139" actId="478"/>
          <ac:picMkLst>
            <pc:docMk/>
            <pc:sldMk cId="1431389711" sldId="316"/>
            <ac:picMk id="9" creationId="{0D1AB2FF-CE76-49FC-A61E-438E04E3A85A}"/>
          </ac:picMkLst>
        </pc:picChg>
        <pc:picChg chg="del">
          <ac:chgData name="Alejandro León Pereira" userId="70ef9193-0c3a-4102-8e8d-9ffc7e994f99" providerId="ADAL" clId="{DCFCC39C-0913-4511-80A6-85A38FE9436F}" dt="2021-05-03T16:52:52.850" v="140" actId="478"/>
          <ac:picMkLst>
            <pc:docMk/>
            <pc:sldMk cId="1431389711" sldId="316"/>
            <ac:picMk id="11" creationId="{4964EB4E-9101-44AF-8B99-A892C36545C8}"/>
          </ac:picMkLst>
        </pc:picChg>
      </pc:sldChg>
    </pc:docChg>
  </pc:docChgLst>
  <pc:docChgLst>
    <pc:chgData name="Alejandro León Pereira" userId="S::uo258774@uniovi.es::70ef9193-0c3a-4102-8e8d-9ffc7e994f99" providerId="AD" clId="Web-{A5BFC21F-1E59-3CCD-7760-0D8C634824F8}"/>
    <pc:docChg chg="modSld">
      <pc:chgData name="Alejandro León Pereira" userId="S::uo258774@uniovi.es::70ef9193-0c3a-4102-8e8d-9ffc7e994f99" providerId="AD" clId="Web-{A5BFC21F-1E59-3CCD-7760-0D8C634824F8}" dt="2021-05-03T16:45:44.154" v="8"/>
      <pc:docMkLst>
        <pc:docMk/>
      </pc:docMkLst>
      <pc:sldChg chg="addSp delSp modSp">
        <pc:chgData name="Alejandro León Pereira" userId="S::uo258774@uniovi.es::70ef9193-0c3a-4102-8e8d-9ffc7e994f99" providerId="AD" clId="Web-{A5BFC21F-1E59-3CCD-7760-0D8C634824F8}" dt="2021-05-03T16:45:44.154" v="8"/>
        <pc:sldMkLst>
          <pc:docMk/>
          <pc:sldMk cId="1881735796" sldId="307"/>
        </pc:sldMkLst>
        <pc:spChg chg="del">
          <ac:chgData name="Alejandro León Pereira" userId="S::uo258774@uniovi.es::70ef9193-0c3a-4102-8e8d-9ffc7e994f99" providerId="AD" clId="Web-{A5BFC21F-1E59-3CCD-7760-0D8C634824F8}" dt="2021-05-03T16:44:27.762" v="0"/>
          <ac:spMkLst>
            <pc:docMk/>
            <pc:sldMk cId="1881735796" sldId="307"/>
            <ac:spMk id="21" creationId="{BDCFB980-D920-4828-A868-EBA664C327E5}"/>
          </ac:spMkLst>
        </pc:spChg>
        <pc:graphicFrameChg chg="add del mod modGraphic">
          <ac:chgData name="Alejandro León Pereira" userId="S::uo258774@uniovi.es::70ef9193-0c3a-4102-8e8d-9ffc7e994f99" providerId="AD" clId="Web-{A5BFC21F-1E59-3CCD-7760-0D8C634824F8}" dt="2021-05-03T16:45:44.154" v="8"/>
          <ac:graphicFrameMkLst>
            <pc:docMk/>
            <pc:sldMk cId="1881735796" sldId="307"/>
            <ac:graphicFrameMk id="4" creationId="{4B0BC2AF-1D9A-415C-A428-AD90CE34A4E3}"/>
          </ac:graphicFrameMkLst>
        </pc:graphicFrameChg>
      </pc:sldChg>
    </pc:docChg>
  </pc:docChgLst>
  <pc:docChgLst>
    <pc:chgData name="Jorge Gutierrez Lozano" userId="S::uo265135@uniovi.es::ac3c80da-de4e-4a07-9260-e3c20d5c83dd" providerId="AD" clId="Web-{349BB867-3FC7-46A7-97BB-0310B9120039}"/>
    <pc:docChg chg="addSld modSld">
      <pc:chgData name="Jorge Gutierrez Lozano" userId="S::uo265135@uniovi.es::ac3c80da-de4e-4a07-9260-e3c20d5c83dd" providerId="AD" clId="Web-{349BB867-3FC7-46A7-97BB-0310B9120039}" dt="2021-05-03T19:24:24.267" v="567" actId="14100"/>
      <pc:docMkLst>
        <pc:docMk/>
      </pc:docMkLst>
      <pc:sldChg chg="modSp">
        <pc:chgData name="Jorge Gutierrez Lozano" userId="S::uo265135@uniovi.es::ac3c80da-de4e-4a07-9260-e3c20d5c83dd" providerId="AD" clId="Web-{349BB867-3FC7-46A7-97BB-0310B9120039}" dt="2021-05-03T19:24:12.751" v="565" actId="20577"/>
        <pc:sldMkLst>
          <pc:docMk/>
          <pc:sldMk cId="1023919435" sldId="303"/>
        </pc:sldMkLst>
        <pc:spChg chg="mod">
          <ac:chgData name="Jorge Gutierrez Lozano" userId="S::uo265135@uniovi.es::ac3c80da-de4e-4a07-9260-e3c20d5c83dd" providerId="AD" clId="Web-{349BB867-3FC7-46A7-97BB-0310B9120039}" dt="2021-05-03T19:24:12.751" v="565" actId="20577"/>
          <ac:spMkLst>
            <pc:docMk/>
            <pc:sldMk cId="1023919435" sldId="303"/>
            <ac:spMk id="2" creationId="{CB4476DA-A3D7-485A-8127-9B2490D09D86}"/>
          </ac:spMkLst>
        </pc:spChg>
      </pc:sldChg>
      <pc:sldChg chg="addSp delSp modSp">
        <pc:chgData name="Jorge Gutierrez Lozano" userId="S::uo265135@uniovi.es::ac3c80da-de4e-4a07-9260-e3c20d5c83dd" providerId="AD" clId="Web-{349BB867-3FC7-46A7-97BB-0310B9120039}" dt="2021-05-03T19:14:43.924" v="420" actId="20577"/>
        <pc:sldMkLst>
          <pc:docMk/>
          <pc:sldMk cId="2139188542" sldId="317"/>
        </pc:sldMkLst>
        <pc:spChg chg="add del mod">
          <ac:chgData name="Jorge Gutierrez Lozano" userId="S::uo265135@uniovi.es::ac3c80da-de4e-4a07-9260-e3c20d5c83dd" providerId="AD" clId="Web-{349BB867-3FC7-46A7-97BB-0310B9120039}" dt="2021-05-03T19:07:06.338" v="83"/>
          <ac:spMkLst>
            <pc:docMk/>
            <pc:sldMk cId="2139188542" sldId="317"/>
            <ac:spMk id="4" creationId="{E921BE2A-8329-4C08-9CF2-2042BC231BAB}"/>
          </ac:spMkLst>
        </pc:spChg>
        <pc:spChg chg="add del mod">
          <ac:chgData name="Jorge Gutierrez Lozano" userId="S::uo265135@uniovi.es::ac3c80da-de4e-4a07-9260-e3c20d5c83dd" providerId="AD" clId="Web-{349BB867-3FC7-46A7-97BB-0310B9120039}" dt="2021-05-03T19:07:25.448" v="87"/>
          <ac:spMkLst>
            <pc:docMk/>
            <pc:sldMk cId="2139188542" sldId="317"/>
            <ac:spMk id="5" creationId="{2415DA82-9A8F-4FC0-85F1-0FF143014576}"/>
          </ac:spMkLst>
        </pc:spChg>
        <pc:spChg chg="add mod">
          <ac:chgData name="Jorge Gutierrez Lozano" userId="S::uo265135@uniovi.es::ac3c80da-de4e-4a07-9260-e3c20d5c83dd" providerId="AD" clId="Web-{349BB867-3FC7-46A7-97BB-0310B9120039}" dt="2021-05-03T19:12:49.309" v="368"/>
          <ac:spMkLst>
            <pc:docMk/>
            <pc:sldMk cId="2139188542" sldId="317"/>
            <ac:spMk id="6" creationId="{EE69D3DE-39AC-40FA-AD23-BA18F0EDE0D4}"/>
          </ac:spMkLst>
        </pc:spChg>
        <pc:spChg chg="add mod">
          <ac:chgData name="Jorge Gutierrez Lozano" userId="S::uo265135@uniovi.es::ac3c80da-de4e-4a07-9260-e3c20d5c83dd" providerId="AD" clId="Web-{349BB867-3FC7-46A7-97BB-0310B9120039}" dt="2021-05-03T19:14:43.924" v="420" actId="20577"/>
          <ac:spMkLst>
            <pc:docMk/>
            <pc:sldMk cId="2139188542" sldId="317"/>
            <ac:spMk id="7" creationId="{5C292F65-4ABD-41C9-9CDF-4EA93FF8B12F}"/>
          </ac:spMkLst>
        </pc:spChg>
        <pc:spChg chg="add mod">
          <ac:chgData name="Jorge Gutierrez Lozano" userId="S::uo265135@uniovi.es::ac3c80da-de4e-4a07-9260-e3c20d5c83dd" providerId="AD" clId="Web-{349BB867-3FC7-46A7-97BB-0310B9120039}" dt="2021-05-03T19:12:58.809" v="372"/>
          <ac:spMkLst>
            <pc:docMk/>
            <pc:sldMk cId="2139188542" sldId="317"/>
            <ac:spMk id="8" creationId="{D426F41F-0C26-4255-90E7-57572081BADD}"/>
          </ac:spMkLst>
        </pc:spChg>
        <pc:spChg chg="add mod">
          <ac:chgData name="Jorge Gutierrez Lozano" userId="S::uo265135@uniovi.es::ac3c80da-de4e-4a07-9260-e3c20d5c83dd" providerId="AD" clId="Web-{349BB867-3FC7-46A7-97BB-0310B9120039}" dt="2021-05-03T19:12:58.825" v="373"/>
          <ac:spMkLst>
            <pc:docMk/>
            <pc:sldMk cId="2139188542" sldId="317"/>
            <ac:spMk id="9" creationId="{51550E1D-E0AB-4814-8CE3-7AD29631A4C3}"/>
          </ac:spMkLst>
        </pc:spChg>
        <pc:spChg chg="add del mod">
          <ac:chgData name="Jorge Gutierrez Lozano" userId="S::uo265135@uniovi.es::ac3c80da-de4e-4a07-9260-e3c20d5c83dd" providerId="AD" clId="Web-{349BB867-3FC7-46A7-97BB-0310B9120039}" dt="2021-05-03T19:09:37.455" v="225"/>
          <ac:spMkLst>
            <pc:docMk/>
            <pc:sldMk cId="2139188542" sldId="317"/>
            <ac:spMk id="10" creationId="{D5F6480A-8E93-4594-8CB1-F67759D4F3FE}"/>
          </ac:spMkLst>
        </pc:spChg>
        <pc:spChg chg="add mod">
          <ac:chgData name="Jorge Gutierrez Lozano" userId="S::uo265135@uniovi.es::ac3c80da-de4e-4a07-9260-e3c20d5c83dd" providerId="AD" clId="Web-{349BB867-3FC7-46A7-97BB-0310B9120039}" dt="2021-05-03T19:12:49.371" v="370"/>
          <ac:spMkLst>
            <pc:docMk/>
            <pc:sldMk cId="2139188542" sldId="317"/>
            <ac:spMk id="11" creationId="{5A126C11-9D24-49B9-AD5B-1CA83C6A89A2}"/>
          </ac:spMkLst>
        </pc:spChg>
        <pc:spChg chg="add del mod">
          <ac:chgData name="Jorge Gutierrez Lozano" userId="S::uo265135@uniovi.es::ac3c80da-de4e-4a07-9260-e3c20d5c83dd" providerId="AD" clId="Web-{349BB867-3FC7-46A7-97BB-0310B9120039}" dt="2021-05-03T19:10:57.006" v="298"/>
          <ac:spMkLst>
            <pc:docMk/>
            <pc:sldMk cId="2139188542" sldId="317"/>
            <ac:spMk id="12" creationId="{F045276E-993C-47A2-A45E-56E6A733EE56}"/>
          </ac:spMkLst>
        </pc:spChg>
        <pc:spChg chg="add mod">
          <ac:chgData name="Jorge Gutierrez Lozano" userId="S::uo265135@uniovi.es::ac3c80da-de4e-4a07-9260-e3c20d5c83dd" providerId="AD" clId="Web-{349BB867-3FC7-46A7-97BB-0310B9120039}" dt="2021-05-03T19:12:58.825" v="374"/>
          <ac:spMkLst>
            <pc:docMk/>
            <pc:sldMk cId="2139188542" sldId="317"/>
            <ac:spMk id="13" creationId="{60349142-D779-46A1-A410-39C1B7209758}"/>
          </ac:spMkLst>
        </pc:spChg>
        <pc:spChg chg="add del mod">
          <ac:chgData name="Jorge Gutierrez Lozano" userId="S::uo265135@uniovi.es::ac3c80da-de4e-4a07-9260-e3c20d5c83dd" providerId="AD" clId="Web-{349BB867-3FC7-46A7-97BB-0310B9120039}" dt="2021-05-03T19:11:27.789" v="307"/>
          <ac:spMkLst>
            <pc:docMk/>
            <pc:sldMk cId="2139188542" sldId="317"/>
            <ac:spMk id="14" creationId="{0C85A352-C520-48DB-AA26-8057F05FA277}"/>
          </ac:spMkLst>
        </pc:spChg>
        <pc:spChg chg="add mod">
          <ac:chgData name="Jorge Gutierrez Lozano" userId="S::uo265135@uniovi.es::ac3c80da-de4e-4a07-9260-e3c20d5c83dd" providerId="AD" clId="Web-{349BB867-3FC7-46A7-97BB-0310B9120039}" dt="2021-05-03T19:13:23.826" v="393" actId="20577"/>
          <ac:spMkLst>
            <pc:docMk/>
            <pc:sldMk cId="2139188542" sldId="317"/>
            <ac:spMk id="15" creationId="{A3C0F229-5284-46A6-B809-7B402F9C8710}"/>
          </ac:spMkLst>
        </pc:spChg>
        <pc:picChg chg="add mod">
          <ac:chgData name="Jorge Gutierrez Lozano" userId="S::uo265135@uniovi.es::ac3c80da-de4e-4a07-9260-e3c20d5c83dd" providerId="AD" clId="Web-{349BB867-3FC7-46A7-97BB-0310B9120039}" dt="2021-05-03T19:06:13.991" v="3" actId="1076"/>
          <ac:picMkLst>
            <pc:docMk/>
            <pc:sldMk cId="2139188542" sldId="317"/>
            <ac:picMk id="3" creationId="{3DA14B81-EA70-4208-A391-EA585D80F152}"/>
          </ac:picMkLst>
        </pc:picChg>
      </pc:sldChg>
      <pc:sldChg chg="addSp delSp modSp add replId">
        <pc:chgData name="Jorge Gutierrez Lozano" userId="S::uo265135@uniovi.es::ac3c80da-de4e-4a07-9260-e3c20d5c83dd" providerId="AD" clId="Web-{349BB867-3FC7-46A7-97BB-0310B9120039}" dt="2021-05-03T19:24:24.267" v="567" actId="14100"/>
        <pc:sldMkLst>
          <pc:docMk/>
          <pc:sldMk cId="668954597" sldId="318"/>
        </pc:sldMkLst>
        <pc:spChg chg="add del mod">
          <ac:chgData name="Jorge Gutierrez Lozano" userId="S::uo265135@uniovi.es::ac3c80da-de4e-4a07-9260-e3c20d5c83dd" providerId="AD" clId="Web-{349BB867-3FC7-46A7-97BB-0310B9120039}" dt="2021-05-03T19:15:41.599" v="448"/>
          <ac:spMkLst>
            <pc:docMk/>
            <pc:sldMk cId="668954597" sldId="318"/>
            <ac:spMk id="5" creationId="{12040B40-5881-44A9-90FB-237BEBED777B}"/>
          </ac:spMkLst>
        </pc:spChg>
        <pc:spChg chg="del">
          <ac:chgData name="Jorge Gutierrez Lozano" userId="S::uo265135@uniovi.es::ac3c80da-de4e-4a07-9260-e3c20d5c83dd" providerId="AD" clId="Web-{349BB867-3FC7-46A7-97BB-0310B9120039}" dt="2021-05-03T19:13:49.656" v="401"/>
          <ac:spMkLst>
            <pc:docMk/>
            <pc:sldMk cId="668954597" sldId="318"/>
            <ac:spMk id="6" creationId="{EE69D3DE-39AC-40FA-AD23-BA18F0EDE0D4}"/>
          </ac:spMkLst>
        </pc:spChg>
        <pc:spChg chg="del">
          <ac:chgData name="Jorge Gutierrez Lozano" userId="S::uo265135@uniovi.es::ac3c80da-de4e-4a07-9260-e3c20d5c83dd" providerId="AD" clId="Web-{349BB867-3FC7-46A7-97BB-0310B9120039}" dt="2021-05-03T19:13:47.984" v="396"/>
          <ac:spMkLst>
            <pc:docMk/>
            <pc:sldMk cId="668954597" sldId="318"/>
            <ac:spMk id="7" creationId="{5C292F65-4ABD-41C9-9CDF-4EA93FF8B12F}"/>
          </ac:spMkLst>
        </pc:spChg>
        <pc:spChg chg="del">
          <ac:chgData name="Jorge Gutierrez Lozano" userId="S::uo265135@uniovi.es::ac3c80da-de4e-4a07-9260-e3c20d5c83dd" providerId="AD" clId="Web-{349BB867-3FC7-46A7-97BB-0310B9120039}" dt="2021-05-03T19:13:49.656" v="400"/>
          <ac:spMkLst>
            <pc:docMk/>
            <pc:sldMk cId="668954597" sldId="318"/>
            <ac:spMk id="8" creationId="{D426F41F-0C26-4255-90E7-57572081BADD}"/>
          </ac:spMkLst>
        </pc:spChg>
        <pc:spChg chg="del">
          <ac:chgData name="Jorge Gutierrez Lozano" userId="S::uo265135@uniovi.es::ac3c80da-de4e-4a07-9260-e3c20d5c83dd" providerId="AD" clId="Web-{349BB867-3FC7-46A7-97BB-0310B9120039}" dt="2021-05-03T19:13:49.656" v="399"/>
          <ac:spMkLst>
            <pc:docMk/>
            <pc:sldMk cId="668954597" sldId="318"/>
            <ac:spMk id="9" creationId="{51550E1D-E0AB-4814-8CE3-7AD29631A4C3}"/>
          </ac:spMkLst>
        </pc:spChg>
        <pc:spChg chg="add mod">
          <ac:chgData name="Jorge Gutierrez Lozano" userId="S::uo265135@uniovi.es::ac3c80da-de4e-4a07-9260-e3c20d5c83dd" providerId="AD" clId="Web-{349BB867-3FC7-46A7-97BB-0310B9120039}" dt="2021-05-03T19:22:05.947" v="545" actId="1076"/>
          <ac:spMkLst>
            <pc:docMk/>
            <pc:sldMk cId="668954597" sldId="318"/>
            <ac:spMk id="10" creationId="{07DFEA09-54F9-49D4-ABE4-1DDC64E110FB}"/>
          </ac:spMkLst>
        </pc:spChg>
        <pc:spChg chg="del">
          <ac:chgData name="Jorge Gutierrez Lozano" userId="S::uo265135@uniovi.es::ac3c80da-de4e-4a07-9260-e3c20d5c83dd" providerId="AD" clId="Web-{349BB867-3FC7-46A7-97BB-0310B9120039}" dt="2021-05-03T19:13:49.656" v="398"/>
          <ac:spMkLst>
            <pc:docMk/>
            <pc:sldMk cId="668954597" sldId="318"/>
            <ac:spMk id="11" creationId="{5A126C11-9D24-49B9-AD5B-1CA83C6A89A2}"/>
          </ac:spMkLst>
        </pc:spChg>
        <pc:spChg chg="add mod">
          <ac:chgData name="Jorge Gutierrez Lozano" userId="S::uo265135@uniovi.es::ac3c80da-de4e-4a07-9260-e3c20d5c83dd" providerId="AD" clId="Web-{349BB867-3FC7-46A7-97BB-0310B9120039}" dt="2021-05-03T19:20:28.755" v="501" actId="1076"/>
          <ac:spMkLst>
            <pc:docMk/>
            <pc:sldMk cId="668954597" sldId="318"/>
            <ac:spMk id="12" creationId="{99BAC6C4-15C0-415A-955E-9980C436C550}"/>
          </ac:spMkLst>
        </pc:spChg>
        <pc:spChg chg="del">
          <ac:chgData name="Jorge Gutierrez Lozano" userId="S::uo265135@uniovi.es::ac3c80da-de4e-4a07-9260-e3c20d5c83dd" providerId="AD" clId="Web-{349BB867-3FC7-46A7-97BB-0310B9120039}" dt="2021-05-03T19:13:49.656" v="397"/>
          <ac:spMkLst>
            <pc:docMk/>
            <pc:sldMk cId="668954597" sldId="318"/>
            <ac:spMk id="13" creationId="{60349142-D779-46A1-A410-39C1B7209758}"/>
          </ac:spMkLst>
        </pc:spChg>
        <pc:spChg chg="del">
          <ac:chgData name="Jorge Gutierrez Lozano" userId="S::uo265135@uniovi.es::ac3c80da-de4e-4a07-9260-e3c20d5c83dd" providerId="AD" clId="Web-{349BB867-3FC7-46A7-97BB-0310B9120039}" dt="2021-05-03T19:13:52.203" v="402"/>
          <ac:spMkLst>
            <pc:docMk/>
            <pc:sldMk cId="668954597" sldId="318"/>
            <ac:spMk id="15" creationId="{A3C0F229-5284-46A6-B809-7B402F9C8710}"/>
          </ac:spMkLst>
        </pc:spChg>
        <pc:spChg chg="add mod">
          <ac:chgData name="Jorge Gutierrez Lozano" userId="S::uo265135@uniovi.es::ac3c80da-de4e-4a07-9260-e3c20d5c83dd" providerId="AD" clId="Web-{349BB867-3FC7-46A7-97BB-0310B9120039}" dt="2021-05-03T19:22:05.947" v="544" actId="1076"/>
          <ac:spMkLst>
            <pc:docMk/>
            <pc:sldMk cId="668954597" sldId="318"/>
            <ac:spMk id="18" creationId="{12C0A883-D3D5-4F6D-AF66-37905ACE8851}"/>
          </ac:spMkLst>
        </pc:spChg>
        <pc:spChg chg="add mod">
          <ac:chgData name="Jorge Gutierrez Lozano" userId="S::uo265135@uniovi.es::ac3c80da-de4e-4a07-9260-e3c20d5c83dd" providerId="AD" clId="Web-{349BB867-3FC7-46A7-97BB-0310B9120039}" dt="2021-05-03T19:22:08.213" v="547" actId="14100"/>
          <ac:spMkLst>
            <pc:docMk/>
            <pc:sldMk cId="668954597" sldId="318"/>
            <ac:spMk id="20" creationId="{0AC1F886-F7FD-49B0-BF28-93824574B02C}"/>
          </ac:spMkLst>
        </pc:spChg>
        <pc:spChg chg="add mod">
          <ac:chgData name="Jorge Gutierrez Lozano" userId="S::uo265135@uniovi.es::ac3c80da-de4e-4a07-9260-e3c20d5c83dd" providerId="AD" clId="Web-{349BB867-3FC7-46A7-97BB-0310B9120039}" dt="2021-05-03T19:20:18.191" v="498" actId="1076"/>
          <ac:spMkLst>
            <pc:docMk/>
            <pc:sldMk cId="668954597" sldId="318"/>
            <ac:spMk id="22" creationId="{56A07BF3-6090-4A52-AA8C-B5823BA7EFB0}"/>
          </ac:spMkLst>
        </pc:spChg>
        <pc:spChg chg="add mod">
          <ac:chgData name="Jorge Gutierrez Lozano" userId="S::uo265135@uniovi.es::ac3c80da-de4e-4a07-9260-e3c20d5c83dd" providerId="AD" clId="Web-{349BB867-3FC7-46A7-97BB-0310B9120039}" dt="2021-05-03T19:22:05.947" v="543" actId="1076"/>
          <ac:spMkLst>
            <pc:docMk/>
            <pc:sldMk cId="668954597" sldId="318"/>
            <ac:spMk id="24" creationId="{D2BEE42E-5153-4ED8-BEF3-CE8B57E3ABCA}"/>
          </ac:spMkLst>
        </pc:spChg>
        <pc:spChg chg="add mod">
          <ac:chgData name="Jorge Gutierrez Lozano" userId="S::uo265135@uniovi.es::ac3c80da-de4e-4a07-9260-e3c20d5c83dd" providerId="AD" clId="Web-{349BB867-3FC7-46A7-97BB-0310B9120039}" dt="2021-05-03T19:17:44.074" v="470" actId="1076"/>
          <ac:spMkLst>
            <pc:docMk/>
            <pc:sldMk cId="668954597" sldId="318"/>
            <ac:spMk id="26" creationId="{7A15AB02-3749-47B0-A64B-263AF972FA6F}"/>
          </ac:spMkLst>
        </pc:spChg>
        <pc:spChg chg="add mod">
          <ac:chgData name="Jorge Gutierrez Lozano" userId="S::uo265135@uniovi.es::ac3c80da-de4e-4a07-9260-e3c20d5c83dd" providerId="AD" clId="Web-{349BB867-3FC7-46A7-97BB-0310B9120039}" dt="2021-05-03T19:22:06.931" v="546" actId="1076"/>
          <ac:spMkLst>
            <pc:docMk/>
            <pc:sldMk cId="668954597" sldId="318"/>
            <ac:spMk id="27" creationId="{2BF1358D-5F0C-4ED5-AD4F-E11487BD25BC}"/>
          </ac:spMkLst>
        </pc:spChg>
        <pc:spChg chg="add mod">
          <ac:chgData name="Jorge Gutierrez Lozano" userId="S::uo265135@uniovi.es::ac3c80da-de4e-4a07-9260-e3c20d5c83dd" providerId="AD" clId="Web-{349BB867-3FC7-46A7-97BB-0310B9120039}" dt="2021-05-03T19:22:05.947" v="542" actId="1076"/>
          <ac:spMkLst>
            <pc:docMk/>
            <pc:sldMk cId="668954597" sldId="318"/>
            <ac:spMk id="28" creationId="{1AA1375B-7326-4C1B-857A-E5399A4E90C7}"/>
          </ac:spMkLst>
        </pc:spChg>
        <pc:spChg chg="add mod">
          <ac:chgData name="Jorge Gutierrez Lozano" userId="S::uo265135@uniovi.es::ac3c80da-de4e-4a07-9260-e3c20d5c83dd" providerId="AD" clId="Web-{349BB867-3FC7-46A7-97BB-0310B9120039}" dt="2021-05-03T19:22:05.947" v="541" actId="1076"/>
          <ac:spMkLst>
            <pc:docMk/>
            <pc:sldMk cId="668954597" sldId="318"/>
            <ac:spMk id="29" creationId="{A551C271-09C3-4D37-9CB9-D5F540248E5C}"/>
          </ac:spMkLst>
        </pc:spChg>
        <pc:spChg chg="add mod">
          <ac:chgData name="Jorge Gutierrez Lozano" userId="S::uo265135@uniovi.es::ac3c80da-de4e-4a07-9260-e3c20d5c83dd" providerId="AD" clId="Web-{349BB867-3FC7-46A7-97BB-0310B9120039}" dt="2021-05-03T19:22:05.947" v="540" actId="1076"/>
          <ac:spMkLst>
            <pc:docMk/>
            <pc:sldMk cId="668954597" sldId="318"/>
            <ac:spMk id="30" creationId="{A9B760FA-CE2B-4EDE-B43B-42DDE0BB90FD}"/>
          </ac:spMkLst>
        </pc:spChg>
        <pc:spChg chg="add mod">
          <ac:chgData name="Jorge Gutierrez Lozano" userId="S::uo265135@uniovi.es::ac3c80da-de4e-4a07-9260-e3c20d5c83dd" providerId="AD" clId="Web-{349BB867-3FC7-46A7-97BB-0310B9120039}" dt="2021-05-03T19:20:48.068" v="507" actId="20577"/>
          <ac:spMkLst>
            <pc:docMk/>
            <pc:sldMk cId="668954597" sldId="318"/>
            <ac:spMk id="31" creationId="{C318E868-EDB2-4F47-9A96-DA75916624CD}"/>
          </ac:spMkLst>
        </pc:spChg>
        <pc:spChg chg="add mod">
          <ac:chgData name="Jorge Gutierrez Lozano" userId="S::uo265135@uniovi.es::ac3c80da-de4e-4a07-9260-e3c20d5c83dd" providerId="AD" clId="Web-{349BB867-3FC7-46A7-97BB-0310B9120039}" dt="2021-05-03T19:20:52.412" v="510" actId="20577"/>
          <ac:spMkLst>
            <pc:docMk/>
            <pc:sldMk cId="668954597" sldId="318"/>
            <ac:spMk id="32" creationId="{0CC9E12A-83A6-4635-99B8-5753FAFF98F4}"/>
          </ac:spMkLst>
        </pc:spChg>
        <pc:spChg chg="add mod">
          <ac:chgData name="Jorge Gutierrez Lozano" userId="S::uo265135@uniovi.es::ac3c80da-de4e-4a07-9260-e3c20d5c83dd" providerId="AD" clId="Web-{349BB867-3FC7-46A7-97BB-0310B9120039}" dt="2021-05-03T19:20:57.553" v="514" actId="20577"/>
          <ac:spMkLst>
            <pc:docMk/>
            <pc:sldMk cId="668954597" sldId="318"/>
            <ac:spMk id="33" creationId="{95492D9C-70A1-4EAB-AB93-62B60C858072}"/>
          </ac:spMkLst>
        </pc:spChg>
        <pc:spChg chg="add mod">
          <ac:chgData name="Jorge Gutierrez Lozano" userId="S::uo265135@uniovi.es::ac3c80da-de4e-4a07-9260-e3c20d5c83dd" providerId="AD" clId="Web-{349BB867-3FC7-46A7-97BB-0310B9120039}" dt="2021-05-03T19:24:24.267" v="567" actId="14100"/>
          <ac:spMkLst>
            <pc:docMk/>
            <pc:sldMk cId="668954597" sldId="318"/>
            <ac:spMk id="34" creationId="{559B590D-A2D2-4704-8290-CC376C58C256}"/>
          </ac:spMkLst>
        </pc:spChg>
        <pc:picChg chg="del">
          <ac:chgData name="Jorge Gutierrez Lozano" userId="S::uo265135@uniovi.es::ac3c80da-de4e-4a07-9260-e3c20d5c83dd" providerId="AD" clId="Web-{349BB867-3FC7-46A7-97BB-0310B9120039}" dt="2021-05-03T19:13:39.327" v="395"/>
          <ac:picMkLst>
            <pc:docMk/>
            <pc:sldMk cId="668954597" sldId="318"/>
            <ac:picMk id="3" creationId="{3DA14B81-EA70-4208-A391-EA585D80F152}"/>
          </ac:picMkLst>
        </pc:picChg>
        <pc:picChg chg="add del mod">
          <ac:chgData name="Jorge Gutierrez Lozano" userId="S::uo265135@uniovi.es::ac3c80da-de4e-4a07-9260-e3c20d5c83dd" providerId="AD" clId="Web-{349BB867-3FC7-46A7-97BB-0310B9120039}" dt="2021-05-03T19:22:11.869" v="549"/>
          <ac:picMkLst>
            <pc:docMk/>
            <pc:sldMk cId="668954597" sldId="318"/>
            <ac:picMk id="4" creationId="{196BE17C-7B2E-4DAA-8FB3-BD8E5C2B70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3BE80E-9D4A-458A-9A94-160EFD731615}" type="datetimeFigureOut">
              <a:rPr lang="es-ES" smtClean="0"/>
              <a:t>02/11/2021</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9ED03F-4E6E-4B5E-B62A-11B5D60115AA}" type="slidenum">
              <a:rPr lang="es-ES" smtClean="0"/>
              <a:t>‹Nº›</a:t>
            </a:fld>
            <a:endParaRPr lang="es-ES"/>
          </a:p>
        </p:txBody>
      </p:sp>
    </p:spTree>
    <p:extLst>
      <p:ext uri="{BB962C8B-B14F-4D97-AF65-F5344CB8AC3E}">
        <p14:creationId xmlns:p14="http://schemas.microsoft.com/office/powerpoint/2010/main" val="41490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4F9ED03F-4E6E-4B5E-B62A-11B5D60115AA}" type="slidenum">
              <a:rPr lang="es-ES" smtClean="0"/>
              <a:t>1</a:t>
            </a:fld>
            <a:endParaRPr lang="es-ES"/>
          </a:p>
        </p:txBody>
      </p:sp>
    </p:spTree>
    <p:extLst>
      <p:ext uri="{BB962C8B-B14F-4D97-AF65-F5344CB8AC3E}">
        <p14:creationId xmlns:p14="http://schemas.microsoft.com/office/powerpoint/2010/main" val="389659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noProof="0" dirty="0"/>
              <a:t>Tiempo estimado para hablar de toda la gestión de riesgos en total: Vale un 5% en la rúbrica y la presentación es de 20 minutos: 5% de 20 = 1minuto máximo para toda la gestión de riesgos.</a:t>
            </a:r>
          </a:p>
          <a:p>
            <a:r>
              <a:rPr lang="es-ES" noProof="0" dirty="0"/>
              <a:t>Para llevar a cabo la gestión de riesgos del proyecto se han dividido los riesgos en categorías, siendo estas:</a:t>
            </a:r>
          </a:p>
          <a:p>
            <a:pPr lvl="1"/>
            <a:r>
              <a:rPr lang="es-ES" noProof="0" dirty="0"/>
              <a:t>- Riesgo de prestaciones y fiabilidad.</a:t>
            </a:r>
          </a:p>
          <a:p>
            <a:pPr marL="457200" lvl="1" indent="0">
              <a:buFontTx/>
              <a:buNone/>
            </a:pPr>
            <a:r>
              <a:rPr lang="es-ES" noProof="0" dirty="0"/>
              <a:t>- Riesgo de recurso.</a:t>
            </a:r>
          </a:p>
          <a:p>
            <a:pPr marL="457200" lvl="1" indent="0">
              <a:buFontTx/>
              <a:buNone/>
            </a:pPr>
            <a:r>
              <a:rPr lang="es-ES" noProof="0" dirty="0"/>
              <a:t>- Riesgo de tecnología.</a:t>
            </a:r>
          </a:p>
          <a:p>
            <a:pPr marL="0" indent="0">
              <a:buFontTx/>
              <a:buNone/>
            </a:pPr>
            <a:r>
              <a:rPr lang="es-ES" noProof="0" dirty="0"/>
              <a:t>A continuación se les ha asignado una probabilidad,</a:t>
            </a:r>
          </a:p>
          <a:p>
            <a:pPr marL="0" indent="0">
              <a:buFontTx/>
              <a:buNone/>
            </a:pPr>
            <a:r>
              <a:rPr lang="es-ES" noProof="0" dirty="0"/>
              <a:t>y una valoración del impacto que supondría que se cumpla el riesgo para el presupuesto, la planificación, el alcance y la calidad. Dicha valoración puede tomar los valores: Crítico, Alto, Medio, Bajo e Inapreciable.</a:t>
            </a:r>
          </a:p>
          <a:p>
            <a:pPr marL="0" indent="0">
              <a:buFontTx/>
              <a:buNone/>
            </a:pPr>
            <a:r>
              <a:rPr lang="es-ES" noProof="0" dirty="0"/>
              <a:t>En base a esas valoraciones se calcula un coeficiente del impacto cada riesgo que va desde 0 (muy poco impacto) hasta 1(mucho impacto).</a:t>
            </a:r>
          </a:p>
          <a:p>
            <a:pPr marL="0" indent="0">
              <a:buFontTx/>
              <a:buNone/>
            </a:pPr>
            <a:r>
              <a:rPr lang="es-ES" noProof="0" dirty="0"/>
              <a:t>Una vez calculado el impacto, para cada riesgo se ha decidido si eliminarlo, mitigarlo, asumirlo o transferirlo, así como una descripción de la respuesta ante el riesgo.</a:t>
            </a:r>
          </a:p>
        </p:txBody>
      </p:sp>
      <p:sp>
        <p:nvSpPr>
          <p:cNvPr id="4" name="Marcador de número de diapositiva 3"/>
          <p:cNvSpPr>
            <a:spLocks noGrp="1"/>
          </p:cNvSpPr>
          <p:nvPr>
            <p:ph type="sldNum" sz="quarter" idx="5"/>
          </p:nvPr>
        </p:nvSpPr>
        <p:spPr/>
        <p:txBody>
          <a:bodyPr/>
          <a:lstStyle/>
          <a:p>
            <a:fld id="{4F9ED03F-4E6E-4B5E-B62A-11B5D60115AA}" type="slidenum">
              <a:rPr lang="es-ES" smtClean="0"/>
              <a:t>28</a:t>
            </a:fld>
            <a:endParaRPr lang="es-ES"/>
          </a:p>
        </p:txBody>
      </p:sp>
    </p:spTree>
    <p:extLst>
      <p:ext uri="{BB962C8B-B14F-4D97-AF65-F5344CB8AC3E}">
        <p14:creationId xmlns:p14="http://schemas.microsoft.com/office/powerpoint/2010/main" val="256763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Basándonos en los datos anteriores, las gráficas ponen en manifiesto que la probabilidad de que ocurran riesgos cuyo impacto es muy alto, es mínima. Lo más probable es que en el proyecto sucedan riesgos de bajo impacto, lo cual es buena señal.</a:t>
            </a:r>
          </a:p>
          <a:p>
            <a:endParaRPr lang="en-GB"/>
          </a:p>
        </p:txBody>
      </p:sp>
      <p:sp>
        <p:nvSpPr>
          <p:cNvPr id="4" name="Marcador de número de diapositiva 3"/>
          <p:cNvSpPr>
            <a:spLocks noGrp="1"/>
          </p:cNvSpPr>
          <p:nvPr>
            <p:ph type="sldNum" sz="quarter" idx="5"/>
          </p:nvPr>
        </p:nvSpPr>
        <p:spPr/>
        <p:txBody>
          <a:bodyPr/>
          <a:lstStyle/>
          <a:p>
            <a:fld id="{4F9ED03F-4E6E-4B5E-B62A-11B5D60115AA}" type="slidenum">
              <a:rPr lang="es-ES" smtClean="0"/>
              <a:t>29</a:t>
            </a:fld>
            <a:endParaRPr lang="es-ES"/>
          </a:p>
        </p:txBody>
      </p:sp>
    </p:spTree>
    <p:extLst>
      <p:ext uri="{BB962C8B-B14F-4D97-AF65-F5344CB8AC3E}">
        <p14:creationId xmlns:p14="http://schemas.microsoft.com/office/powerpoint/2010/main" val="378802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7A847CFC-816F-41D0-AAC0-9BF4FEBC753E}" type="datetimeFigureOut">
              <a:rPr lang="es-ES" smtClean="0"/>
              <a:t>02/11/2021</a:t>
            </a:fld>
            <a:endParaRPr lang="es-E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s-E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14391801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52530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52646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02/11/2021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85093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02/11/2021</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521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02/11/2021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37353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s-ES"/>
              <a:t>Haga clic para modificar los estilos de texto del patrón</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02/11/2021</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60445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t>02/11/2021</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81603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02/11/2021</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4941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02/11/2021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7138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02/11/2021</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0015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A847CFC-816F-41D0-AAC0-9BF4FEBC753E}" type="datetimeFigureOut">
              <a:rPr lang="es-ES" smtClean="0"/>
              <a:t>02/11/2021</a:t>
            </a:fld>
            <a:endParaRPr lang="es-E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E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132FADFE-3B8F-471C-ABF0-DBC7717ECBBC}" type="slidenum">
              <a:rPr lang="es-ES" smtClean="0"/>
              <a:t>‹Nº›</a:t>
            </a:fld>
            <a:endParaRPr lang="es-ES"/>
          </a:p>
        </p:txBody>
      </p:sp>
      <p:sp>
        <p:nvSpPr>
          <p:cNvPr id="8" name="1 CuadroTexto">
            <a:extLst>
              <a:ext uri="{FF2B5EF4-FFF2-40B4-BE49-F238E27FC236}">
                <a16:creationId xmlns:a16="http://schemas.microsoft.com/office/drawing/2014/main" id="{B2C7E1D8-343B-443E-91F3-517F93AB803D}"/>
              </a:ext>
            </a:extLst>
          </p:cNvPr>
          <p:cNvSpPr txBox="1"/>
          <p:nvPr userDrawn="1"/>
        </p:nvSpPr>
        <p:spPr>
          <a:xfrm>
            <a:off x="0" y="380"/>
            <a:ext cx="5652120" cy="307777"/>
          </a:xfrm>
          <a:prstGeom prst="rect">
            <a:avLst/>
          </a:prstGeom>
          <a:noFill/>
        </p:spPr>
        <p:txBody>
          <a:bodyPr wrap="square" rtlCol="0">
            <a:spAutoFit/>
          </a:bodyPr>
          <a:lstStyle/>
          <a:p>
            <a:r>
              <a:rPr lang="es-ES" sz="1400" b="1">
                <a:solidFill>
                  <a:schemeClr val="bg1"/>
                </a:solidFill>
              </a:rPr>
              <a:t>Dirección  y  Planificación de Proyectos Informáticos</a:t>
            </a:r>
          </a:p>
        </p:txBody>
      </p:sp>
      <p:sp>
        <p:nvSpPr>
          <p:cNvPr id="9" name="3 CuadroTexto">
            <a:extLst>
              <a:ext uri="{FF2B5EF4-FFF2-40B4-BE49-F238E27FC236}">
                <a16:creationId xmlns:a16="http://schemas.microsoft.com/office/drawing/2014/main" id="{D6DD7B15-5F5F-4EDE-B43D-C7F0FE6FEFCF}"/>
              </a:ext>
            </a:extLst>
          </p:cNvPr>
          <p:cNvSpPr txBox="1"/>
          <p:nvPr userDrawn="1"/>
        </p:nvSpPr>
        <p:spPr>
          <a:xfrm>
            <a:off x="1" y="497504"/>
            <a:ext cx="323165" cy="6099848"/>
          </a:xfrm>
          <a:prstGeom prst="rect">
            <a:avLst/>
          </a:prstGeom>
          <a:noFill/>
        </p:spPr>
        <p:txBody>
          <a:bodyPr vert="vert270" wrap="square" rtlCol="0">
            <a:spAutoFit/>
          </a:bodyPr>
          <a:lstStyle/>
          <a:p>
            <a:r>
              <a:rPr lang="es-ES" sz="900" b="1">
                <a:solidFill>
                  <a:schemeClr val="bg1">
                    <a:lumMod val="50000"/>
                  </a:schemeClr>
                </a:solidFill>
              </a:rPr>
              <a:t>Escuela de Ingeniería Informática			Universidad de Oviedo</a:t>
            </a:r>
          </a:p>
        </p:txBody>
      </p:sp>
    </p:spTree>
    <p:extLst>
      <p:ext uri="{BB962C8B-B14F-4D97-AF65-F5344CB8AC3E}">
        <p14:creationId xmlns:p14="http://schemas.microsoft.com/office/powerpoint/2010/main" val="159855516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2996952"/>
            <a:ext cx="8458200" cy="730944"/>
          </a:xfrm>
        </p:spPr>
        <p:txBody>
          <a:bodyPr>
            <a:normAutofit/>
          </a:bodyPr>
          <a:lstStyle/>
          <a:p>
            <a:r>
              <a:rPr lang="es-ES" sz="2800" dirty="0"/>
              <a:t>Planificación del proyecto</a:t>
            </a:r>
          </a:p>
        </p:txBody>
      </p:sp>
      <p:sp>
        <p:nvSpPr>
          <p:cNvPr id="3" name="2 Subtítulo"/>
          <p:cNvSpPr>
            <a:spLocks noGrp="1"/>
          </p:cNvSpPr>
          <p:nvPr>
            <p:ph type="subTitle" idx="1"/>
          </p:nvPr>
        </p:nvSpPr>
        <p:spPr>
          <a:xfrm>
            <a:off x="457200" y="3899938"/>
            <a:ext cx="4953000" cy="1905326"/>
          </a:xfrm>
        </p:spPr>
        <p:txBody>
          <a:bodyPr vert="horz" lIns="91440" tIns="45720" rIns="91440" bIns="45720" anchor="t">
            <a:normAutofit/>
          </a:bodyPr>
          <a:lstStyle/>
          <a:p>
            <a:pPr marL="63500"/>
            <a:r>
              <a:rPr lang="es-ES" dirty="0"/>
              <a:t>Auditoría de seguridad de las tarjetas de transporte de la CTA. Análisis de vulnerabilidades y alternativas.​</a:t>
            </a:r>
          </a:p>
        </p:txBody>
      </p:sp>
      <p:pic>
        <p:nvPicPr>
          <p:cNvPr id="1026" name="Picture 2" descr="C:\Users\quelo\Documents\Universidad\Asignatures\Asig-Grado\Arquitectura del Software\Teoría\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889" y="527336"/>
            <a:ext cx="2098839" cy="747045"/>
          </a:xfrm>
          <a:prstGeom prst="rect">
            <a:avLst/>
          </a:prstGeom>
          <a:noFill/>
          <a:effectLst>
            <a:outerShdw blurRad="50800" dist="127000" dir="2700000" algn="tl" rotWithShape="0">
              <a:prstClr val="black">
                <a:alpha val="30000"/>
              </a:prstClr>
            </a:outerShdw>
          </a:effectLst>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4202840" y="5550827"/>
            <a:ext cx="4791998" cy="923330"/>
          </a:xfrm>
          <a:prstGeom prst="rect">
            <a:avLst/>
          </a:prstGeom>
          <a:noFill/>
        </p:spPr>
        <p:txBody>
          <a:bodyPr wrap="square" lIns="91440" tIns="45720" rIns="91440" bIns="45720" rtlCol="0" anchor="t">
            <a:spAutoFit/>
          </a:bodyPr>
          <a:lstStyle/>
          <a:p>
            <a:pPr algn="r"/>
            <a:r>
              <a:rPr lang="es-ES" dirty="0"/>
              <a:t>Marco Antonio García Tamargo</a:t>
            </a:r>
          </a:p>
          <a:p>
            <a:pPr algn="r"/>
            <a:r>
              <a:rPr lang="es-ES" dirty="0"/>
              <a:t>Cristian González García</a:t>
            </a:r>
          </a:p>
          <a:p>
            <a:pPr algn="r"/>
            <a:r>
              <a:rPr lang="es-ES" dirty="0"/>
              <a:t>Alejandro León Pereira</a:t>
            </a:r>
          </a:p>
        </p:txBody>
      </p:sp>
      <p:sp>
        <p:nvSpPr>
          <p:cNvPr id="5" name="4 CuadroTexto"/>
          <p:cNvSpPr txBox="1"/>
          <p:nvPr/>
        </p:nvSpPr>
        <p:spPr>
          <a:xfrm>
            <a:off x="467544" y="6093296"/>
            <a:ext cx="1728192" cy="369332"/>
          </a:xfrm>
          <a:prstGeom prst="rect">
            <a:avLst/>
          </a:prstGeom>
          <a:noFill/>
        </p:spPr>
        <p:txBody>
          <a:bodyPr wrap="square" lIns="91440" tIns="45720" rIns="91440" bIns="45720" rtlCol="0" anchor="t">
            <a:spAutoFit/>
          </a:bodyPr>
          <a:lstStyle/>
          <a:p>
            <a:r>
              <a:rPr lang="es-ES" dirty="0"/>
              <a:t>2020-21</a:t>
            </a:r>
          </a:p>
        </p:txBody>
      </p:sp>
      <p:grpSp>
        <p:nvGrpSpPr>
          <p:cNvPr id="11" name="10 Grupo"/>
          <p:cNvGrpSpPr/>
          <p:nvPr/>
        </p:nvGrpSpPr>
        <p:grpSpPr>
          <a:xfrm>
            <a:off x="528945" y="527336"/>
            <a:ext cx="1882815" cy="1461504"/>
            <a:chOff x="528945" y="527337"/>
            <a:chExt cx="2520280" cy="1747625"/>
          </a:xfrm>
          <a:effectLst>
            <a:outerShdw blurRad="50800" dist="127000" dir="2700000" algn="ctr" rotWithShape="0">
              <a:srgbClr val="000000">
                <a:alpha val="30000"/>
              </a:srgbClr>
            </a:outerShdw>
          </a:effectLst>
        </p:grpSpPr>
        <p:pic>
          <p:nvPicPr>
            <p:cNvPr id="6" name="Picture 2" descr="G:\Mis Documentos\Documentos\Universidad\Anagrames\Nuevos\logo-colo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3" y="527337"/>
              <a:ext cx="1778984" cy="1389495"/>
            </a:xfrm>
            <a:prstGeom prst="rect">
              <a:avLst/>
            </a:prstGeom>
            <a:noFill/>
            <a:extLst>
              <a:ext uri="{909E8E84-426E-40DD-AFC4-6F175D3DCCD1}">
                <a14:hiddenFill xmlns:a14="http://schemas.microsoft.com/office/drawing/2010/main">
                  <a:solidFill>
                    <a:srgbClr val="FFFFFF"/>
                  </a:solidFill>
                </a14:hiddenFill>
              </a:ext>
            </a:extLst>
          </p:spPr>
        </p:pic>
        <p:sp>
          <p:nvSpPr>
            <p:cNvPr id="10" name="9 CuadroTexto"/>
            <p:cNvSpPr txBox="1"/>
            <p:nvPr/>
          </p:nvSpPr>
          <p:spPr>
            <a:xfrm>
              <a:off x="528945" y="1906931"/>
              <a:ext cx="2520280" cy="368031"/>
            </a:xfrm>
            <a:prstGeom prst="rect">
              <a:avLst/>
            </a:prstGeom>
            <a:noFill/>
          </p:spPr>
          <p:txBody>
            <a:bodyPr wrap="square" rtlCol="0">
              <a:spAutoFit/>
            </a:bodyPr>
            <a:lstStyle/>
            <a:p>
              <a:pPr algn="ctr"/>
              <a:r>
                <a:rPr lang="es-ES" sz="1400">
                  <a:solidFill>
                    <a:schemeClr val="bg1">
                      <a:lumMod val="50000"/>
                    </a:schemeClr>
                  </a:solidFill>
                  <a:latin typeface="Times New Roman" pitchFamily="18" charset="0"/>
                  <a:cs typeface="Times New Roman" pitchFamily="18" charset="0"/>
                </a:rPr>
                <a:t>Universidad de Oviedo</a:t>
              </a:r>
            </a:p>
          </p:txBody>
        </p:sp>
      </p:grpSp>
    </p:spTree>
    <p:extLst>
      <p:ext uri="{BB962C8B-B14F-4D97-AF65-F5344CB8AC3E}">
        <p14:creationId xmlns:p14="http://schemas.microsoft.com/office/powerpoint/2010/main" val="269842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a:bodyPr>
          <a:lstStyle/>
          <a:p>
            <a:r>
              <a:rPr lang="es-ES"/>
              <a:t>Estimación de Esfuerzos – Delphi</a:t>
            </a:r>
          </a:p>
        </p:txBody>
      </p:sp>
      <p:sp>
        <p:nvSpPr>
          <p:cNvPr id="10" name="Rectangle: Rounded Corners 9">
            <a:extLst>
              <a:ext uri="{FF2B5EF4-FFF2-40B4-BE49-F238E27FC236}">
                <a16:creationId xmlns:a16="http://schemas.microsoft.com/office/drawing/2014/main" id="{07DFEA09-54F9-49D4-ABE4-1DDC64E110FB}"/>
              </a:ext>
            </a:extLst>
          </p:cNvPr>
          <p:cNvSpPr/>
          <p:nvPr/>
        </p:nvSpPr>
        <p:spPr>
          <a:xfrm>
            <a:off x="761494" y="2676585"/>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dirty="0">
                <a:solidFill>
                  <a:srgbClr val="424456"/>
                </a:solidFill>
                <a:ea typeface="+mn-lt"/>
                <a:cs typeface="+mn-lt"/>
              </a:rPr>
              <a:t>App </a:t>
            </a:r>
            <a:r>
              <a:rPr lang="en-US" sz="1000" dirty="0" err="1">
                <a:solidFill>
                  <a:srgbClr val="424456"/>
                </a:solidFill>
                <a:ea typeface="+mn-lt"/>
                <a:cs typeface="+mn-lt"/>
              </a:rPr>
              <a:t>Móvil</a:t>
            </a:r>
            <a:r>
              <a:rPr lang="en-US" sz="1000" dirty="0">
                <a:solidFill>
                  <a:srgbClr val="424456"/>
                </a:solidFill>
                <a:ea typeface="+mn-lt"/>
                <a:cs typeface="+mn-lt"/>
              </a:rPr>
              <a:t>: Consulta de </a:t>
            </a:r>
            <a:r>
              <a:rPr lang="en-US" sz="1000" dirty="0" err="1">
                <a:solidFill>
                  <a:srgbClr val="424456"/>
                </a:solidFill>
                <a:ea typeface="+mn-lt"/>
                <a:cs typeface="+mn-lt"/>
              </a:rPr>
              <a:t>registro</a:t>
            </a:r>
            <a:r>
              <a:rPr lang="en-US" sz="1000" dirty="0">
                <a:solidFill>
                  <a:srgbClr val="424456"/>
                </a:solidFill>
                <a:ea typeface="+mn-lt"/>
                <a:cs typeface="+mn-lt"/>
              </a:rPr>
              <a:t> de </a:t>
            </a:r>
            <a:r>
              <a:rPr lang="en-US" sz="1000" dirty="0" err="1">
                <a:solidFill>
                  <a:srgbClr val="424456"/>
                </a:solidFill>
                <a:ea typeface="+mn-lt"/>
                <a:cs typeface="+mn-lt"/>
              </a:rPr>
              <a:t>historia</a:t>
            </a:r>
            <a:endParaRPr lang="en-US" sz="1000" dirty="0">
              <a:solidFill>
                <a:srgbClr val="424456"/>
              </a:solidFill>
              <a:ea typeface="+mn-lt"/>
              <a:cs typeface="+mn-lt"/>
            </a:endParaRPr>
          </a:p>
        </p:txBody>
      </p:sp>
      <p:sp>
        <p:nvSpPr>
          <p:cNvPr id="12" name="Rectangle: Rounded Corners 11">
            <a:extLst>
              <a:ext uri="{FF2B5EF4-FFF2-40B4-BE49-F238E27FC236}">
                <a16:creationId xmlns:a16="http://schemas.microsoft.com/office/drawing/2014/main" id="{99BAC6C4-15C0-415A-955E-9980C436C550}"/>
              </a:ext>
            </a:extLst>
          </p:cNvPr>
          <p:cNvSpPr/>
          <p:nvPr/>
        </p:nvSpPr>
        <p:spPr>
          <a:xfrm>
            <a:off x="5719540" y="1715254"/>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dirty="0">
                <a:solidFill>
                  <a:srgbClr val="424456"/>
                </a:solidFill>
                <a:ea typeface="+mn-lt"/>
                <a:cs typeface="+mn-lt"/>
              </a:rPr>
              <a:t>App </a:t>
            </a:r>
            <a:r>
              <a:rPr lang="en-US" sz="1000" dirty="0" err="1">
                <a:solidFill>
                  <a:srgbClr val="424456"/>
                </a:solidFill>
                <a:ea typeface="+mn-lt"/>
                <a:cs typeface="+mn-lt"/>
              </a:rPr>
              <a:t>móvil</a:t>
            </a:r>
            <a:r>
              <a:rPr lang="en-US" sz="1000" dirty="0">
                <a:solidFill>
                  <a:srgbClr val="424456"/>
                </a:solidFill>
                <a:ea typeface="+mn-lt"/>
                <a:cs typeface="+mn-lt"/>
              </a:rPr>
              <a:t>: </a:t>
            </a:r>
            <a:r>
              <a:rPr lang="en-US" sz="1000" dirty="0" err="1">
                <a:solidFill>
                  <a:srgbClr val="424456"/>
                </a:solidFill>
                <a:ea typeface="+mn-lt"/>
                <a:cs typeface="+mn-lt"/>
              </a:rPr>
              <a:t>Gestión</a:t>
            </a:r>
            <a:r>
              <a:rPr lang="en-US" sz="1000" dirty="0">
                <a:solidFill>
                  <a:srgbClr val="424456"/>
                </a:solidFill>
                <a:ea typeface="+mn-lt"/>
                <a:cs typeface="+mn-lt"/>
              </a:rPr>
              <a:t> del </a:t>
            </a:r>
            <a:r>
              <a:rPr lang="en-US" sz="1000" dirty="0" err="1">
                <a:solidFill>
                  <a:srgbClr val="424456"/>
                </a:solidFill>
                <a:ea typeface="+mn-lt"/>
                <a:cs typeface="+mn-lt"/>
              </a:rPr>
              <a:t>transporte</a:t>
            </a:r>
            <a:endParaRPr lang="en-US" sz="1000" dirty="0">
              <a:solidFill>
                <a:srgbClr val="424456"/>
              </a:solidFill>
              <a:ea typeface="+mn-lt"/>
              <a:cs typeface="+mn-lt"/>
            </a:endParaRPr>
          </a:p>
        </p:txBody>
      </p:sp>
      <p:sp>
        <p:nvSpPr>
          <p:cNvPr id="18" name="Rectangle: Rounded Corners 17">
            <a:extLst>
              <a:ext uri="{FF2B5EF4-FFF2-40B4-BE49-F238E27FC236}">
                <a16:creationId xmlns:a16="http://schemas.microsoft.com/office/drawing/2014/main" id="{12C0A883-D3D5-4F6D-AF66-37905ACE8851}"/>
              </a:ext>
            </a:extLst>
          </p:cNvPr>
          <p:cNvSpPr/>
          <p:nvPr/>
        </p:nvSpPr>
        <p:spPr>
          <a:xfrm>
            <a:off x="761494" y="3562221"/>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Gestión</a:t>
            </a:r>
            <a:r>
              <a:rPr lang="en-US" sz="1000">
                <a:solidFill>
                  <a:srgbClr val="424456"/>
                </a:solidFill>
                <a:ea typeface="+mn-lt"/>
                <a:cs typeface="+mn-lt"/>
              </a:rPr>
              <a:t> de </a:t>
            </a:r>
            <a:r>
              <a:rPr lang="en-US" sz="1000" err="1">
                <a:solidFill>
                  <a:srgbClr val="424456"/>
                </a:solidFill>
                <a:ea typeface="+mn-lt"/>
                <a:cs typeface="+mn-lt"/>
              </a:rPr>
              <a:t>usuarios</a:t>
            </a:r>
            <a:endParaRPr lang="en-US" sz="1000">
              <a:solidFill>
                <a:srgbClr val="424456"/>
              </a:solidFill>
              <a:ea typeface="+mn-lt"/>
              <a:cs typeface="+mn-lt"/>
            </a:endParaRPr>
          </a:p>
        </p:txBody>
      </p:sp>
      <p:sp>
        <p:nvSpPr>
          <p:cNvPr id="20" name="Rectangle: Rounded Corners 19">
            <a:extLst>
              <a:ext uri="{FF2B5EF4-FFF2-40B4-BE49-F238E27FC236}">
                <a16:creationId xmlns:a16="http://schemas.microsoft.com/office/drawing/2014/main" id="{0AC1F886-F7FD-49B0-BF28-93824574B02C}"/>
              </a:ext>
            </a:extLst>
          </p:cNvPr>
          <p:cNvSpPr/>
          <p:nvPr/>
        </p:nvSpPr>
        <p:spPr>
          <a:xfrm>
            <a:off x="761494" y="1790951"/>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dirty="0">
                <a:solidFill>
                  <a:srgbClr val="424456"/>
                </a:solidFill>
                <a:ea typeface="+mn-lt"/>
                <a:cs typeface="+mn-lt"/>
              </a:rPr>
              <a:t>Bluetooth</a:t>
            </a:r>
            <a:endParaRPr lang="en-US" dirty="0">
              <a:solidFill>
                <a:srgbClr val="424456"/>
              </a:solidFill>
            </a:endParaRPr>
          </a:p>
        </p:txBody>
      </p:sp>
      <p:sp>
        <p:nvSpPr>
          <p:cNvPr id="22" name="Rectangle: Rounded Corners 21">
            <a:extLst>
              <a:ext uri="{FF2B5EF4-FFF2-40B4-BE49-F238E27FC236}">
                <a16:creationId xmlns:a16="http://schemas.microsoft.com/office/drawing/2014/main" id="{56A07BF3-6090-4A52-AA8C-B5823BA7EFB0}"/>
              </a:ext>
            </a:extLst>
          </p:cNvPr>
          <p:cNvSpPr/>
          <p:nvPr/>
        </p:nvSpPr>
        <p:spPr>
          <a:xfrm>
            <a:off x="5719539" y="3637917"/>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Gestión</a:t>
            </a:r>
            <a:r>
              <a:rPr lang="en-US" sz="1000">
                <a:solidFill>
                  <a:srgbClr val="424456"/>
                </a:solidFill>
                <a:ea typeface="+mn-lt"/>
                <a:cs typeface="+mn-lt"/>
              </a:rPr>
              <a:t> de </a:t>
            </a:r>
            <a:r>
              <a:rPr lang="en-US" sz="1000" err="1">
                <a:solidFill>
                  <a:srgbClr val="424456"/>
                </a:solidFill>
                <a:ea typeface="+mn-lt"/>
                <a:cs typeface="+mn-lt"/>
              </a:rPr>
              <a:t>sensores</a:t>
            </a:r>
            <a:endParaRPr lang="en-US" sz="1000">
              <a:solidFill>
                <a:srgbClr val="424456"/>
              </a:solidFill>
              <a:ea typeface="+mn-lt"/>
              <a:cs typeface="+mn-lt"/>
            </a:endParaRPr>
          </a:p>
        </p:txBody>
      </p:sp>
      <p:sp>
        <p:nvSpPr>
          <p:cNvPr id="24" name="Rectangle: Rounded Corners 23">
            <a:extLst>
              <a:ext uri="{FF2B5EF4-FFF2-40B4-BE49-F238E27FC236}">
                <a16:creationId xmlns:a16="http://schemas.microsoft.com/office/drawing/2014/main" id="{D2BEE42E-5153-4ED8-BEF3-CE8B57E3ABCA}"/>
              </a:ext>
            </a:extLst>
          </p:cNvPr>
          <p:cNvSpPr/>
          <p:nvPr/>
        </p:nvSpPr>
        <p:spPr>
          <a:xfrm>
            <a:off x="761493" y="4447857"/>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Dashboard</a:t>
            </a:r>
            <a:endParaRPr lang="en-US">
              <a:solidFill>
                <a:srgbClr val="424456"/>
              </a:solidFill>
            </a:endParaRPr>
          </a:p>
        </p:txBody>
      </p:sp>
      <p:sp>
        <p:nvSpPr>
          <p:cNvPr id="26" name="Rectangle: Rounded Corners 25">
            <a:extLst>
              <a:ext uri="{FF2B5EF4-FFF2-40B4-BE49-F238E27FC236}">
                <a16:creationId xmlns:a16="http://schemas.microsoft.com/office/drawing/2014/main" id="{7A15AB02-3749-47B0-A64B-263AF972FA6F}"/>
              </a:ext>
            </a:extLst>
          </p:cNvPr>
          <p:cNvSpPr/>
          <p:nvPr/>
        </p:nvSpPr>
        <p:spPr>
          <a:xfrm>
            <a:off x="5719540" y="2699295"/>
            <a:ext cx="968898"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Integración</a:t>
            </a:r>
            <a:r>
              <a:rPr lang="en-US" sz="1000">
                <a:solidFill>
                  <a:srgbClr val="424456"/>
                </a:solidFill>
                <a:ea typeface="+mn-lt"/>
                <a:cs typeface="+mn-lt"/>
              </a:rPr>
              <a:t> con </a:t>
            </a:r>
            <a:r>
              <a:rPr lang="en-US" sz="1000" err="1">
                <a:solidFill>
                  <a:srgbClr val="424456"/>
                </a:solidFill>
                <a:ea typeface="+mn-lt"/>
                <a:cs typeface="+mn-lt"/>
              </a:rPr>
              <a:t>sistemas</a:t>
            </a:r>
            <a:r>
              <a:rPr lang="en-US" sz="1000">
                <a:solidFill>
                  <a:srgbClr val="424456"/>
                </a:solidFill>
                <a:ea typeface="+mn-lt"/>
                <a:cs typeface="+mn-lt"/>
              </a:rPr>
              <a:t> </a:t>
            </a:r>
            <a:r>
              <a:rPr lang="en-US" sz="1000" err="1">
                <a:solidFill>
                  <a:srgbClr val="424456"/>
                </a:solidFill>
                <a:ea typeface="+mn-lt"/>
                <a:cs typeface="+mn-lt"/>
              </a:rPr>
              <a:t>centrales</a:t>
            </a:r>
            <a:endParaRPr lang="en-US" sz="1000">
              <a:solidFill>
                <a:srgbClr val="424456"/>
              </a:solidFill>
              <a:ea typeface="+mn-lt"/>
              <a:cs typeface="+mn-lt"/>
            </a:endParaRPr>
          </a:p>
        </p:txBody>
      </p:sp>
      <p:sp>
        <p:nvSpPr>
          <p:cNvPr id="27" name="TextBox 26">
            <a:extLst>
              <a:ext uri="{FF2B5EF4-FFF2-40B4-BE49-F238E27FC236}">
                <a16:creationId xmlns:a16="http://schemas.microsoft.com/office/drawing/2014/main" id="{2BF1358D-5F0C-4ED5-AD4F-E11487BD25BC}"/>
              </a:ext>
            </a:extLst>
          </p:cNvPr>
          <p:cNvSpPr txBox="1"/>
          <p:nvPr/>
        </p:nvSpPr>
        <p:spPr>
          <a:xfrm>
            <a:off x="1694062" y="1966566"/>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46 días</a:t>
            </a:r>
          </a:p>
        </p:txBody>
      </p:sp>
      <p:sp>
        <p:nvSpPr>
          <p:cNvPr id="28" name="TextBox 27">
            <a:extLst>
              <a:ext uri="{FF2B5EF4-FFF2-40B4-BE49-F238E27FC236}">
                <a16:creationId xmlns:a16="http://schemas.microsoft.com/office/drawing/2014/main" id="{1AA1375B-7326-4C1B-857A-E5399A4E90C7}"/>
              </a:ext>
            </a:extLst>
          </p:cNvPr>
          <p:cNvSpPr txBox="1"/>
          <p:nvPr/>
        </p:nvSpPr>
        <p:spPr>
          <a:xfrm>
            <a:off x="1694062" y="2799215"/>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33 días</a:t>
            </a:r>
          </a:p>
        </p:txBody>
      </p:sp>
      <p:sp>
        <p:nvSpPr>
          <p:cNvPr id="29" name="TextBox 28">
            <a:extLst>
              <a:ext uri="{FF2B5EF4-FFF2-40B4-BE49-F238E27FC236}">
                <a16:creationId xmlns:a16="http://schemas.microsoft.com/office/drawing/2014/main" id="{A551C271-09C3-4D37-9CB9-D5F540248E5C}"/>
              </a:ext>
            </a:extLst>
          </p:cNvPr>
          <p:cNvSpPr txBox="1"/>
          <p:nvPr/>
        </p:nvSpPr>
        <p:spPr>
          <a:xfrm>
            <a:off x="1724340" y="3631864"/>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15 días</a:t>
            </a:r>
          </a:p>
        </p:txBody>
      </p:sp>
      <p:sp>
        <p:nvSpPr>
          <p:cNvPr id="30" name="TextBox 29">
            <a:extLst>
              <a:ext uri="{FF2B5EF4-FFF2-40B4-BE49-F238E27FC236}">
                <a16:creationId xmlns:a16="http://schemas.microsoft.com/office/drawing/2014/main" id="{A9B760FA-CE2B-4EDE-B43B-42DDE0BB90FD}"/>
              </a:ext>
            </a:extLst>
          </p:cNvPr>
          <p:cNvSpPr txBox="1"/>
          <p:nvPr/>
        </p:nvSpPr>
        <p:spPr>
          <a:xfrm>
            <a:off x="1724340" y="4509930"/>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13 días</a:t>
            </a:r>
          </a:p>
        </p:txBody>
      </p:sp>
      <p:sp>
        <p:nvSpPr>
          <p:cNvPr id="31" name="TextBox 30">
            <a:extLst>
              <a:ext uri="{FF2B5EF4-FFF2-40B4-BE49-F238E27FC236}">
                <a16:creationId xmlns:a16="http://schemas.microsoft.com/office/drawing/2014/main" id="{C318E868-EDB2-4F47-9A96-DA75916624CD}"/>
              </a:ext>
            </a:extLst>
          </p:cNvPr>
          <p:cNvSpPr txBox="1"/>
          <p:nvPr/>
        </p:nvSpPr>
        <p:spPr>
          <a:xfrm>
            <a:off x="6712664" y="1792466"/>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12 días</a:t>
            </a:r>
          </a:p>
        </p:txBody>
      </p:sp>
      <p:sp>
        <p:nvSpPr>
          <p:cNvPr id="32" name="TextBox 31">
            <a:extLst>
              <a:ext uri="{FF2B5EF4-FFF2-40B4-BE49-F238E27FC236}">
                <a16:creationId xmlns:a16="http://schemas.microsoft.com/office/drawing/2014/main" id="{0CC9E12A-83A6-4635-99B8-5753FAFF98F4}"/>
              </a:ext>
            </a:extLst>
          </p:cNvPr>
          <p:cNvSpPr txBox="1"/>
          <p:nvPr/>
        </p:nvSpPr>
        <p:spPr>
          <a:xfrm>
            <a:off x="6712664" y="2852201"/>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11 días</a:t>
            </a:r>
          </a:p>
        </p:txBody>
      </p:sp>
      <p:sp>
        <p:nvSpPr>
          <p:cNvPr id="33" name="TextBox 32">
            <a:extLst>
              <a:ext uri="{FF2B5EF4-FFF2-40B4-BE49-F238E27FC236}">
                <a16:creationId xmlns:a16="http://schemas.microsoft.com/office/drawing/2014/main" id="{95492D9C-70A1-4EAB-AB93-62B60C858072}"/>
              </a:ext>
            </a:extLst>
          </p:cNvPr>
          <p:cNvSpPr txBox="1"/>
          <p:nvPr/>
        </p:nvSpPr>
        <p:spPr>
          <a:xfrm>
            <a:off x="6712664" y="3737837"/>
            <a:ext cx="11308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10 días</a:t>
            </a:r>
          </a:p>
        </p:txBody>
      </p:sp>
      <p:sp>
        <p:nvSpPr>
          <p:cNvPr id="34" name="TextBox 33">
            <a:extLst>
              <a:ext uri="{FF2B5EF4-FFF2-40B4-BE49-F238E27FC236}">
                <a16:creationId xmlns:a16="http://schemas.microsoft.com/office/drawing/2014/main" id="{559B590D-A2D2-4704-8290-CC376C58C256}"/>
              </a:ext>
            </a:extLst>
          </p:cNvPr>
          <p:cNvSpPr txBox="1"/>
          <p:nvPr/>
        </p:nvSpPr>
        <p:spPr>
          <a:xfrm>
            <a:off x="2534281" y="5531817"/>
            <a:ext cx="4022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Tiempo de </a:t>
            </a:r>
            <a:r>
              <a:rPr lang="en-US" err="1"/>
              <a:t>desarrollo</a:t>
            </a:r>
            <a:r>
              <a:rPr lang="en-US"/>
              <a:t>: 3 meses</a:t>
            </a:r>
          </a:p>
        </p:txBody>
      </p:sp>
    </p:spTree>
    <p:extLst>
      <p:ext uri="{BB962C8B-B14F-4D97-AF65-F5344CB8AC3E}">
        <p14:creationId xmlns:p14="http://schemas.microsoft.com/office/powerpoint/2010/main" val="66895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Definición de empresa</a:t>
            </a:r>
          </a:p>
        </p:txBody>
      </p:sp>
      <p:pic>
        <p:nvPicPr>
          <p:cNvPr id="6" name="Imagen 6" descr="Interfaz de usuario gráfica, Texto, Aplicación&#10;&#10;Descripción generada automáticamente">
            <a:extLst>
              <a:ext uri="{FF2B5EF4-FFF2-40B4-BE49-F238E27FC236}">
                <a16:creationId xmlns:a16="http://schemas.microsoft.com/office/drawing/2014/main" id="{E5A2442E-06E2-4F51-8034-26390DC72957}"/>
              </a:ext>
            </a:extLst>
          </p:cNvPr>
          <p:cNvPicPr>
            <a:picLocks noGrp="1" noChangeAspect="1"/>
          </p:cNvPicPr>
          <p:nvPr>
            <p:ph idx="1"/>
          </p:nvPr>
        </p:nvPicPr>
        <p:blipFill>
          <a:blip r:embed="rId2"/>
          <a:stretch>
            <a:fillRect/>
          </a:stretch>
        </p:blipFill>
        <p:spPr>
          <a:xfrm>
            <a:off x="1225105" y="2794635"/>
            <a:ext cx="7013829" cy="1753362"/>
          </a:xfrm>
        </p:spPr>
      </p:pic>
    </p:spTree>
    <p:extLst>
      <p:ext uri="{BB962C8B-B14F-4D97-AF65-F5344CB8AC3E}">
        <p14:creationId xmlns:p14="http://schemas.microsoft.com/office/powerpoint/2010/main" val="283048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Personal</a:t>
            </a:r>
          </a:p>
        </p:txBody>
      </p:sp>
      <p:pic>
        <p:nvPicPr>
          <p:cNvPr id="9" name="Imagen 9" descr="Tabla&#10;&#10;Descripción generada automáticamente">
            <a:extLst>
              <a:ext uri="{FF2B5EF4-FFF2-40B4-BE49-F238E27FC236}">
                <a16:creationId xmlns:a16="http://schemas.microsoft.com/office/drawing/2014/main" id="{F6AB37F7-AC68-4EBD-999E-8FC983E830B3}"/>
              </a:ext>
            </a:extLst>
          </p:cNvPr>
          <p:cNvPicPr>
            <a:picLocks noGrp="1" noChangeAspect="1"/>
          </p:cNvPicPr>
          <p:nvPr>
            <p:ph idx="1"/>
          </p:nvPr>
        </p:nvPicPr>
        <p:blipFill>
          <a:blip r:embed="rId2"/>
          <a:stretch>
            <a:fillRect/>
          </a:stretch>
        </p:blipFill>
        <p:spPr>
          <a:xfrm>
            <a:off x="460819" y="1820418"/>
            <a:ext cx="4107561" cy="1891284"/>
          </a:xfrm>
        </p:spPr>
      </p:pic>
      <p:pic>
        <p:nvPicPr>
          <p:cNvPr id="10" name="Imagen 10" descr="Tabla&#10;&#10;Descripción generada automáticamente">
            <a:extLst>
              <a:ext uri="{FF2B5EF4-FFF2-40B4-BE49-F238E27FC236}">
                <a16:creationId xmlns:a16="http://schemas.microsoft.com/office/drawing/2014/main" id="{E0AC0564-4BE8-4E80-BF02-6F38FA9C0B86}"/>
              </a:ext>
            </a:extLst>
          </p:cNvPr>
          <p:cNvPicPr>
            <a:picLocks noChangeAspect="1"/>
          </p:cNvPicPr>
          <p:nvPr/>
        </p:nvPicPr>
        <p:blipFill>
          <a:blip r:embed="rId3"/>
          <a:stretch>
            <a:fillRect/>
          </a:stretch>
        </p:blipFill>
        <p:spPr>
          <a:xfrm>
            <a:off x="4745736" y="1919737"/>
            <a:ext cx="4242816" cy="1829806"/>
          </a:xfrm>
          <a:prstGeom prst="rect">
            <a:avLst/>
          </a:prstGeom>
        </p:spPr>
      </p:pic>
      <p:pic>
        <p:nvPicPr>
          <p:cNvPr id="11" name="Imagen 11" descr="Tabla&#10;&#10;Descripción generada automáticamente">
            <a:extLst>
              <a:ext uri="{FF2B5EF4-FFF2-40B4-BE49-F238E27FC236}">
                <a16:creationId xmlns:a16="http://schemas.microsoft.com/office/drawing/2014/main" id="{86C4AA05-AD1E-4CE4-9144-8FB2F33D61BD}"/>
              </a:ext>
            </a:extLst>
          </p:cNvPr>
          <p:cNvPicPr>
            <a:picLocks noChangeAspect="1"/>
          </p:cNvPicPr>
          <p:nvPr/>
        </p:nvPicPr>
        <p:blipFill>
          <a:blip r:embed="rId4"/>
          <a:stretch>
            <a:fillRect/>
          </a:stretch>
        </p:blipFill>
        <p:spPr>
          <a:xfrm>
            <a:off x="2093976" y="3835444"/>
            <a:ext cx="5806440" cy="2661832"/>
          </a:xfrm>
          <a:prstGeom prst="rect">
            <a:avLst/>
          </a:prstGeom>
        </p:spPr>
      </p:pic>
    </p:spTree>
    <p:extLst>
      <p:ext uri="{BB962C8B-B14F-4D97-AF65-F5344CB8AC3E}">
        <p14:creationId xmlns:p14="http://schemas.microsoft.com/office/powerpoint/2010/main" val="43390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Costes indirectos</a:t>
            </a:r>
          </a:p>
        </p:txBody>
      </p:sp>
      <p:pic>
        <p:nvPicPr>
          <p:cNvPr id="1026" name="Picture 2">
            <a:extLst>
              <a:ext uri="{FF2B5EF4-FFF2-40B4-BE49-F238E27FC236}">
                <a16:creationId xmlns:a16="http://schemas.microsoft.com/office/drawing/2014/main" id="{7D4D558E-96AD-409F-96AC-0F601E28CF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3688" y="2095130"/>
            <a:ext cx="5476624" cy="337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27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Medios de producción</a:t>
            </a:r>
          </a:p>
        </p:txBody>
      </p:sp>
      <p:pic>
        <p:nvPicPr>
          <p:cNvPr id="9" name="Imagen 8">
            <a:extLst>
              <a:ext uri="{FF2B5EF4-FFF2-40B4-BE49-F238E27FC236}">
                <a16:creationId xmlns:a16="http://schemas.microsoft.com/office/drawing/2014/main" id="{632AF59E-BA08-454D-B3D4-DA5220915E2F}"/>
              </a:ext>
            </a:extLst>
          </p:cNvPr>
          <p:cNvPicPr>
            <a:picLocks noChangeAspect="1"/>
          </p:cNvPicPr>
          <p:nvPr/>
        </p:nvPicPr>
        <p:blipFill>
          <a:blip r:embed="rId2"/>
          <a:stretch>
            <a:fillRect/>
          </a:stretch>
        </p:blipFill>
        <p:spPr>
          <a:xfrm>
            <a:off x="457201" y="2385001"/>
            <a:ext cx="8686800" cy="3640526"/>
          </a:xfrm>
          <a:prstGeom prst="rect">
            <a:avLst/>
          </a:prstGeom>
        </p:spPr>
      </p:pic>
    </p:spTree>
    <p:extLst>
      <p:ext uri="{BB962C8B-B14F-4D97-AF65-F5344CB8AC3E}">
        <p14:creationId xmlns:p14="http://schemas.microsoft.com/office/powerpoint/2010/main" val="159781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Partida 1</a:t>
            </a:r>
          </a:p>
        </p:txBody>
      </p:sp>
      <p:pic>
        <p:nvPicPr>
          <p:cNvPr id="3" name="Imagen 3" descr="Tabla&#10;&#10;Descripción generada automáticamente">
            <a:extLst>
              <a:ext uri="{FF2B5EF4-FFF2-40B4-BE49-F238E27FC236}">
                <a16:creationId xmlns:a16="http://schemas.microsoft.com/office/drawing/2014/main" id="{A93BD704-E37A-49F0-93B9-993F331136B1}"/>
              </a:ext>
            </a:extLst>
          </p:cNvPr>
          <p:cNvPicPr>
            <a:picLocks noGrp="1" noChangeAspect="1"/>
          </p:cNvPicPr>
          <p:nvPr>
            <p:ph idx="1"/>
          </p:nvPr>
        </p:nvPicPr>
        <p:blipFill>
          <a:blip r:embed="rId2"/>
          <a:stretch>
            <a:fillRect/>
          </a:stretch>
        </p:blipFill>
        <p:spPr>
          <a:xfrm>
            <a:off x="1750498" y="1828800"/>
            <a:ext cx="4838141" cy="4351338"/>
          </a:xfrm>
        </p:spPr>
      </p:pic>
    </p:spTree>
    <p:extLst>
      <p:ext uri="{BB962C8B-B14F-4D97-AF65-F5344CB8AC3E}">
        <p14:creationId xmlns:p14="http://schemas.microsoft.com/office/powerpoint/2010/main" val="7505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Partida 2</a:t>
            </a:r>
          </a:p>
        </p:txBody>
      </p:sp>
      <p:pic>
        <p:nvPicPr>
          <p:cNvPr id="4" name="Imagen 3">
            <a:extLst>
              <a:ext uri="{FF2B5EF4-FFF2-40B4-BE49-F238E27FC236}">
                <a16:creationId xmlns:a16="http://schemas.microsoft.com/office/drawing/2014/main" id="{5B0690BA-A843-4B1B-9D1B-0A2C8FB3B5D2}"/>
              </a:ext>
            </a:extLst>
          </p:cNvPr>
          <p:cNvPicPr>
            <a:picLocks noChangeAspect="1"/>
          </p:cNvPicPr>
          <p:nvPr/>
        </p:nvPicPr>
        <p:blipFill>
          <a:blip r:embed="rId2"/>
          <a:stretch>
            <a:fillRect/>
          </a:stretch>
        </p:blipFill>
        <p:spPr>
          <a:xfrm>
            <a:off x="0" y="2004646"/>
            <a:ext cx="4349818" cy="4853354"/>
          </a:xfrm>
          <a:prstGeom prst="rect">
            <a:avLst/>
          </a:prstGeom>
        </p:spPr>
      </p:pic>
      <p:pic>
        <p:nvPicPr>
          <p:cNvPr id="6" name="Imagen 5">
            <a:extLst>
              <a:ext uri="{FF2B5EF4-FFF2-40B4-BE49-F238E27FC236}">
                <a16:creationId xmlns:a16="http://schemas.microsoft.com/office/drawing/2014/main" id="{E14D1292-F545-4F7A-9D85-B7D6C2B83A70}"/>
              </a:ext>
            </a:extLst>
          </p:cNvPr>
          <p:cNvPicPr>
            <a:picLocks noChangeAspect="1"/>
          </p:cNvPicPr>
          <p:nvPr/>
        </p:nvPicPr>
        <p:blipFill>
          <a:blip r:embed="rId3"/>
          <a:stretch>
            <a:fillRect/>
          </a:stretch>
        </p:blipFill>
        <p:spPr>
          <a:xfrm>
            <a:off x="4346213" y="3516923"/>
            <a:ext cx="4797787" cy="3341077"/>
          </a:xfrm>
          <a:prstGeom prst="rect">
            <a:avLst/>
          </a:prstGeom>
        </p:spPr>
      </p:pic>
    </p:spTree>
    <p:extLst>
      <p:ext uri="{BB962C8B-B14F-4D97-AF65-F5344CB8AC3E}">
        <p14:creationId xmlns:p14="http://schemas.microsoft.com/office/powerpoint/2010/main" val="98950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Partidas 3 y 4</a:t>
            </a:r>
          </a:p>
        </p:txBody>
      </p:sp>
      <p:pic>
        <p:nvPicPr>
          <p:cNvPr id="6" name="Imagen 5">
            <a:extLst>
              <a:ext uri="{FF2B5EF4-FFF2-40B4-BE49-F238E27FC236}">
                <a16:creationId xmlns:a16="http://schemas.microsoft.com/office/drawing/2014/main" id="{413385E1-12E9-48E6-A970-1BB544F2B189}"/>
              </a:ext>
            </a:extLst>
          </p:cNvPr>
          <p:cNvPicPr>
            <a:picLocks noChangeAspect="1"/>
          </p:cNvPicPr>
          <p:nvPr/>
        </p:nvPicPr>
        <p:blipFill>
          <a:blip r:embed="rId2"/>
          <a:stretch>
            <a:fillRect/>
          </a:stretch>
        </p:blipFill>
        <p:spPr>
          <a:xfrm>
            <a:off x="372533" y="4802419"/>
            <a:ext cx="8652934" cy="1342569"/>
          </a:xfrm>
          <a:prstGeom prst="rect">
            <a:avLst/>
          </a:prstGeom>
        </p:spPr>
      </p:pic>
      <p:pic>
        <p:nvPicPr>
          <p:cNvPr id="10" name="Imagen 9">
            <a:extLst>
              <a:ext uri="{FF2B5EF4-FFF2-40B4-BE49-F238E27FC236}">
                <a16:creationId xmlns:a16="http://schemas.microsoft.com/office/drawing/2014/main" id="{8E8297D4-6549-4083-AE68-EB2453181395}"/>
              </a:ext>
            </a:extLst>
          </p:cNvPr>
          <p:cNvPicPr>
            <a:picLocks noChangeAspect="1"/>
          </p:cNvPicPr>
          <p:nvPr/>
        </p:nvPicPr>
        <p:blipFill>
          <a:blip r:embed="rId3"/>
          <a:stretch>
            <a:fillRect/>
          </a:stretch>
        </p:blipFill>
        <p:spPr>
          <a:xfrm>
            <a:off x="372533" y="2166008"/>
            <a:ext cx="8652934" cy="2278754"/>
          </a:xfrm>
          <a:prstGeom prst="rect">
            <a:avLst/>
          </a:prstGeom>
        </p:spPr>
      </p:pic>
    </p:spTree>
    <p:extLst>
      <p:ext uri="{BB962C8B-B14F-4D97-AF65-F5344CB8AC3E}">
        <p14:creationId xmlns:p14="http://schemas.microsoft.com/office/powerpoint/2010/main" val="2358829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Presupuesto de costes</a:t>
            </a:r>
          </a:p>
        </p:txBody>
      </p:sp>
      <p:pic>
        <p:nvPicPr>
          <p:cNvPr id="7" name="Imagen 6">
            <a:extLst>
              <a:ext uri="{FF2B5EF4-FFF2-40B4-BE49-F238E27FC236}">
                <a16:creationId xmlns:a16="http://schemas.microsoft.com/office/drawing/2014/main" id="{F146C1DF-3D58-4CB7-B5E0-A0E7367D1106}"/>
              </a:ext>
            </a:extLst>
          </p:cNvPr>
          <p:cNvPicPr>
            <a:picLocks noChangeAspect="1"/>
          </p:cNvPicPr>
          <p:nvPr/>
        </p:nvPicPr>
        <p:blipFill>
          <a:blip r:embed="rId2"/>
          <a:stretch>
            <a:fillRect/>
          </a:stretch>
        </p:blipFill>
        <p:spPr>
          <a:xfrm>
            <a:off x="1017588" y="2937405"/>
            <a:ext cx="7431951" cy="2701396"/>
          </a:xfrm>
          <a:prstGeom prst="rect">
            <a:avLst/>
          </a:prstGeom>
        </p:spPr>
      </p:pic>
    </p:spTree>
    <p:extLst>
      <p:ext uri="{BB962C8B-B14F-4D97-AF65-F5344CB8AC3E}">
        <p14:creationId xmlns:p14="http://schemas.microsoft.com/office/powerpoint/2010/main" val="1683837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dirty="0"/>
              <a:t>Presupuesto del Proyecto – Presupuesto de cliente: Ponderación</a:t>
            </a:r>
          </a:p>
        </p:txBody>
      </p:sp>
      <p:pic>
        <p:nvPicPr>
          <p:cNvPr id="4" name="Imagen 3">
            <a:extLst>
              <a:ext uri="{FF2B5EF4-FFF2-40B4-BE49-F238E27FC236}">
                <a16:creationId xmlns:a16="http://schemas.microsoft.com/office/drawing/2014/main" id="{24E3165E-6532-4999-AF59-7054495C4205}"/>
              </a:ext>
            </a:extLst>
          </p:cNvPr>
          <p:cNvPicPr>
            <a:picLocks noChangeAspect="1"/>
          </p:cNvPicPr>
          <p:nvPr/>
        </p:nvPicPr>
        <p:blipFill>
          <a:blip r:embed="rId2"/>
          <a:stretch>
            <a:fillRect/>
          </a:stretch>
        </p:blipFill>
        <p:spPr>
          <a:xfrm>
            <a:off x="1266092" y="1772441"/>
            <a:ext cx="6361276" cy="5085559"/>
          </a:xfrm>
          <a:prstGeom prst="rect">
            <a:avLst/>
          </a:prstGeom>
        </p:spPr>
      </p:pic>
    </p:spTree>
    <p:extLst>
      <p:ext uri="{BB962C8B-B14F-4D97-AF65-F5344CB8AC3E}">
        <p14:creationId xmlns:p14="http://schemas.microsoft.com/office/powerpoint/2010/main" val="288150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03624-12C6-4145-83BC-00F0C4ABDEA4}"/>
              </a:ext>
            </a:extLst>
          </p:cNvPr>
          <p:cNvSpPr>
            <a:spLocks noGrp="1"/>
          </p:cNvSpPr>
          <p:nvPr>
            <p:ph type="title"/>
          </p:nvPr>
        </p:nvSpPr>
        <p:spPr/>
        <p:txBody>
          <a:bodyPr vert="horz" lIns="91440" tIns="45720" rIns="91440" bIns="45720" anchor="ctr">
            <a:normAutofit/>
          </a:bodyPr>
          <a:lstStyle/>
          <a:p>
            <a:r>
              <a:rPr lang="es-ES"/>
              <a:t>Índice</a:t>
            </a:r>
          </a:p>
        </p:txBody>
      </p:sp>
      <p:sp>
        <p:nvSpPr>
          <p:cNvPr id="3" name="Marcador de contenido 2">
            <a:extLst>
              <a:ext uri="{FF2B5EF4-FFF2-40B4-BE49-F238E27FC236}">
                <a16:creationId xmlns:a16="http://schemas.microsoft.com/office/drawing/2014/main" id="{8B96365F-3077-4C2A-9D8F-D4658E5CD214}"/>
              </a:ext>
            </a:extLst>
          </p:cNvPr>
          <p:cNvSpPr>
            <a:spLocks noGrp="1"/>
          </p:cNvSpPr>
          <p:nvPr>
            <p:ph idx="1"/>
          </p:nvPr>
        </p:nvSpPr>
        <p:spPr/>
        <p:txBody>
          <a:bodyPr vert="horz" lIns="91440" tIns="45720" rIns="91440" bIns="45720" anchor="t">
            <a:normAutofit/>
          </a:bodyPr>
          <a:lstStyle/>
          <a:p>
            <a:pPr indent="-255905"/>
            <a:r>
              <a:rPr lang="es-ES" dirty="0"/>
              <a:t>Planificación del Proyecto</a:t>
            </a:r>
          </a:p>
          <a:p>
            <a:pPr indent="-255905"/>
            <a:r>
              <a:rPr lang="es-ES" dirty="0"/>
              <a:t>Estructura del equipo</a:t>
            </a:r>
          </a:p>
          <a:p>
            <a:pPr indent="-255905"/>
            <a:r>
              <a:rPr lang="es-ES" dirty="0"/>
              <a:t>Productos</a:t>
            </a:r>
          </a:p>
          <a:p>
            <a:pPr indent="-255905"/>
            <a:r>
              <a:rPr lang="es-ES" dirty="0"/>
              <a:t>Estimación de Esfuerzos</a:t>
            </a:r>
          </a:p>
          <a:p>
            <a:pPr indent="-255905"/>
            <a:r>
              <a:rPr lang="es-ES" dirty="0"/>
              <a:t>Presupuesto del Proyecto</a:t>
            </a:r>
          </a:p>
          <a:p>
            <a:pPr indent="-255905"/>
            <a:r>
              <a:rPr lang="es-ES" dirty="0"/>
              <a:t>Trazabilidad de las estimaciones / Presupuesto</a:t>
            </a:r>
          </a:p>
          <a:p>
            <a:pPr indent="-255905"/>
            <a:r>
              <a:rPr lang="es-ES" dirty="0"/>
              <a:t>Plan de Gestión de las comunicaciones</a:t>
            </a:r>
          </a:p>
          <a:p>
            <a:pPr indent="-255905"/>
            <a:r>
              <a:rPr lang="es-ES" dirty="0"/>
              <a:t>Plan de Gestión de riesgos</a:t>
            </a:r>
          </a:p>
          <a:p>
            <a:pPr indent="-255905"/>
            <a:r>
              <a:rPr lang="es-ES" dirty="0"/>
              <a:t>Estudio de alternativas</a:t>
            </a:r>
          </a:p>
        </p:txBody>
      </p:sp>
    </p:spTree>
    <p:extLst>
      <p:ext uri="{BB962C8B-B14F-4D97-AF65-F5344CB8AC3E}">
        <p14:creationId xmlns:p14="http://schemas.microsoft.com/office/powerpoint/2010/main" val="2896843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a:t>Presupuesto del Proyecto – Presupuesto de cliente</a:t>
            </a:r>
          </a:p>
        </p:txBody>
      </p:sp>
      <p:pic>
        <p:nvPicPr>
          <p:cNvPr id="4" name="Imagen 3">
            <a:extLst>
              <a:ext uri="{FF2B5EF4-FFF2-40B4-BE49-F238E27FC236}">
                <a16:creationId xmlns:a16="http://schemas.microsoft.com/office/drawing/2014/main" id="{7CF695D4-3AD8-4608-A1BF-6E26FDA00E26}"/>
              </a:ext>
            </a:extLst>
          </p:cNvPr>
          <p:cNvPicPr>
            <a:picLocks noChangeAspect="1"/>
          </p:cNvPicPr>
          <p:nvPr/>
        </p:nvPicPr>
        <p:blipFill>
          <a:blip r:embed="rId2"/>
          <a:stretch>
            <a:fillRect/>
          </a:stretch>
        </p:blipFill>
        <p:spPr>
          <a:xfrm>
            <a:off x="2254556" y="1792754"/>
            <a:ext cx="4353533" cy="5065246"/>
          </a:xfrm>
          <a:prstGeom prst="rect">
            <a:avLst/>
          </a:prstGeom>
        </p:spPr>
      </p:pic>
    </p:spTree>
    <p:extLst>
      <p:ext uri="{BB962C8B-B14F-4D97-AF65-F5344CB8AC3E}">
        <p14:creationId xmlns:p14="http://schemas.microsoft.com/office/powerpoint/2010/main" val="3844664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dirty="0"/>
              <a:t>Trazabilidad de las estimaciones / Presupuesto</a:t>
            </a:r>
          </a:p>
        </p:txBody>
      </p:sp>
      <p:sp>
        <p:nvSpPr>
          <p:cNvPr id="21" name="Marcador de contenido 3">
            <a:extLst>
              <a:ext uri="{FF2B5EF4-FFF2-40B4-BE49-F238E27FC236}">
                <a16:creationId xmlns:a16="http://schemas.microsoft.com/office/drawing/2014/main" id="{BDCFB980-D920-4828-A868-EBA664C327E5}"/>
              </a:ext>
            </a:extLst>
          </p:cNvPr>
          <p:cNvSpPr>
            <a:spLocks noGrp="1"/>
          </p:cNvSpPr>
          <p:nvPr>
            <p:ph idx="1"/>
          </p:nvPr>
        </p:nvSpPr>
        <p:spPr>
          <a:xfrm>
            <a:off x="457200" y="2007199"/>
            <a:ext cx="8229600" cy="4325112"/>
          </a:xfrm>
        </p:spPr>
        <p:txBody>
          <a:bodyPr vert="horz" lIns="91440" tIns="45720" rIns="91440" bIns="45720" anchor="t">
            <a:normAutofit/>
          </a:bodyPr>
          <a:lstStyle/>
          <a:p>
            <a:pPr indent="-255905"/>
            <a:r>
              <a:rPr lang="en-GB" dirty="0"/>
              <a:t>Para </a:t>
            </a:r>
            <a:r>
              <a:rPr lang="en-GB" dirty="0" err="1"/>
              <a:t>resumir</a:t>
            </a:r>
            <a:r>
              <a:rPr lang="en-GB" dirty="0"/>
              <a:t> se </a:t>
            </a:r>
            <a:r>
              <a:rPr lang="en-GB" dirty="0" err="1"/>
              <a:t>mostrará</a:t>
            </a:r>
            <a:r>
              <a:rPr lang="en-GB" dirty="0"/>
              <a:t> con un </a:t>
            </a:r>
            <a:r>
              <a:rPr lang="en-GB" dirty="0" err="1"/>
              <a:t>módulo</a:t>
            </a:r>
            <a:r>
              <a:rPr lang="en-GB" dirty="0"/>
              <a:t>, </a:t>
            </a:r>
            <a:r>
              <a:rPr lang="en-GB" dirty="0" err="1"/>
              <a:t>el</a:t>
            </a:r>
            <a:r>
              <a:rPr lang="en-GB" dirty="0"/>
              <a:t> de </a:t>
            </a:r>
            <a:r>
              <a:rPr lang="en-GB" dirty="0" err="1"/>
              <a:t>registro</a:t>
            </a:r>
            <a:r>
              <a:rPr lang="en-GB" dirty="0"/>
              <a:t> de </a:t>
            </a:r>
            <a:r>
              <a:rPr lang="en-GB" dirty="0" err="1"/>
              <a:t>historia</a:t>
            </a:r>
            <a:endParaRPr lang="en-GB" dirty="0"/>
          </a:p>
          <a:p>
            <a:pPr indent="-255905"/>
            <a:r>
              <a:rPr lang="es-ES" dirty="0">
                <a:ea typeface="+mn-lt"/>
                <a:cs typeface="+mn-lt"/>
              </a:rPr>
              <a:t>Se divide en 3 partes:</a:t>
            </a:r>
            <a:endParaRPr lang="en-US" dirty="0">
              <a:ea typeface="+mn-lt"/>
              <a:cs typeface="+mn-lt"/>
            </a:endParaRPr>
          </a:p>
          <a:p>
            <a:pPr marL="657860" lvl="1" indent="-246380">
              <a:buClr>
                <a:srgbClr val="438086"/>
              </a:buClr>
            </a:pPr>
            <a:r>
              <a:rPr lang="es-ES" dirty="0" err="1">
                <a:ea typeface="+mn-lt"/>
                <a:cs typeface="+mn-lt"/>
              </a:rPr>
              <a:t>Analisis</a:t>
            </a:r>
            <a:endParaRPr lang="en-US" dirty="0">
              <a:ea typeface="+mn-lt"/>
              <a:cs typeface="+mn-lt"/>
            </a:endParaRPr>
          </a:p>
          <a:p>
            <a:pPr marL="657860" lvl="1" indent="-246380">
              <a:buClr>
                <a:srgbClr val="438086"/>
              </a:buClr>
            </a:pPr>
            <a:r>
              <a:rPr lang="es-ES" dirty="0"/>
              <a:t>Desarrollo</a:t>
            </a:r>
          </a:p>
          <a:p>
            <a:pPr marL="657860" lvl="1" indent="-246380">
              <a:buClr>
                <a:srgbClr val="438086"/>
              </a:buClr>
            </a:pPr>
            <a:r>
              <a:rPr lang="es-ES" dirty="0"/>
              <a:t>Pruebas</a:t>
            </a:r>
          </a:p>
        </p:txBody>
      </p:sp>
      <p:sp>
        <p:nvSpPr>
          <p:cNvPr id="5" name="Marcador de contenido 2">
            <a:extLst>
              <a:ext uri="{FF2B5EF4-FFF2-40B4-BE49-F238E27FC236}">
                <a16:creationId xmlns:a16="http://schemas.microsoft.com/office/drawing/2014/main" id="{EB929FA0-F55C-4D62-BFC0-9F396B2C1E47}"/>
              </a:ext>
            </a:extLst>
          </p:cNvPr>
          <p:cNvSpPr txBox="1">
            <a:spLocks/>
          </p:cNvSpPr>
          <p:nvPr/>
        </p:nvSpPr>
        <p:spPr>
          <a:xfrm>
            <a:off x="252822" y="3778470"/>
            <a:ext cx="8229600" cy="4325112"/>
          </a:xfrm>
          <a:prstGeom prst="rect">
            <a:avLst/>
          </a:prstGeom>
        </p:spPr>
        <p:txBody>
          <a:bodyPr vert="horz" lIns="91440" tIns="45720" rIns="91440" bIns="45720" anchor="t">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5905"/>
            <a:endParaRPr lang="es-ES">
              <a:solidFill>
                <a:srgbClr val="000000"/>
              </a:solidFill>
            </a:endParaRPr>
          </a:p>
        </p:txBody>
      </p:sp>
      <p:pic>
        <p:nvPicPr>
          <p:cNvPr id="7" name="Picture 7" descr="Table&#10;&#10;Description automatically generated">
            <a:extLst>
              <a:ext uri="{FF2B5EF4-FFF2-40B4-BE49-F238E27FC236}">
                <a16:creationId xmlns:a16="http://schemas.microsoft.com/office/drawing/2014/main" id="{31826A6E-1F63-4083-88BB-981EA51783D9}"/>
              </a:ext>
            </a:extLst>
          </p:cNvPr>
          <p:cNvPicPr>
            <a:picLocks noChangeAspect="1"/>
          </p:cNvPicPr>
          <p:nvPr/>
        </p:nvPicPr>
        <p:blipFill>
          <a:blip r:embed="rId2"/>
          <a:stretch>
            <a:fillRect/>
          </a:stretch>
        </p:blipFill>
        <p:spPr>
          <a:xfrm>
            <a:off x="1406420" y="4169755"/>
            <a:ext cx="5922404" cy="790765"/>
          </a:xfrm>
          <a:prstGeom prst="rect">
            <a:avLst/>
          </a:prstGeom>
        </p:spPr>
      </p:pic>
    </p:spTree>
    <p:extLst>
      <p:ext uri="{BB962C8B-B14F-4D97-AF65-F5344CB8AC3E}">
        <p14:creationId xmlns:p14="http://schemas.microsoft.com/office/powerpoint/2010/main" val="2361998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dirty="0"/>
              <a:t>Trazabilidad de las estimaciones / Presupuesto</a:t>
            </a:r>
          </a:p>
        </p:txBody>
      </p:sp>
      <p:sp>
        <p:nvSpPr>
          <p:cNvPr id="21" name="Marcador de contenido 3">
            <a:extLst>
              <a:ext uri="{FF2B5EF4-FFF2-40B4-BE49-F238E27FC236}">
                <a16:creationId xmlns:a16="http://schemas.microsoft.com/office/drawing/2014/main" id="{BDCFB980-D920-4828-A868-EBA664C327E5}"/>
              </a:ext>
            </a:extLst>
          </p:cNvPr>
          <p:cNvSpPr>
            <a:spLocks noGrp="1"/>
          </p:cNvSpPr>
          <p:nvPr>
            <p:ph idx="1"/>
          </p:nvPr>
        </p:nvSpPr>
        <p:spPr>
          <a:xfrm>
            <a:off x="457200" y="2007199"/>
            <a:ext cx="8229600" cy="4325112"/>
          </a:xfrm>
        </p:spPr>
        <p:txBody>
          <a:bodyPr vert="horz" lIns="91440" tIns="45720" rIns="91440" bIns="45720" anchor="t">
            <a:normAutofit/>
          </a:bodyPr>
          <a:lstStyle/>
          <a:p>
            <a:pPr indent="-255905"/>
            <a:r>
              <a:rPr lang="en-GB" err="1"/>
              <a:t>Recursos</a:t>
            </a:r>
            <a:r>
              <a:rPr lang="en-GB"/>
              <a:t> </a:t>
            </a:r>
            <a:r>
              <a:rPr lang="en-GB" err="1"/>
              <a:t>asignados</a:t>
            </a:r>
            <a:r>
              <a:rPr lang="en-GB"/>
              <a:t>:</a:t>
            </a:r>
          </a:p>
          <a:p>
            <a:pPr marL="657860" lvl="1" indent="-246380"/>
            <a:r>
              <a:rPr lang="en-GB" err="1">
                <a:solidFill>
                  <a:srgbClr val="000000"/>
                </a:solidFill>
              </a:rPr>
              <a:t>Analistas</a:t>
            </a:r>
            <a:endParaRPr lang="en-GB">
              <a:solidFill>
                <a:srgbClr val="000000"/>
              </a:solidFill>
            </a:endParaRPr>
          </a:p>
          <a:p>
            <a:pPr marL="657860" lvl="1" indent="-246380"/>
            <a:r>
              <a:rPr lang="en-GB" err="1">
                <a:solidFill>
                  <a:srgbClr val="000000"/>
                </a:solidFill>
              </a:rPr>
              <a:t>Desarrollador</a:t>
            </a:r>
            <a:r>
              <a:rPr lang="en-GB">
                <a:solidFill>
                  <a:srgbClr val="000000"/>
                </a:solidFill>
              </a:rPr>
              <a:t> iOS, junior y senior de Android</a:t>
            </a:r>
          </a:p>
          <a:p>
            <a:pPr marL="657860" lvl="1" indent="-246380"/>
            <a:r>
              <a:rPr lang="en-GB">
                <a:solidFill>
                  <a:srgbClr val="000000"/>
                </a:solidFill>
              </a:rPr>
              <a:t>Tester </a:t>
            </a:r>
            <a:r>
              <a:rPr lang="en-GB" err="1">
                <a:solidFill>
                  <a:srgbClr val="000000"/>
                </a:solidFill>
              </a:rPr>
              <a:t>experto</a:t>
            </a:r>
            <a:r>
              <a:rPr lang="en-GB">
                <a:solidFill>
                  <a:srgbClr val="000000"/>
                </a:solidFill>
              </a:rPr>
              <a:t> en </a:t>
            </a:r>
            <a:r>
              <a:rPr lang="en-GB" err="1">
                <a:solidFill>
                  <a:srgbClr val="000000"/>
                </a:solidFill>
              </a:rPr>
              <a:t>plataformas</a:t>
            </a:r>
            <a:r>
              <a:rPr lang="en-GB">
                <a:solidFill>
                  <a:srgbClr val="000000"/>
                </a:solidFill>
              </a:rPr>
              <a:t> </a:t>
            </a:r>
            <a:r>
              <a:rPr lang="en-GB" err="1">
                <a:solidFill>
                  <a:srgbClr val="000000"/>
                </a:solidFill>
              </a:rPr>
              <a:t>móviles</a:t>
            </a:r>
            <a:endParaRPr lang="en-GB">
              <a:solidFill>
                <a:srgbClr val="000000"/>
              </a:solidFill>
            </a:endParaRPr>
          </a:p>
          <a:p>
            <a:pPr marL="657860" lvl="1" indent="-246380"/>
            <a:endParaRPr lang="en-GB">
              <a:solidFill>
                <a:srgbClr val="000000"/>
              </a:solidFill>
            </a:endParaRPr>
          </a:p>
          <a:p>
            <a:pPr marL="657860" lvl="1" indent="-246380"/>
            <a:endParaRPr lang="en-GB">
              <a:solidFill>
                <a:srgbClr val="000000"/>
              </a:solidFill>
            </a:endParaRPr>
          </a:p>
          <a:p>
            <a:pPr indent="-255905">
              <a:buClr>
                <a:srgbClr val="A04DA3"/>
              </a:buClr>
            </a:pPr>
            <a:r>
              <a:rPr lang="en-GB" err="1">
                <a:solidFill>
                  <a:srgbClr val="000000"/>
                </a:solidFill>
              </a:rPr>
              <a:t>Estimación</a:t>
            </a:r>
            <a:r>
              <a:rPr lang="en-GB">
                <a:solidFill>
                  <a:srgbClr val="000000"/>
                </a:solidFill>
              </a:rPr>
              <a:t>:</a:t>
            </a:r>
          </a:p>
          <a:p>
            <a:pPr marL="657860" lvl="1" indent="-246380"/>
            <a:r>
              <a:rPr lang="en-GB">
                <a:solidFill>
                  <a:srgbClr val="000000"/>
                </a:solidFill>
              </a:rPr>
              <a:t>33 días</a:t>
            </a:r>
          </a:p>
        </p:txBody>
      </p:sp>
      <p:sp>
        <p:nvSpPr>
          <p:cNvPr id="5" name="Marcador de contenido 2">
            <a:extLst>
              <a:ext uri="{FF2B5EF4-FFF2-40B4-BE49-F238E27FC236}">
                <a16:creationId xmlns:a16="http://schemas.microsoft.com/office/drawing/2014/main" id="{EB929FA0-F55C-4D62-BFC0-9F396B2C1E47}"/>
              </a:ext>
            </a:extLst>
          </p:cNvPr>
          <p:cNvSpPr txBox="1">
            <a:spLocks/>
          </p:cNvSpPr>
          <p:nvPr/>
        </p:nvSpPr>
        <p:spPr>
          <a:xfrm>
            <a:off x="101431" y="1674139"/>
            <a:ext cx="8229600" cy="4325112"/>
          </a:xfrm>
          <a:prstGeom prst="rect">
            <a:avLst/>
          </a:prstGeom>
        </p:spPr>
        <p:txBody>
          <a:bodyPr vert="horz" lIns="91440" tIns="45720" rIns="91440" bIns="45720" anchor="t">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5905"/>
            <a:endParaRPr lang="es-ES">
              <a:solidFill>
                <a:srgbClr val="000000"/>
              </a:solidFill>
            </a:endParaRPr>
          </a:p>
        </p:txBody>
      </p:sp>
      <p:pic>
        <p:nvPicPr>
          <p:cNvPr id="7" name="Picture 7" descr="Graphical user interface, text, application&#10;&#10;Description automatically generated">
            <a:extLst>
              <a:ext uri="{FF2B5EF4-FFF2-40B4-BE49-F238E27FC236}">
                <a16:creationId xmlns:a16="http://schemas.microsoft.com/office/drawing/2014/main" id="{A7F19F9A-21B3-4C2B-A9E8-2907C34F0552}"/>
              </a:ext>
            </a:extLst>
          </p:cNvPr>
          <p:cNvPicPr>
            <a:picLocks noChangeAspect="1"/>
          </p:cNvPicPr>
          <p:nvPr/>
        </p:nvPicPr>
        <p:blipFill>
          <a:blip r:embed="rId2"/>
          <a:stretch>
            <a:fillRect/>
          </a:stretch>
        </p:blipFill>
        <p:spPr>
          <a:xfrm>
            <a:off x="868983" y="3839030"/>
            <a:ext cx="5816431" cy="830098"/>
          </a:xfrm>
          <a:prstGeom prst="rect">
            <a:avLst/>
          </a:prstGeom>
        </p:spPr>
      </p:pic>
    </p:spTree>
    <p:extLst>
      <p:ext uri="{BB962C8B-B14F-4D97-AF65-F5344CB8AC3E}">
        <p14:creationId xmlns:p14="http://schemas.microsoft.com/office/powerpoint/2010/main" val="2133244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pPr indent="-255905"/>
            <a:r>
              <a:rPr lang="es-ES" dirty="0"/>
              <a:t>Trazabilidad de las estimaciones / Presupuesto</a:t>
            </a:r>
          </a:p>
        </p:txBody>
      </p:sp>
      <p:sp>
        <p:nvSpPr>
          <p:cNvPr id="21" name="Marcador de contenido 3">
            <a:extLst>
              <a:ext uri="{FF2B5EF4-FFF2-40B4-BE49-F238E27FC236}">
                <a16:creationId xmlns:a16="http://schemas.microsoft.com/office/drawing/2014/main" id="{BDCFB980-D920-4828-A868-EBA664C327E5}"/>
              </a:ext>
            </a:extLst>
          </p:cNvPr>
          <p:cNvSpPr>
            <a:spLocks noGrp="1"/>
          </p:cNvSpPr>
          <p:nvPr>
            <p:ph idx="1"/>
          </p:nvPr>
        </p:nvSpPr>
        <p:spPr>
          <a:xfrm>
            <a:off x="457200" y="2007199"/>
            <a:ext cx="8229600" cy="4325112"/>
          </a:xfrm>
        </p:spPr>
        <p:txBody>
          <a:bodyPr vert="horz" lIns="91440" tIns="45720" rIns="91440" bIns="45720" anchor="t">
            <a:normAutofit/>
          </a:bodyPr>
          <a:lstStyle/>
          <a:p>
            <a:pPr indent="-255905"/>
            <a:r>
              <a:rPr lang="en-GB"/>
              <a:t>En el </a:t>
            </a:r>
            <a:r>
              <a:rPr lang="en-GB" err="1"/>
              <a:t>presupuesto</a:t>
            </a:r>
            <a:r>
              <a:rPr lang="en-GB"/>
              <a:t>:</a:t>
            </a:r>
          </a:p>
          <a:p>
            <a:pPr marL="657860" lvl="1" indent="-246380"/>
            <a:r>
              <a:rPr lang="en-GB">
                <a:solidFill>
                  <a:srgbClr val="000000"/>
                </a:solidFill>
              </a:rPr>
              <a:t>Se </a:t>
            </a:r>
            <a:r>
              <a:rPr lang="en-GB" err="1">
                <a:solidFill>
                  <a:srgbClr val="000000"/>
                </a:solidFill>
              </a:rPr>
              <a:t>tiene</a:t>
            </a:r>
            <a:r>
              <a:rPr lang="en-GB">
                <a:solidFill>
                  <a:srgbClr val="000000"/>
                </a:solidFill>
              </a:rPr>
              <a:t> en </a:t>
            </a:r>
            <a:r>
              <a:rPr lang="en-GB" err="1">
                <a:solidFill>
                  <a:srgbClr val="000000"/>
                </a:solidFill>
              </a:rPr>
              <a:t>cuenta</a:t>
            </a:r>
            <a:r>
              <a:rPr lang="en-GB">
                <a:solidFill>
                  <a:srgbClr val="000000"/>
                </a:solidFill>
              </a:rPr>
              <a:t> los </a:t>
            </a:r>
            <a:r>
              <a:rPr lang="en-GB" err="1">
                <a:solidFill>
                  <a:srgbClr val="000000"/>
                </a:solidFill>
              </a:rPr>
              <a:t>recursos</a:t>
            </a:r>
            <a:r>
              <a:rPr lang="en-GB">
                <a:solidFill>
                  <a:srgbClr val="000000"/>
                </a:solidFill>
              </a:rPr>
              <a:t> </a:t>
            </a:r>
            <a:r>
              <a:rPr lang="en-GB" err="1">
                <a:solidFill>
                  <a:srgbClr val="000000"/>
                </a:solidFill>
              </a:rPr>
              <a:t>asignados</a:t>
            </a:r>
            <a:endParaRPr lang="en-GB">
              <a:solidFill>
                <a:srgbClr val="000000"/>
              </a:solidFill>
            </a:endParaRPr>
          </a:p>
          <a:p>
            <a:pPr marL="657860" lvl="1" indent="-246380"/>
            <a:r>
              <a:rPr lang="en-GB">
                <a:solidFill>
                  <a:srgbClr val="000000"/>
                </a:solidFill>
              </a:rPr>
              <a:t>Se </a:t>
            </a:r>
            <a:r>
              <a:rPr lang="en-GB" err="1">
                <a:solidFill>
                  <a:srgbClr val="000000"/>
                </a:solidFill>
              </a:rPr>
              <a:t>calculan</a:t>
            </a:r>
            <a:r>
              <a:rPr lang="en-GB">
                <a:solidFill>
                  <a:srgbClr val="000000"/>
                </a:solidFill>
              </a:rPr>
              <a:t> las horas en </a:t>
            </a:r>
            <a:r>
              <a:rPr lang="en-GB" err="1">
                <a:solidFill>
                  <a:srgbClr val="000000"/>
                </a:solidFill>
              </a:rPr>
              <a:t>función</a:t>
            </a:r>
            <a:r>
              <a:rPr lang="en-GB">
                <a:solidFill>
                  <a:srgbClr val="000000"/>
                </a:solidFill>
              </a:rPr>
              <a:t> de la estimación</a:t>
            </a:r>
          </a:p>
        </p:txBody>
      </p:sp>
      <p:sp>
        <p:nvSpPr>
          <p:cNvPr id="5" name="Marcador de contenido 2">
            <a:extLst>
              <a:ext uri="{FF2B5EF4-FFF2-40B4-BE49-F238E27FC236}">
                <a16:creationId xmlns:a16="http://schemas.microsoft.com/office/drawing/2014/main" id="{EB929FA0-F55C-4D62-BFC0-9F396B2C1E47}"/>
              </a:ext>
            </a:extLst>
          </p:cNvPr>
          <p:cNvSpPr txBox="1">
            <a:spLocks/>
          </p:cNvSpPr>
          <p:nvPr/>
        </p:nvSpPr>
        <p:spPr>
          <a:xfrm>
            <a:off x="101431" y="1674139"/>
            <a:ext cx="8229600" cy="4325112"/>
          </a:xfrm>
          <a:prstGeom prst="rect">
            <a:avLst/>
          </a:prstGeom>
        </p:spPr>
        <p:txBody>
          <a:bodyPr vert="horz" lIns="91440" tIns="45720" rIns="91440" bIns="45720" anchor="t">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indent="-255905"/>
            <a:endParaRPr lang="es-ES">
              <a:solidFill>
                <a:srgbClr val="000000"/>
              </a:solidFill>
            </a:endParaRPr>
          </a:p>
        </p:txBody>
      </p:sp>
      <p:pic>
        <p:nvPicPr>
          <p:cNvPr id="3" name="Picture 3" descr="Table&#10;&#10;Description automatically generated">
            <a:extLst>
              <a:ext uri="{FF2B5EF4-FFF2-40B4-BE49-F238E27FC236}">
                <a16:creationId xmlns:a16="http://schemas.microsoft.com/office/drawing/2014/main" id="{63E92E61-133D-4D46-8E7E-710286BA1E9C}"/>
              </a:ext>
            </a:extLst>
          </p:cNvPr>
          <p:cNvPicPr>
            <a:picLocks noChangeAspect="1"/>
          </p:cNvPicPr>
          <p:nvPr/>
        </p:nvPicPr>
        <p:blipFill>
          <a:blip r:embed="rId2"/>
          <a:stretch>
            <a:fillRect/>
          </a:stretch>
        </p:blipFill>
        <p:spPr>
          <a:xfrm>
            <a:off x="457200" y="3356076"/>
            <a:ext cx="7750738" cy="2775970"/>
          </a:xfrm>
          <a:prstGeom prst="rect">
            <a:avLst/>
          </a:prstGeom>
        </p:spPr>
      </p:pic>
    </p:spTree>
    <p:extLst>
      <p:ext uri="{BB962C8B-B14F-4D97-AF65-F5344CB8AC3E}">
        <p14:creationId xmlns:p14="http://schemas.microsoft.com/office/powerpoint/2010/main" val="231052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856583"/>
            <a:ext cx="8229600" cy="1066800"/>
          </a:xfrm>
        </p:spPr>
        <p:txBody>
          <a:bodyPr vert="horz" lIns="91440" tIns="45720" rIns="91440" bIns="45720" anchor="ctr">
            <a:normAutofit fontScale="90000"/>
          </a:bodyPr>
          <a:lstStyle/>
          <a:p>
            <a:pPr algn="ctr"/>
            <a:r>
              <a:rPr lang="es-ES" dirty="0"/>
              <a:t>Plan de Gestión de las</a:t>
            </a:r>
            <a:br>
              <a:rPr lang="es-ES" dirty="0"/>
            </a:br>
            <a:r>
              <a:rPr lang="es-ES" dirty="0"/>
              <a:t>comunicaciones I: Introducción y Objetivos</a:t>
            </a:r>
          </a:p>
        </p:txBody>
      </p:sp>
      <p:sp>
        <p:nvSpPr>
          <p:cNvPr id="21" name="Marcador de contenido 3">
            <a:extLst>
              <a:ext uri="{FF2B5EF4-FFF2-40B4-BE49-F238E27FC236}">
                <a16:creationId xmlns:a16="http://schemas.microsoft.com/office/drawing/2014/main" id="{BDCFB980-D920-4828-A868-EBA664C327E5}"/>
              </a:ext>
            </a:extLst>
          </p:cNvPr>
          <p:cNvSpPr>
            <a:spLocks noGrp="1"/>
          </p:cNvSpPr>
          <p:nvPr>
            <p:ph idx="1"/>
          </p:nvPr>
        </p:nvSpPr>
        <p:spPr>
          <a:xfrm>
            <a:off x="946404" y="2168768"/>
            <a:ext cx="6446520" cy="4011369"/>
          </a:xfrm>
        </p:spPr>
        <p:txBody>
          <a:bodyPr>
            <a:normAutofit/>
          </a:bodyPr>
          <a:lstStyle/>
          <a:p>
            <a:r>
              <a:rPr lang="es-ES" dirty="0"/>
              <a:t>Sistema que reduzca los costes e incremente la calidad de vida de los usuarios.</a:t>
            </a:r>
          </a:p>
          <a:p>
            <a:r>
              <a:rPr lang="es-ES" dirty="0"/>
              <a:t>Objetivos:</a:t>
            </a:r>
          </a:p>
          <a:p>
            <a:pPr lvl="1"/>
            <a:r>
              <a:rPr lang="es-ES" dirty="0"/>
              <a:t>Mantener a los interesados informados.</a:t>
            </a:r>
          </a:p>
          <a:p>
            <a:pPr lvl="1"/>
            <a:r>
              <a:rPr lang="es-ES" dirty="0"/>
              <a:t>Retroalimentación (usuarios y empresa).</a:t>
            </a:r>
          </a:p>
          <a:p>
            <a:pPr lvl="1"/>
            <a:r>
              <a:rPr lang="es-ES" dirty="0"/>
              <a:t>Aceptación por parte de éstos.</a:t>
            </a:r>
          </a:p>
          <a:p>
            <a:pPr lvl="1"/>
            <a:r>
              <a:rPr lang="es-ES" dirty="0"/>
              <a:t>Informar avance/dificultades.</a:t>
            </a:r>
          </a:p>
          <a:p>
            <a:pPr lvl="1"/>
            <a:r>
              <a:rPr lang="es-ES" dirty="0"/>
              <a:t>Visión de lo que sucede en todo momento.</a:t>
            </a:r>
          </a:p>
          <a:p>
            <a:endParaRPr lang="en-GB" dirty="0"/>
          </a:p>
        </p:txBody>
      </p:sp>
    </p:spTree>
    <p:extLst>
      <p:ext uri="{BB962C8B-B14F-4D97-AF65-F5344CB8AC3E}">
        <p14:creationId xmlns:p14="http://schemas.microsoft.com/office/powerpoint/2010/main" val="2427531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E1B7C32-D28E-4A11-A120-A993576604C3}"/>
              </a:ext>
            </a:extLst>
          </p:cNvPr>
          <p:cNvSpPr>
            <a:spLocks noGrp="1"/>
          </p:cNvSpPr>
          <p:nvPr>
            <p:ph type="title"/>
          </p:nvPr>
        </p:nvSpPr>
        <p:spPr>
          <a:xfrm>
            <a:off x="457199" y="993710"/>
            <a:ext cx="8229600" cy="1066800"/>
          </a:xfrm>
        </p:spPr>
        <p:txBody>
          <a:bodyPr vert="horz" lIns="91440" tIns="45720" rIns="91440" bIns="45720" anchor="ctr">
            <a:normAutofit fontScale="90000"/>
          </a:bodyPr>
          <a:lstStyle/>
          <a:p>
            <a:pPr algn="ctr"/>
            <a:r>
              <a:rPr lang="es-ES"/>
              <a:t>Plan de Gestión de las</a:t>
            </a:r>
            <a:br>
              <a:rPr lang="es-ES"/>
            </a:br>
            <a:r>
              <a:rPr lang="es-ES"/>
              <a:t>comunicaciones II: Interesados</a:t>
            </a:r>
          </a:p>
        </p:txBody>
      </p:sp>
      <p:graphicFrame>
        <p:nvGraphicFramePr>
          <p:cNvPr id="5" name="Tabla 4">
            <a:extLst>
              <a:ext uri="{FF2B5EF4-FFF2-40B4-BE49-F238E27FC236}">
                <a16:creationId xmlns:a16="http://schemas.microsoft.com/office/drawing/2014/main" id="{9EFEE74C-A4B1-4164-B735-CEFB8EB5BB79}"/>
              </a:ext>
            </a:extLst>
          </p:cNvPr>
          <p:cNvGraphicFramePr>
            <a:graphicFrameLocks noGrp="1"/>
          </p:cNvGraphicFramePr>
          <p:nvPr>
            <p:extLst>
              <p:ext uri="{D42A27DB-BD31-4B8C-83A1-F6EECF244321}">
                <p14:modId xmlns:p14="http://schemas.microsoft.com/office/powerpoint/2010/main" val="3258032301"/>
              </p:ext>
            </p:extLst>
          </p:nvPr>
        </p:nvGraphicFramePr>
        <p:xfrm>
          <a:off x="1487613" y="2077139"/>
          <a:ext cx="5793635" cy="4780861"/>
        </p:xfrm>
        <a:graphic>
          <a:graphicData uri="http://schemas.openxmlformats.org/drawingml/2006/table">
            <a:tbl>
              <a:tblPr firstRow="1" firstCol="1">
                <a:tableStyleId>{5C22544A-7EE6-4342-B048-85BDC9FD1C3A}</a:tableStyleId>
              </a:tblPr>
              <a:tblGrid>
                <a:gridCol w="1158727">
                  <a:extLst>
                    <a:ext uri="{9D8B030D-6E8A-4147-A177-3AD203B41FA5}">
                      <a16:colId xmlns:a16="http://schemas.microsoft.com/office/drawing/2014/main" val="3094237156"/>
                    </a:ext>
                  </a:extLst>
                </a:gridCol>
                <a:gridCol w="1158727">
                  <a:extLst>
                    <a:ext uri="{9D8B030D-6E8A-4147-A177-3AD203B41FA5}">
                      <a16:colId xmlns:a16="http://schemas.microsoft.com/office/drawing/2014/main" val="3954889618"/>
                    </a:ext>
                  </a:extLst>
                </a:gridCol>
                <a:gridCol w="1158727">
                  <a:extLst>
                    <a:ext uri="{9D8B030D-6E8A-4147-A177-3AD203B41FA5}">
                      <a16:colId xmlns:a16="http://schemas.microsoft.com/office/drawing/2014/main" val="1720004530"/>
                    </a:ext>
                  </a:extLst>
                </a:gridCol>
                <a:gridCol w="1158727">
                  <a:extLst>
                    <a:ext uri="{9D8B030D-6E8A-4147-A177-3AD203B41FA5}">
                      <a16:colId xmlns:a16="http://schemas.microsoft.com/office/drawing/2014/main" val="2138336732"/>
                    </a:ext>
                  </a:extLst>
                </a:gridCol>
                <a:gridCol w="1158727">
                  <a:extLst>
                    <a:ext uri="{9D8B030D-6E8A-4147-A177-3AD203B41FA5}">
                      <a16:colId xmlns:a16="http://schemas.microsoft.com/office/drawing/2014/main" val="2172259697"/>
                    </a:ext>
                  </a:extLst>
                </a:gridCol>
              </a:tblGrid>
              <a:tr h="187586">
                <a:tc>
                  <a:txBody>
                    <a:bodyPr/>
                    <a:lstStyle/>
                    <a:p>
                      <a:pPr algn="ctr">
                        <a:lnSpc>
                          <a:spcPct val="115000"/>
                        </a:lnSpc>
                      </a:pPr>
                      <a:r>
                        <a:rPr lang="es-ES" sz="1100">
                          <a:effectLst/>
                        </a:rPr>
                        <a:t>Rol</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nchor="ctr"/>
                </a:tc>
                <a:tc>
                  <a:txBody>
                    <a:bodyPr/>
                    <a:lstStyle/>
                    <a:p>
                      <a:pPr algn="ctr">
                        <a:lnSpc>
                          <a:spcPct val="115000"/>
                        </a:lnSpc>
                      </a:pPr>
                      <a:r>
                        <a:rPr lang="es-ES" sz="1100">
                          <a:effectLst/>
                        </a:rPr>
                        <a:t>Objetivo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nchor="ctr"/>
                </a:tc>
                <a:tc>
                  <a:txBody>
                    <a:bodyPr/>
                    <a:lstStyle/>
                    <a:p>
                      <a:pPr algn="ctr">
                        <a:lnSpc>
                          <a:spcPct val="115000"/>
                        </a:lnSpc>
                      </a:pPr>
                      <a:r>
                        <a:rPr lang="es-ES" sz="1100">
                          <a:effectLst/>
                        </a:rPr>
                        <a:t>Quién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nchor="ctr"/>
                </a:tc>
                <a:tc>
                  <a:txBody>
                    <a:bodyPr/>
                    <a:lstStyle/>
                    <a:p>
                      <a:pPr algn="ctr">
                        <a:lnSpc>
                          <a:spcPct val="115000"/>
                        </a:lnSpc>
                      </a:pPr>
                      <a:r>
                        <a:rPr lang="es-ES" sz="1100">
                          <a:effectLst/>
                        </a:rPr>
                        <a:t>Forma/Canal</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nchor="ctr"/>
                </a:tc>
                <a:tc>
                  <a:txBody>
                    <a:bodyPr/>
                    <a:lstStyle/>
                    <a:p>
                      <a:pPr algn="ctr">
                        <a:lnSpc>
                          <a:spcPct val="115000"/>
                        </a:lnSpc>
                      </a:pPr>
                      <a:r>
                        <a:rPr lang="es-ES" sz="1100">
                          <a:effectLst/>
                        </a:rPr>
                        <a:t>A quién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nchor="ctr"/>
                </a:tc>
                <a:extLst>
                  <a:ext uri="{0D108BD9-81ED-4DB2-BD59-A6C34878D82A}">
                    <a16:rowId xmlns:a16="http://schemas.microsoft.com/office/drawing/2014/main" val="2862030792"/>
                  </a:ext>
                </a:extLst>
              </a:tr>
              <a:tr h="537250">
                <a:tc>
                  <a:txBody>
                    <a:bodyPr/>
                    <a:lstStyle/>
                    <a:p>
                      <a:pPr>
                        <a:lnSpc>
                          <a:spcPct val="115000"/>
                        </a:lnSpc>
                      </a:pPr>
                      <a:r>
                        <a:rPr lang="es-ES" sz="1000">
                          <a:effectLst/>
                        </a:rPr>
                        <a:t>Cliente</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Informar del proyecto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Responsable de dirección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Oral, Escrita, Email, mensajería instantánea</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Jefe de Proyecto, Equipo de desarrollo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extLst>
                  <a:ext uri="{0D108BD9-81ED-4DB2-BD59-A6C34878D82A}">
                    <a16:rowId xmlns:a16="http://schemas.microsoft.com/office/drawing/2014/main" val="1118203284"/>
                  </a:ext>
                </a:extLst>
              </a:tr>
              <a:tr h="537250">
                <a:tc>
                  <a:txBody>
                    <a:bodyPr/>
                    <a:lstStyle/>
                    <a:p>
                      <a:pPr>
                        <a:lnSpc>
                          <a:spcPct val="115000"/>
                        </a:lnSpc>
                      </a:pPr>
                      <a:r>
                        <a:rPr lang="es-ES" sz="1000">
                          <a:effectLst/>
                        </a:rPr>
                        <a:t>Jefe de Proyecto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dirty="0">
                          <a:effectLst/>
                        </a:rPr>
                        <a:t>Interlocutor entre stakeholders y trabajadores</a:t>
                      </a:r>
                      <a:endParaRPr lang="es-ES" sz="1000" dirty="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Jefe de Proyecto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Oral, Escrita, Email, mensajería instantánea</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Resto de participantes del proyecto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extLst>
                  <a:ext uri="{0D108BD9-81ED-4DB2-BD59-A6C34878D82A}">
                    <a16:rowId xmlns:a16="http://schemas.microsoft.com/office/drawing/2014/main" val="2470502247"/>
                  </a:ext>
                </a:extLst>
              </a:tr>
              <a:tr h="902556">
                <a:tc>
                  <a:txBody>
                    <a:bodyPr/>
                    <a:lstStyle/>
                    <a:p>
                      <a:pPr>
                        <a:lnSpc>
                          <a:spcPct val="115000"/>
                        </a:lnSpc>
                      </a:pPr>
                      <a:r>
                        <a:rPr lang="es-ES" sz="1000">
                          <a:effectLst/>
                        </a:rPr>
                        <a:t>Equipo de desarrollo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Conocer los aspectos a desarrollar y posibles modificaciones</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Jefe del equipo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Oral, Email, mensajería instantánea</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Jefe de Desarrollo, Jefe de Proyecto, Cliente</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extLst>
                  <a:ext uri="{0D108BD9-81ED-4DB2-BD59-A6C34878D82A}">
                    <a16:rowId xmlns:a16="http://schemas.microsoft.com/office/drawing/2014/main" val="1270082312"/>
                  </a:ext>
                </a:extLst>
              </a:tr>
              <a:tr h="537250">
                <a:tc>
                  <a:txBody>
                    <a:bodyPr/>
                    <a:lstStyle/>
                    <a:p>
                      <a:pPr>
                        <a:lnSpc>
                          <a:spcPct val="115000"/>
                        </a:lnSpc>
                      </a:pPr>
                      <a:r>
                        <a:rPr lang="es-ES" sz="1000">
                          <a:effectLst/>
                        </a:rPr>
                        <a:t>Empresa de transporte y colocación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Conocer donde se instalará el equipamiento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Director de la empresa</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Oral, Escrita, Email, mensajería instantánea</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Jefe de Proyecto, Cliente</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extLst>
                  <a:ext uri="{0D108BD9-81ED-4DB2-BD59-A6C34878D82A}">
                    <a16:rowId xmlns:a16="http://schemas.microsoft.com/office/drawing/2014/main" val="1712163374"/>
                  </a:ext>
                </a:extLst>
              </a:tr>
              <a:tr h="902556">
                <a:tc>
                  <a:txBody>
                    <a:bodyPr/>
                    <a:lstStyle/>
                    <a:p>
                      <a:pPr>
                        <a:lnSpc>
                          <a:spcPct val="115000"/>
                        </a:lnSpc>
                      </a:pPr>
                      <a:r>
                        <a:rPr lang="es-ES" sz="1000">
                          <a:effectLst/>
                        </a:rPr>
                        <a:t>Equipo de formación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Saber cómo funciona el sistema para explicarlo a los clientes</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Director de formación</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Oral</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Equipo de desarrollo, usuarios finales</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extLst>
                  <a:ext uri="{0D108BD9-81ED-4DB2-BD59-A6C34878D82A}">
                    <a16:rowId xmlns:a16="http://schemas.microsoft.com/office/drawing/2014/main" val="56855366"/>
                  </a:ext>
                </a:extLst>
              </a:tr>
              <a:tr h="719903">
                <a:tc>
                  <a:txBody>
                    <a:bodyPr/>
                    <a:lstStyle/>
                    <a:p>
                      <a:pPr>
                        <a:lnSpc>
                          <a:spcPct val="115000"/>
                        </a:lnSpc>
                      </a:pPr>
                      <a:r>
                        <a:rPr lang="es-ES" sz="1000">
                          <a:effectLst/>
                        </a:rPr>
                        <a:t>Usuarios finales</a:t>
                      </a:r>
                    </a:p>
                    <a:p>
                      <a:r>
                        <a:rPr lang="es-ES" sz="1000">
                          <a:effectLst/>
                        </a:rPr>
                        <a:t> </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Conocer cómo funciona el sistema para poder usarlo</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Médicos, Enfermeros, auxiliares, doctores...</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a:effectLst/>
                        </a:rPr>
                        <a:t>Oral</a:t>
                      </a:r>
                      <a:endParaRPr lang="es-ES" sz="100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tc>
                  <a:txBody>
                    <a:bodyPr/>
                    <a:lstStyle/>
                    <a:p>
                      <a:pPr>
                        <a:lnSpc>
                          <a:spcPct val="115000"/>
                        </a:lnSpc>
                      </a:pPr>
                      <a:r>
                        <a:rPr lang="es-ES" sz="1000" dirty="0">
                          <a:effectLst/>
                        </a:rPr>
                        <a:t>Jefe de Proyecto, Equipo de formación.</a:t>
                      </a:r>
                      <a:endParaRPr lang="es-ES" sz="1000" dirty="0">
                        <a:effectLst/>
                        <a:latin typeface="Calibri" panose="020F0502020204030204" pitchFamily="34" charset="0"/>
                        <a:ea typeface="Yu Mincho" panose="02020400000000000000" pitchFamily="18" charset="-128"/>
                        <a:cs typeface="Arial" panose="020B0604020202020204" pitchFamily="34" charset="0"/>
                      </a:endParaRPr>
                    </a:p>
                  </a:txBody>
                  <a:tcPr marL="64975" marR="64975" marT="0" marB="0"/>
                </a:tc>
                <a:extLst>
                  <a:ext uri="{0D108BD9-81ED-4DB2-BD59-A6C34878D82A}">
                    <a16:rowId xmlns:a16="http://schemas.microsoft.com/office/drawing/2014/main" val="1933795404"/>
                  </a:ext>
                </a:extLst>
              </a:tr>
            </a:tbl>
          </a:graphicData>
        </a:graphic>
      </p:graphicFrame>
    </p:spTree>
    <p:extLst>
      <p:ext uri="{BB962C8B-B14F-4D97-AF65-F5344CB8AC3E}">
        <p14:creationId xmlns:p14="http://schemas.microsoft.com/office/powerpoint/2010/main" val="1770608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1D09D20-EFE2-40E7-AA64-5A0EE567079C}"/>
              </a:ext>
            </a:extLst>
          </p:cNvPr>
          <p:cNvSpPr>
            <a:spLocks noGrp="1"/>
          </p:cNvSpPr>
          <p:nvPr>
            <p:ph type="title"/>
          </p:nvPr>
        </p:nvSpPr>
        <p:spPr/>
        <p:txBody>
          <a:bodyPr vert="horz" lIns="91440" tIns="45720" rIns="91440" bIns="45720" anchor="ctr">
            <a:normAutofit/>
          </a:bodyPr>
          <a:lstStyle/>
          <a:p>
            <a:pPr algn="ctr"/>
            <a:r>
              <a:rPr lang="es-ES"/>
              <a:t>Plan de Gestión de las</a:t>
            </a:r>
            <a:br>
              <a:rPr lang="es-ES"/>
            </a:br>
            <a:r>
              <a:rPr lang="es-ES"/>
              <a:t>comunicaciones III: Tipos</a:t>
            </a:r>
          </a:p>
        </p:txBody>
      </p:sp>
      <p:sp>
        <p:nvSpPr>
          <p:cNvPr id="3" name="Marcador de contenido 2">
            <a:extLst>
              <a:ext uri="{FF2B5EF4-FFF2-40B4-BE49-F238E27FC236}">
                <a16:creationId xmlns:a16="http://schemas.microsoft.com/office/drawing/2014/main" id="{1E348AE6-C215-4051-9CA9-65E21916DC67}"/>
              </a:ext>
            </a:extLst>
          </p:cNvPr>
          <p:cNvSpPr>
            <a:spLocks noGrp="1"/>
          </p:cNvSpPr>
          <p:nvPr>
            <p:ph idx="1"/>
          </p:nvPr>
        </p:nvSpPr>
        <p:spPr/>
        <p:txBody>
          <a:bodyPr/>
          <a:lstStyle/>
          <a:p>
            <a:r>
              <a:rPr lang="es-ES"/>
              <a:t>Reuniones:</a:t>
            </a:r>
          </a:p>
          <a:p>
            <a:pPr lvl="1"/>
            <a:r>
              <a:rPr lang="es-ES"/>
              <a:t>Tras la realización de determinadas tareas.</a:t>
            </a:r>
          </a:p>
          <a:p>
            <a:pPr lvl="1"/>
            <a:r>
              <a:rPr lang="es-ES"/>
              <a:t>Tratarán diversos asuntos.</a:t>
            </a:r>
          </a:p>
          <a:p>
            <a:pPr lvl="1"/>
            <a:r>
              <a:rPr lang="es-ES"/>
              <a:t>1 reunión -&gt; 1 acta de reunión.</a:t>
            </a:r>
          </a:p>
          <a:p>
            <a:r>
              <a:rPr lang="es-ES"/>
              <a:t>Email.</a:t>
            </a:r>
          </a:p>
          <a:p>
            <a:r>
              <a:rPr lang="es-ES"/>
              <a:t>Mensajería instantánea.</a:t>
            </a:r>
          </a:p>
          <a:p>
            <a:r>
              <a:rPr lang="es-ES"/>
              <a:t>Oral.</a:t>
            </a:r>
          </a:p>
          <a:p>
            <a:r>
              <a:rPr lang="es-ES"/>
              <a:t>Escrita.</a:t>
            </a:r>
          </a:p>
        </p:txBody>
      </p:sp>
    </p:spTree>
    <p:extLst>
      <p:ext uri="{BB962C8B-B14F-4D97-AF65-F5344CB8AC3E}">
        <p14:creationId xmlns:p14="http://schemas.microsoft.com/office/powerpoint/2010/main" val="1664954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714F6-83A0-4672-8F55-43A09664AA18}"/>
              </a:ext>
            </a:extLst>
          </p:cNvPr>
          <p:cNvSpPr>
            <a:spLocks noGrp="1"/>
          </p:cNvSpPr>
          <p:nvPr>
            <p:ph type="title"/>
          </p:nvPr>
        </p:nvSpPr>
        <p:spPr/>
        <p:txBody>
          <a:bodyPr>
            <a:normAutofit/>
          </a:bodyPr>
          <a:lstStyle/>
          <a:p>
            <a:pPr algn="ctr"/>
            <a:r>
              <a:rPr lang="es-ES"/>
              <a:t>Plan de Gestión de las</a:t>
            </a:r>
            <a:br>
              <a:rPr lang="es-ES"/>
            </a:br>
            <a:r>
              <a:rPr lang="es-ES"/>
              <a:t>comunicaciones III: Salidas</a:t>
            </a:r>
          </a:p>
        </p:txBody>
      </p:sp>
      <p:sp>
        <p:nvSpPr>
          <p:cNvPr id="3" name="Marcador de contenido 2">
            <a:extLst>
              <a:ext uri="{FF2B5EF4-FFF2-40B4-BE49-F238E27FC236}">
                <a16:creationId xmlns:a16="http://schemas.microsoft.com/office/drawing/2014/main" id="{01E014F9-ABAF-483F-A573-5A9F5AE30A01}"/>
              </a:ext>
            </a:extLst>
          </p:cNvPr>
          <p:cNvSpPr>
            <a:spLocks noGrp="1"/>
          </p:cNvSpPr>
          <p:nvPr>
            <p:ph idx="1"/>
          </p:nvPr>
        </p:nvSpPr>
        <p:spPr/>
        <p:txBody>
          <a:bodyPr/>
          <a:lstStyle/>
          <a:p>
            <a:r>
              <a:rPr lang="es-ES"/>
              <a:t>Actas de reunión con los asuntos/cambios tratados/realizados.</a:t>
            </a:r>
          </a:p>
          <a:p>
            <a:r>
              <a:rPr lang="es-ES"/>
              <a:t>Copia de los correos enviados y/o recibidos.</a:t>
            </a:r>
          </a:p>
          <a:p>
            <a:r>
              <a:rPr lang="es-ES"/>
              <a:t>Log de conversaciones relacionadas con el proyecto.</a:t>
            </a:r>
          </a:p>
          <a:p>
            <a:r>
              <a:rPr lang="es-ES"/>
              <a:t>Copias de facturas de transporte.</a:t>
            </a:r>
          </a:p>
          <a:p>
            <a:r>
              <a:rPr lang="es-ES"/>
              <a:t>Copias de albarán de la empresa instaladora.</a:t>
            </a:r>
          </a:p>
        </p:txBody>
      </p:sp>
    </p:spTree>
    <p:extLst>
      <p:ext uri="{BB962C8B-B14F-4D97-AF65-F5344CB8AC3E}">
        <p14:creationId xmlns:p14="http://schemas.microsoft.com/office/powerpoint/2010/main" val="504921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C1CC2F87-8F40-4553-9547-031844DFB5DC}"/>
              </a:ext>
            </a:extLst>
          </p:cNvPr>
          <p:cNvSpPr>
            <a:spLocks noGrp="1"/>
          </p:cNvSpPr>
          <p:nvPr>
            <p:ph type="title"/>
          </p:nvPr>
        </p:nvSpPr>
        <p:spPr>
          <a:xfrm>
            <a:off x="457200" y="725954"/>
            <a:ext cx="8229600" cy="1066800"/>
          </a:xfrm>
        </p:spPr>
        <p:txBody>
          <a:bodyPr vert="horz" lIns="91440" tIns="45720" rIns="91440" bIns="45720" anchor="ctr">
            <a:normAutofit/>
          </a:bodyPr>
          <a:lstStyle/>
          <a:p>
            <a:r>
              <a:rPr lang="es-ES"/>
              <a:t>Plan de Gestión de riesgos</a:t>
            </a:r>
          </a:p>
        </p:txBody>
      </p:sp>
      <p:pic>
        <p:nvPicPr>
          <p:cNvPr id="2050" name="Picture 2">
            <a:extLst>
              <a:ext uri="{FF2B5EF4-FFF2-40B4-BE49-F238E27FC236}">
                <a16:creationId xmlns:a16="http://schemas.microsoft.com/office/drawing/2014/main" id="{06E94105-E018-4DC3-A40D-630E23FA2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0400"/>
            <a:ext cx="9144000" cy="489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927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C1CC2F87-8F40-4553-9547-031844DFB5DC}"/>
              </a:ext>
            </a:extLst>
          </p:cNvPr>
          <p:cNvSpPr>
            <a:spLocks noGrp="1"/>
          </p:cNvSpPr>
          <p:nvPr>
            <p:ph type="title"/>
          </p:nvPr>
        </p:nvSpPr>
        <p:spPr>
          <a:xfrm>
            <a:off x="457200" y="725954"/>
            <a:ext cx="8229600" cy="1066800"/>
          </a:xfrm>
        </p:spPr>
        <p:txBody>
          <a:bodyPr vert="horz" lIns="91440" tIns="45720" rIns="91440" bIns="45720" anchor="ctr">
            <a:normAutofit/>
          </a:bodyPr>
          <a:lstStyle/>
          <a:p>
            <a:r>
              <a:rPr lang="es-ES"/>
              <a:t>Plan de Gestión de riesgos</a:t>
            </a:r>
          </a:p>
        </p:txBody>
      </p:sp>
      <p:pic>
        <p:nvPicPr>
          <p:cNvPr id="3" name="Imagen 2">
            <a:extLst>
              <a:ext uri="{FF2B5EF4-FFF2-40B4-BE49-F238E27FC236}">
                <a16:creationId xmlns:a16="http://schemas.microsoft.com/office/drawing/2014/main" id="{0F125407-4C49-48A2-915F-94A429262A47}"/>
              </a:ext>
            </a:extLst>
          </p:cNvPr>
          <p:cNvPicPr>
            <a:picLocks noChangeAspect="1"/>
          </p:cNvPicPr>
          <p:nvPr/>
        </p:nvPicPr>
        <p:blipFill>
          <a:blip r:embed="rId3"/>
          <a:stretch>
            <a:fillRect/>
          </a:stretch>
        </p:blipFill>
        <p:spPr>
          <a:xfrm>
            <a:off x="369277" y="1792754"/>
            <a:ext cx="8774723" cy="4257302"/>
          </a:xfrm>
          <a:prstGeom prst="rect">
            <a:avLst/>
          </a:prstGeom>
        </p:spPr>
      </p:pic>
    </p:spTree>
    <p:extLst>
      <p:ext uri="{BB962C8B-B14F-4D97-AF65-F5344CB8AC3E}">
        <p14:creationId xmlns:p14="http://schemas.microsoft.com/office/powerpoint/2010/main" val="143138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3"/>
            <a:ext cx="4054479" cy="5943599"/>
          </a:xfrm>
        </p:spPr>
        <p:txBody>
          <a:bodyPr vert="horz" lIns="91440" tIns="45720" rIns="91440" bIns="45720" anchor="ctr">
            <a:normAutofit/>
          </a:bodyPr>
          <a:lstStyle/>
          <a:p>
            <a:r>
              <a:rPr lang="es-ES" dirty="0"/>
              <a:t>Planificación del Proyecto</a:t>
            </a:r>
          </a:p>
        </p:txBody>
      </p:sp>
      <p:pic>
        <p:nvPicPr>
          <p:cNvPr id="5" name="Imagen 4">
            <a:extLst>
              <a:ext uri="{FF2B5EF4-FFF2-40B4-BE49-F238E27FC236}">
                <a16:creationId xmlns:a16="http://schemas.microsoft.com/office/drawing/2014/main" id="{1B410DFC-3E6B-4A6E-A308-669DC9243412}"/>
              </a:ext>
            </a:extLst>
          </p:cNvPr>
          <p:cNvPicPr>
            <a:picLocks noChangeAspect="1"/>
          </p:cNvPicPr>
          <p:nvPr/>
        </p:nvPicPr>
        <p:blipFill>
          <a:blip r:embed="rId2"/>
          <a:stretch>
            <a:fillRect/>
          </a:stretch>
        </p:blipFill>
        <p:spPr>
          <a:xfrm>
            <a:off x="4349262" y="0"/>
            <a:ext cx="4794738" cy="6858000"/>
          </a:xfrm>
          <a:prstGeom prst="rect">
            <a:avLst/>
          </a:prstGeom>
        </p:spPr>
      </p:pic>
    </p:spTree>
    <p:extLst>
      <p:ext uri="{BB962C8B-B14F-4D97-AF65-F5344CB8AC3E}">
        <p14:creationId xmlns:p14="http://schemas.microsoft.com/office/powerpoint/2010/main" val="1480342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F4DDA-9311-43F7-86A4-A0DD651FFC03}"/>
              </a:ext>
            </a:extLst>
          </p:cNvPr>
          <p:cNvSpPr>
            <a:spLocks noGrp="1"/>
          </p:cNvSpPr>
          <p:nvPr>
            <p:ph type="title"/>
          </p:nvPr>
        </p:nvSpPr>
        <p:spPr/>
        <p:txBody>
          <a:bodyPr/>
          <a:lstStyle/>
          <a:p>
            <a:r>
              <a:rPr lang="es-ES"/>
              <a:t>Estudio de alternativas</a:t>
            </a:r>
          </a:p>
        </p:txBody>
      </p:sp>
      <p:sp>
        <p:nvSpPr>
          <p:cNvPr id="3" name="Marcador de contenido 2">
            <a:extLst>
              <a:ext uri="{FF2B5EF4-FFF2-40B4-BE49-F238E27FC236}">
                <a16:creationId xmlns:a16="http://schemas.microsoft.com/office/drawing/2014/main" id="{BF959778-07AC-4961-9C6C-9DEF5E3ACB6C}"/>
              </a:ext>
            </a:extLst>
          </p:cNvPr>
          <p:cNvSpPr>
            <a:spLocks noGrp="1"/>
          </p:cNvSpPr>
          <p:nvPr>
            <p:ph idx="1"/>
          </p:nvPr>
        </p:nvSpPr>
        <p:spPr>
          <a:xfrm>
            <a:off x="457200" y="2071871"/>
            <a:ext cx="8229600" cy="4325112"/>
          </a:xfrm>
        </p:spPr>
        <p:txBody>
          <a:bodyPr>
            <a:normAutofit/>
          </a:bodyPr>
          <a:lstStyle/>
          <a:p>
            <a:r>
              <a:rPr lang="es-ES" dirty="0"/>
              <a:t>Uso de Python como lenguaje de programación</a:t>
            </a:r>
          </a:p>
          <a:p>
            <a:r>
              <a:rPr lang="es-ES" dirty="0"/>
              <a:t>Adquirir equipos con mayor potencia.</a:t>
            </a:r>
          </a:p>
          <a:p>
            <a:r>
              <a:rPr lang="es-ES" dirty="0"/>
              <a:t>No realizar la integración con el sistema de información actual existente del contratante.</a:t>
            </a:r>
          </a:p>
          <a:p>
            <a:r>
              <a:rPr lang="es-ES" dirty="0"/>
              <a:t>Uso de NFC en lugar de Bluetooth.</a:t>
            </a:r>
          </a:p>
          <a:p>
            <a:r>
              <a:rPr lang="es-ES" dirty="0"/>
              <a:t>No contratar al consultor de tecnologías.</a:t>
            </a:r>
          </a:p>
          <a:p>
            <a:r>
              <a:rPr lang="es-ES" dirty="0"/>
              <a:t>Las reuniones de seguimiento tienen lugar cada 2 semanas.</a:t>
            </a:r>
          </a:p>
          <a:p>
            <a:r>
              <a:rPr lang="es-ES" dirty="0"/>
              <a:t>Utilizar a los programadores expertos que han desarrollado el proyecto como formadores.</a:t>
            </a:r>
          </a:p>
          <a:p>
            <a:endParaRPr lang="es-ES" dirty="0"/>
          </a:p>
        </p:txBody>
      </p:sp>
    </p:spTree>
    <p:extLst>
      <p:ext uri="{BB962C8B-B14F-4D97-AF65-F5344CB8AC3E}">
        <p14:creationId xmlns:p14="http://schemas.microsoft.com/office/powerpoint/2010/main" val="417525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5E7FC-3B75-4A64-87FF-28922ECDBAE4}"/>
              </a:ext>
            </a:extLst>
          </p:cNvPr>
          <p:cNvSpPr>
            <a:spLocks noGrp="1"/>
          </p:cNvSpPr>
          <p:nvPr>
            <p:ph type="title"/>
          </p:nvPr>
        </p:nvSpPr>
        <p:spPr/>
        <p:txBody>
          <a:bodyPr>
            <a:normAutofit/>
          </a:bodyPr>
          <a:lstStyle/>
          <a:p>
            <a:pPr algn="ctr"/>
            <a:r>
              <a:rPr lang="es-ES" dirty="0"/>
              <a:t>Planificación del Proyecto: Recursos</a:t>
            </a:r>
          </a:p>
        </p:txBody>
      </p:sp>
      <p:sp>
        <p:nvSpPr>
          <p:cNvPr id="3" name="Marcador de contenido 2">
            <a:extLst>
              <a:ext uri="{FF2B5EF4-FFF2-40B4-BE49-F238E27FC236}">
                <a16:creationId xmlns:a16="http://schemas.microsoft.com/office/drawing/2014/main" id="{E9D9B053-3A9A-4FE8-8B3C-A94185044347}"/>
              </a:ext>
            </a:extLst>
          </p:cNvPr>
          <p:cNvSpPr>
            <a:spLocks noGrp="1"/>
          </p:cNvSpPr>
          <p:nvPr>
            <p:ph idx="1"/>
          </p:nvPr>
        </p:nvSpPr>
        <p:spPr/>
        <p:txBody>
          <a:bodyPr/>
          <a:lstStyle/>
          <a:p>
            <a:r>
              <a:rPr lang="es-ES"/>
              <a:t>Distinguimos 3 tipos:</a:t>
            </a:r>
          </a:p>
          <a:p>
            <a:pPr lvl="1"/>
            <a:r>
              <a:rPr lang="es-ES"/>
              <a:t>Personal:</a:t>
            </a:r>
          </a:p>
          <a:p>
            <a:pPr lvl="2"/>
            <a:r>
              <a:rPr lang="es-ES"/>
              <a:t>Integrantes de la empresa.</a:t>
            </a:r>
          </a:p>
          <a:p>
            <a:pPr lvl="1"/>
            <a:r>
              <a:rPr lang="es-ES"/>
              <a:t>Externo:</a:t>
            </a:r>
          </a:p>
          <a:p>
            <a:pPr lvl="2"/>
            <a:r>
              <a:rPr lang="es-ES"/>
              <a:t>Contratados por la gestora.</a:t>
            </a:r>
          </a:p>
          <a:p>
            <a:pPr lvl="1"/>
            <a:r>
              <a:rPr lang="es-ES"/>
              <a:t>Material:</a:t>
            </a:r>
          </a:p>
          <a:p>
            <a:pPr lvl="2"/>
            <a:r>
              <a:rPr lang="es-ES"/>
              <a:t>Recursos materiales para desarrollar el proyecto.</a:t>
            </a:r>
          </a:p>
        </p:txBody>
      </p:sp>
    </p:spTree>
    <p:extLst>
      <p:ext uri="{BB962C8B-B14F-4D97-AF65-F5344CB8AC3E}">
        <p14:creationId xmlns:p14="http://schemas.microsoft.com/office/powerpoint/2010/main" val="196724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5B026-AD39-431F-A115-ACB8266C6AA5}"/>
              </a:ext>
            </a:extLst>
          </p:cNvPr>
          <p:cNvSpPr>
            <a:spLocks noGrp="1"/>
          </p:cNvSpPr>
          <p:nvPr>
            <p:ph type="title"/>
          </p:nvPr>
        </p:nvSpPr>
        <p:spPr/>
        <p:txBody>
          <a:bodyPr>
            <a:normAutofit/>
          </a:bodyPr>
          <a:lstStyle/>
          <a:p>
            <a:pPr algn="ctr"/>
            <a:r>
              <a:rPr lang="es-ES" dirty="0"/>
              <a:t>Planificación del Proyecto: Reuniones y Actas</a:t>
            </a:r>
          </a:p>
        </p:txBody>
      </p:sp>
      <p:sp>
        <p:nvSpPr>
          <p:cNvPr id="3" name="Marcador de contenido 2">
            <a:extLst>
              <a:ext uri="{FF2B5EF4-FFF2-40B4-BE49-F238E27FC236}">
                <a16:creationId xmlns:a16="http://schemas.microsoft.com/office/drawing/2014/main" id="{23D3B54B-1470-46DB-A4C2-5795835A943E}"/>
              </a:ext>
            </a:extLst>
          </p:cNvPr>
          <p:cNvSpPr>
            <a:spLocks noGrp="1"/>
          </p:cNvSpPr>
          <p:nvPr>
            <p:ph idx="1"/>
          </p:nvPr>
        </p:nvSpPr>
        <p:spPr/>
        <p:txBody>
          <a:bodyPr/>
          <a:lstStyle/>
          <a:p>
            <a:r>
              <a:rPr lang="es-ES"/>
              <a:t>Reuniones:</a:t>
            </a:r>
          </a:p>
          <a:p>
            <a:pPr lvl="1"/>
            <a:r>
              <a:rPr lang="es-ES"/>
              <a:t>12 reuniones a lo largo del proyecto.</a:t>
            </a:r>
          </a:p>
          <a:p>
            <a:pPr lvl="1"/>
            <a:r>
              <a:rPr lang="es-ES"/>
              <a:t>Al finalizar una determinada tarea para controlar la evolución hasta ese momento.</a:t>
            </a:r>
          </a:p>
          <a:p>
            <a:r>
              <a:rPr lang="es-ES"/>
              <a:t>Actas</a:t>
            </a:r>
          </a:p>
          <a:p>
            <a:pPr lvl="1"/>
            <a:r>
              <a:rPr lang="es-ES"/>
              <a:t>Generadas tras las reuniones</a:t>
            </a:r>
          </a:p>
          <a:p>
            <a:r>
              <a:rPr lang="es-ES"/>
              <a:t>Acta de aceptación:</a:t>
            </a:r>
          </a:p>
          <a:p>
            <a:pPr lvl="1"/>
            <a:r>
              <a:rPr lang="es-ES"/>
              <a:t>Al finalizar el despliegue, previo a la formación.</a:t>
            </a:r>
          </a:p>
          <a:p>
            <a:pPr lvl="1"/>
            <a:r>
              <a:rPr lang="es-ES"/>
              <a:t>Realizada por el Jefe de proyecto.</a:t>
            </a:r>
          </a:p>
        </p:txBody>
      </p:sp>
    </p:spTree>
    <p:extLst>
      <p:ext uri="{BB962C8B-B14F-4D97-AF65-F5344CB8AC3E}">
        <p14:creationId xmlns:p14="http://schemas.microsoft.com/office/powerpoint/2010/main" val="306385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a:bodyPr>
          <a:lstStyle/>
          <a:p>
            <a:r>
              <a:rPr lang="es-ES" dirty="0"/>
              <a:t>Estructura del equipo</a:t>
            </a:r>
          </a:p>
        </p:txBody>
      </p:sp>
      <p:graphicFrame>
        <p:nvGraphicFramePr>
          <p:cNvPr id="7" name="Marcador de contenido 6">
            <a:extLst>
              <a:ext uri="{FF2B5EF4-FFF2-40B4-BE49-F238E27FC236}">
                <a16:creationId xmlns:a16="http://schemas.microsoft.com/office/drawing/2014/main" id="{DC9A6574-0806-4EEC-8EC5-0588C9302F44}"/>
              </a:ext>
            </a:extLst>
          </p:cNvPr>
          <p:cNvGraphicFramePr>
            <a:graphicFrameLocks noGrp="1"/>
          </p:cNvGraphicFramePr>
          <p:nvPr>
            <p:ph idx="1"/>
            <p:extLst>
              <p:ext uri="{D42A27DB-BD31-4B8C-83A1-F6EECF244321}">
                <p14:modId xmlns:p14="http://schemas.microsoft.com/office/powerpoint/2010/main" val="3566989568"/>
              </p:ext>
            </p:extLst>
          </p:nvPr>
        </p:nvGraphicFramePr>
        <p:xfrm>
          <a:off x="883296" y="1729274"/>
          <a:ext cx="7377407" cy="4583539"/>
        </p:xfrm>
        <a:graphic>
          <a:graphicData uri="http://schemas.openxmlformats.org/drawingml/2006/table">
            <a:tbl>
              <a:tblPr firstRow="1" firstCol="1">
                <a:tableStyleId>{5C22544A-7EE6-4342-B048-85BDC9FD1C3A}</a:tableStyleId>
              </a:tblPr>
              <a:tblGrid>
                <a:gridCol w="950689">
                  <a:extLst>
                    <a:ext uri="{9D8B030D-6E8A-4147-A177-3AD203B41FA5}">
                      <a16:colId xmlns:a16="http://schemas.microsoft.com/office/drawing/2014/main" val="2902415393"/>
                    </a:ext>
                  </a:extLst>
                </a:gridCol>
                <a:gridCol w="872613">
                  <a:extLst>
                    <a:ext uri="{9D8B030D-6E8A-4147-A177-3AD203B41FA5}">
                      <a16:colId xmlns:a16="http://schemas.microsoft.com/office/drawing/2014/main" val="3372555062"/>
                    </a:ext>
                  </a:extLst>
                </a:gridCol>
                <a:gridCol w="1297437">
                  <a:extLst>
                    <a:ext uri="{9D8B030D-6E8A-4147-A177-3AD203B41FA5}">
                      <a16:colId xmlns:a16="http://schemas.microsoft.com/office/drawing/2014/main" val="3512465342"/>
                    </a:ext>
                  </a:extLst>
                </a:gridCol>
                <a:gridCol w="651398">
                  <a:extLst>
                    <a:ext uri="{9D8B030D-6E8A-4147-A177-3AD203B41FA5}">
                      <a16:colId xmlns:a16="http://schemas.microsoft.com/office/drawing/2014/main" val="3538922318"/>
                    </a:ext>
                  </a:extLst>
                </a:gridCol>
                <a:gridCol w="650633">
                  <a:extLst>
                    <a:ext uri="{9D8B030D-6E8A-4147-A177-3AD203B41FA5}">
                      <a16:colId xmlns:a16="http://schemas.microsoft.com/office/drawing/2014/main" val="215915674"/>
                    </a:ext>
                  </a:extLst>
                </a:gridCol>
                <a:gridCol w="1194102">
                  <a:extLst>
                    <a:ext uri="{9D8B030D-6E8A-4147-A177-3AD203B41FA5}">
                      <a16:colId xmlns:a16="http://schemas.microsoft.com/office/drawing/2014/main" val="989310419"/>
                    </a:ext>
                  </a:extLst>
                </a:gridCol>
                <a:gridCol w="872613">
                  <a:extLst>
                    <a:ext uri="{9D8B030D-6E8A-4147-A177-3AD203B41FA5}">
                      <a16:colId xmlns:a16="http://schemas.microsoft.com/office/drawing/2014/main" val="3337792702"/>
                    </a:ext>
                  </a:extLst>
                </a:gridCol>
                <a:gridCol w="887922">
                  <a:extLst>
                    <a:ext uri="{9D8B030D-6E8A-4147-A177-3AD203B41FA5}">
                      <a16:colId xmlns:a16="http://schemas.microsoft.com/office/drawing/2014/main" val="2107293422"/>
                    </a:ext>
                  </a:extLst>
                </a:gridCol>
              </a:tblGrid>
              <a:tr h="169761">
                <a:tc>
                  <a:txBody>
                    <a:bodyPr/>
                    <a:lstStyle/>
                    <a:p>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gridSpan="7">
                  <a:txBody>
                    <a:bodyPr/>
                    <a:lstStyle/>
                    <a:p>
                      <a:pPr algn="ctr"/>
                      <a:r>
                        <a:rPr lang="es-ES" sz="1100">
                          <a:effectLst/>
                        </a:rPr>
                        <a:t>Intervinientes</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42011123"/>
                  </a:ext>
                </a:extLst>
              </a:tr>
              <a:tr h="679043">
                <a:tc>
                  <a:txBody>
                    <a:bodyPr/>
                    <a:lstStyle/>
                    <a:p>
                      <a:r>
                        <a:rPr lang="es-ES" sz="1100">
                          <a:effectLst/>
                        </a:rPr>
                        <a:t>Actividad</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Analistas</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Desarrolladores</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Jefe de Equipo</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Tester</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Desarrollador experto en SOLID</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Analista de sistemas</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s-ES" sz="1100">
                          <a:effectLst/>
                        </a:rPr>
                        <a:t>Consultor de tecnología</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3783296817"/>
                  </a:ext>
                </a:extLst>
              </a:tr>
              <a:tr h="339521">
                <a:tc>
                  <a:txBody>
                    <a:bodyPr/>
                    <a:lstStyle/>
                    <a:p>
                      <a:r>
                        <a:rPr lang="es-ES" sz="1100">
                          <a:effectLst/>
                        </a:rPr>
                        <a:t>Análisis inicial</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1686573526"/>
                  </a:ext>
                </a:extLst>
              </a:tr>
              <a:tr h="339521">
                <a:tc>
                  <a:txBody>
                    <a:bodyPr/>
                    <a:lstStyle/>
                    <a:p>
                      <a:r>
                        <a:rPr lang="es-ES" sz="1100">
                          <a:effectLst/>
                        </a:rPr>
                        <a:t>Análisis módulos</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1716183427"/>
                  </a:ext>
                </a:extLst>
              </a:tr>
              <a:tr h="1188325">
                <a:tc>
                  <a:txBody>
                    <a:bodyPr/>
                    <a:lstStyle/>
                    <a:p>
                      <a:r>
                        <a:rPr lang="es-ES" sz="1100" dirty="0">
                          <a:effectLst/>
                        </a:rPr>
                        <a:t>Desarrollo módulos (excepto integración)</a:t>
                      </a:r>
                      <a:endParaRPr lang="es-ES" sz="1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197085261"/>
                  </a:ext>
                </a:extLst>
              </a:tr>
              <a:tr h="848804">
                <a:tc>
                  <a:txBody>
                    <a:bodyPr/>
                    <a:lstStyle/>
                    <a:p>
                      <a:r>
                        <a:rPr lang="es-ES" sz="1100" dirty="0">
                          <a:effectLst/>
                        </a:rPr>
                        <a:t>Desarrollo Módulo de Bluetooth</a:t>
                      </a:r>
                      <a:endParaRPr lang="es-ES" sz="1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548823339"/>
                  </a:ext>
                </a:extLst>
              </a:tr>
              <a:tr h="1018564">
                <a:tc>
                  <a:txBody>
                    <a:bodyPr/>
                    <a:lstStyle/>
                    <a:p>
                      <a:r>
                        <a:rPr lang="es-ES" sz="1100">
                          <a:effectLst/>
                        </a:rPr>
                        <a:t>Desarrollo Módulo de Integración</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X</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a:effectLst/>
                        </a:rPr>
                        <a:t> </a:t>
                      </a:r>
                      <a:endParaRPr lang="es-ES" sz="1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algn="ctr"/>
                      <a:r>
                        <a:rPr lang="es-ES" sz="1100" dirty="0">
                          <a:effectLst/>
                        </a:rPr>
                        <a:t> </a:t>
                      </a:r>
                      <a:endParaRPr lang="es-ES" sz="1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extLst>
                  <a:ext uri="{0D108BD9-81ED-4DB2-BD59-A6C34878D82A}">
                    <a16:rowId xmlns:a16="http://schemas.microsoft.com/office/drawing/2014/main" val="3498320445"/>
                  </a:ext>
                </a:extLst>
              </a:tr>
            </a:tbl>
          </a:graphicData>
        </a:graphic>
      </p:graphicFrame>
    </p:spTree>
    <p:extLst>
      <p:ext uri="{BB962C8B-B14F-4D97-AF65-F5344CB8AC3E}">
        <p14:creationId xmlns:p14="http://schemas.microsoft.com/office/powerpoint/2010/main" val="69336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A43FA8B4-7F85-4971-A277-6656EE0D3D74}"/>
              </a:ext>
            </a:extLst>
          </p:cNvPr>
          <p:cNvSpPr/>
          <p:nvPr/>
        </p:nvSpPr>
        <p:spPr>
          <a:xfrm>
            <a:off x="4575594" y="2047370"/>
            <a:ext cx="3709071" cy="7720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a:bodyPr>
          <a:lstStyle/>
          <a:p>
            <a:r>
              <a:rPr lang="es-ES"/>
              <a:t>Estimación de Esfuerzos – Proceso</a:t>
            </a:r>
          </a:p>
        </p:txBody>
      </p:sp>
      <p:sp>
        <p:nvSpPr>
          <p:cNvPr id="3" name="Marcador de contenido 3">
            <a:extLst>
              <a:ext uri="{FF2B5EF4-FFF2-40B4-BE49-F238E27FC236}">
                <a16:creationId xmlns:a16="http://schemas.microsoft.com/office/drawing/2014/main" id="{5AC2899F-A78A-46CA-A82F-8B8B7E3FABDA}"/>
              </a:ext>
            </a:extLst>
          </p:cNvPr>
          <p:cNvSpPr>
            <a:spLocks noGrp="1"/>
          </p:cNvSpPr>
          <p:nvPr>
            <p:ph idx="1"/>
          </p:nvPr>
        </p:nvSpPr>
        <p:spPr>
          <a:xfrm>
            <a:off x="517756" y="1492471"/>
            <a:ext cx="9198500" cy="4325112"/>
          </a:xfrm>
        </p:spPr>
        <p:txBody>
          <a:bodyPr vert="horz" lIns="91440" tIns="45720" rIns="91440" bIns="45720" anchor="t">
            <a:normAutofit/>
          </a:bodyPr>
          <a:lstStyle/>
          <a:p>
            <a:pPr marL="109855" indent="0">
              <a:buNone/>
            </a:pPr>
            <a:r>
              <a:rPr lang="en-GB" err="1"/>
              <a:t>Módulo</a:t>
            </a:r>
            <a:r>
              <a:rPr lang="en-GB"/>
              <a:t> </a:t>
            </a:r>
            <a:r>
              <a:rPr lang="en-GB">
                <a:ea typeface="+mn-lt"/>
                <a:cs typeface="+mn-lt"/>
              </a:rPr>
              <a:t>App </a:t>
            </a:r>
            <a:r>
              <a:rPr lang="en-GB" err="1">
                <a:ea typeface="+mn-lt"/>
                <a:cs typeface="+mn-lt"/>
              </a:rPr>
              <a:t>Móvil</a:t>
            </a:r>
            <a:r>
              <a:rPr lang="en-GB">
                <a:ea typeface="+mn-lt"/>
                <a:cs typeface="+mn-lt"/>
              </a:rPr>
              <a:t>: Consulta de </a:t>
            </a:r>
            <a:r>
              <a:rPr lang="en-GB" err="1">
                <a:ea typeface="+mn-lt"/>
                <a:cs typeface="+mn-lt"/>
              </a:rPr>
              <a:t>registro</a:t>
            </a:r>
            <a:r>
              <a:rPr lang="en-GB">
                <a:ea typeface="+mn-lt"/>
                <a:cs typeface="+mn-lt"/>
              </a:rPr>
              <a:t> de </a:t>
            </a:r>
            <a:r>
              <a:rPr lang="en-GB" err="1">
                <a:ea typeface="+mn-lt"/>
                <a:cs typeface="+mn-lt"/>
              </a:rPr>
              <a:t>historia</a:t>
            </a:r>
            <a:endParaRPr lang="en-GB" err="1"/>
          </a:p>
        </p:txBody>
      </p:sp>
      <p:sp>
        <p:nvSpPr>
          <p:cNvPr id="5" name="Rectangle: Rounded Corners 4">
            <a:extLst>
              <a:ext uri="{FF2B5EF4-FFF2-40B4-BE49-F238E27FC236}">
                <a16:creationId xmlns:a16="http://schemas.microsoft.com/office/drawing/2014/main" id="{083BEBED-10BA-44FB-9419-2499EE73E43F}"/>
              </a:ext>
            </a:extLst>
          </p:cNvPr>
          <p:cNvSpPr/>
          <p:nvPr/>
        </p:nvSpPr>
        <p:spPr>
          <a:xfrm>
            <a:off x="920455" y="3372985"/>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Salidas</a:t>
            </a:r>
          </a:p>
        </p:txBody>
      </p:sp>
      <p:sp>
        <p:nvSpPr>
          <p:cNvPr id="44" name="Rectangle: Rounded Corners 43">
            <a:extLst>
              <a:ext uri="{FF2B5EF4-FFF2-40B4-BE49-F238E27FC236}">
                <a16:creationId xmlns:a16="http://schemas.microsoft.com/office/drawing/2014/main" id="{ECF9EA4B-BB05-48BD-9947-B8C810827858}"/>
              </a:ext>
            </a:extLst>
          </p:cNvPr>
          <p:cNvSpPr/>
          <p:nvPr/>
        </p:nvSpPr>
        <p:spPr>
          <a:xfrm>
            <a:off x="920453" y="4478137"/>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Interfaces </a:t>
            </a:r>
            <a:r>
              <a:rPr lang="en-US" sz="1000" err="1">
                <a:solidFill>
                  <a:srgbClr val="424456"/>
                </a:solidFill>
                <a:ea typeface="+mn-lt"/>
                <a:cs typeface="+mn-lt"/>
              </a:rPr>
              <a:t>externas</a:t>
            </a:r>
          </a:p>
        </p:txBody>
      </p:sp>
      <p:sp>
        <p:nvSpPr>
          <p:cNvPr id="45" name="Rectangle: Rounded Corners 44">
            <a:extLst>
              <a:ext uri="{FF2B5EF4-FFF2-40B4-BE49-F238E27FC236}">
                <a16:creationId xmlns:a16="http://schemas.microsoft.com/office/drawing/2014/main" id="{0E9BE9CB-E560-4CEE-9645-C39CA3D5B840}"/>
              </a:ext>
            </a:extLst>
          </p:cNvPr>
          <p:cNvSpPr/>
          <p:nvPr/>
        </p:nvSpPr>
        <p:spPr>
          <a:xfrm>
            <a:off x="920453" y="5537871"/>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Consultas</a:t>
            </a:r>
          </a:p>
        </p:txBody>
      </p:sp>
      <p:sp>
        <p:nvSpPr>
          <p:cNvPr id="9" name="TextBox 8">
            <a:extLst>
              <a:ext uri="{FF2B5EF4-FFF2-40B4-BE49-F238E27FC236}">
                <a16:creationId xmlns:a16="http://schemas.microsoft.com/office/drawing/2014/main" id="{3AACCAB3-042E-4BD7-BDDE-0DCD3F953D29}"/>
              </a:ext>
            </a:extLst>
          </p:cNvPr>
          <p:cNvSpPr txBox="1"/>
          <p:nvPr/>
        </p:nvSpPr>
        <p:spPr>
          <a:xfrm>
            <a:off x="2004413" y="3056580"/>
            <a:ext cx="13504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Alta = 7</a:t>
            </a:r>
          </a:p>
        </p:txBody>
      </p:sp>
      <p:sp>
        <p:nvSpPr>
          <p:cNvPr id="50" name="TextBox 49">
            <a:extLst>
              <a:ext uri="{FF2B5EF4-FFF2-40B4-BE49-F238E27FC236}">
                <a16:creationId xmlns:a16="http://schemas.microsoft.com/office/drawing/2014/main" id="{0BA35D6B-E167-4723-AEFE-B7D1022E74A5}"/>
              </a:ext>
            </a:extLst>
          </p:cNvPr>
          <p:cNvSpPr txBox="1"/>
          <p:nvPr/>
        </p:nvSpPr>
        <p:spPr>
          <a:xfrm>
            <a:off x="1974136" y="3980063"/>
            <a:ext cx="19483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9 Baja = 36</a:t>
            </a:r>
          </a:p>
        </p:txBody>
      </p:sp>
      <p:sp>
        <p:nvSpPr>
          <p:cNvPr id="10" name="Arrow: Right 9">
            <a:extLst>
              <a:ext uri="{FF2B5EF4-FFF2-40B4-BE49-F238E27FC236}">
                <a16:creationId xmlns:a16="http://schemas.microsoft.com/office/drawing/2014/main" id="{A6BFFF62-40E8-40BB-94AB-47333848FAD7}"/>
              </a:ext>
            </a:extLst>
          </p:cNvPr>
          <p:cNvSpPr/>
          <p:nvPr/>
        </p:nvSpPr>
        <p:spPr>
          <a:xfrm>
            <a:off x="2045645" y="3374976"/>
            <a:ext cx="741815"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14074668-D955-4F9D-AA7C-4C8507DB50EE}"/>
              </a:ext>
            </a:extLst>
          </p:cNvPr>
          <p:cNvSpPr/>
          <p:nvPr/>
        </p:nvSpPr>
        <p:spPr>
          <a:xfrm>
            <a:off x="2045645" y="3791300"/>
            <a:ext cx="741815"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B0B58B0C-DAD2-41DD-B488-854B62C103DA}"/>
              </a:ext>
            </a:extLst>
          </p:cNvPr>
          <p:cNvSpPr txBox="1"/>
          <p:nvPr/>
        </p:nvSpPr>
        <p:spPr>
          <a:xfrm>
            <a:off x="1928719" y="4842990"/>
            <a:ext cx="13504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 Baja = 10</a:t>
            </a:r>
          </a:p>
        </p:txBody>
      </p:sp>
      <p:sp>
        <p:nvSpPr>
          <p:cNvPr id="53" name="Arrow: Right 52">
            <a:extLst>
              <a:ext uri="{FF2B5EF4-FFF2-40B4-BE49-F238E27FC236}">
                <a16:creationId xmlns:a16="http://schemas.microsoft.com/office/drawing/2014/main" id="{33E2F175-5567-4473-9FAA-CC3C2822A975}"/>
              </a:ext>
            </a:extLst>
          </p:cNvPr>
          <p:cNvSpPr/>
          <p:nvPr/>
        </p:nvSpPr>
        <p:spPr>
          <a:xfrm>
            <a:off x="2015367" y="4654227"/>
            <a:ext cx="741815"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9364084-6657-438B-A894-5E4FEF941AE1}"/>
              </a:ext>
            </a:extLst>
          </p:cNvPr>
          <p:cNvSpPr txBox="1"/>
          <p:nvPr/>
        </p:nvSpPr>
        <p:spPr>
          <a:xfrm>
            <a:off x="1890871" y="6197937"/>
            <a:ext cx="19181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9 Baja = 27</a:t>
            </a:r>
          </a:p>
        </p:txBody>
      </p:sp>
      <p:sp>
        <p:nvSpPr>
          <p:cNvPr id="55" name="Arrow: Right 54">
            <a:extLst>
              <a:ext uri="{FF2B5EF4-FFF2-40B4-BE49-F238E27FC236}">
                <a16:creationId xmlns:a16="http://schemas.microsoft.com/office/drawing/2014/main" id="{9873AF4A-FC19-4A26-9554-EDB981EEA073}"/>
              </a:ext>
            </a:extLst>
          </p:cNvPr>
          <p:cNvSpPr/>
          <p:nvPr/>
        </p:nvSpPr>
        <p:spPr>
          <a:xfrm>
            <a:off x="1977519" y="5592850"/>
            <a:ext cx="741815"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269DDFD1-79BC-47B0-AD7C-4DCF23B9F9D9}"/>
              </a:ext>
            </a:extLst>
          </p:cNvPr>
          <p:cNvSpPr/>
          <p:nvPr/>
        </p:nvSpPr>
        <p:spPr>
          <a:xfrm>
            <a:off x="1977519" y="6009174"/>
            <a:ext cx="741815"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B0543E6E-3150-4F22-B188-D85951A43FC2}"/>
              </a:ext>
            </a:extLst>
          </p:cNvPr>
          <p:cNvSpPr txBox="1"/>
          <p:nvPr/>
        </p:nvSpPr>
        <p:spPr>
          <a:xfrm>
            <a:off x="1928717" y="5266884"/>
            <a:ext cx="13504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Alta = 6</a:t>
            </a:r>
          </a:p>
        </p:txBody>
      </p:sp>
      <p:sp>
        <p:nvSpPr>
          <p:cNvPr id="58" name="Rectangle: Rounded Corners 57">
            <a:extLst>
              <a:ext uri="{FF2B5EF4-FFF2-40B4-BE49-F238E27FC236}">
                <a16:creationId xmlns:a16="http://schemas.microsoft.com/office/drawing/2014/main" id="{800AA59F-57BF-466E-8768-DF0B1542731B}"/>
              </a:ext>
            </a:extLst>
          </p:cNvPr>
          <p:cNvSpPr/>
          <p:nvPr/>
        </p:nvSpPr>
        <p:spPr>
          <a:xfrm>
            <a:off x="3319999" y="4258621"/>
            <a:ext cx="1127858" cy="1097582"/>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43 + 10 + 33 = 86 PF no </a:t>
            </a:r>
            <a:r>
              <a:rPr lang="en-US" sz="1000" err="1">
                <a:solidFill>
                  <a:srgbClr val="424456"/>
                </a:solidFill>
                <a:ea typeface="+mn-lt"/>
                <a:cs typeface="+mn-lt"/>
              </a:rPr>
              <a:t>ajustados</a:t>
            </a:r>
          </a:p>
        </p:txBody>
      </p:sp>
      <p:pic>
        <p:nvPicPr>
          <p:cNvPr id="13" name="Picture 13" descr="Table&#10;&#10;Description automatically generated">
            <a:extLst>
              <a:ext uri="{FF2B5EF4-FFF2-40B4-BE49-F238E27FC236}">
                <a16:creationId xmlns:a16="http://schemas.microsoft.com/office/drawing/2014/main" id="{3B71B307-9D74-4EB9-8159-5462885CDB8F}"/>
              </a:ext>
            </a:extLst>
          </p:cNvPr>
          <p:cNvPicPr>
            <a:picLocks noChangeAspect="1"/>
          </p:cNvPicPr>
          <p:nvPr/>
        </p:nvPicPr>
        <p:blipFill>
          <a:blip r:embed="rId2"/>
          <a:stretch>
            <a:fillRect/>
          </a:stretch>
        </p:blipFill>
        <p:spPr>
          <a:xfrm>
            <a:off x="619189" y="2023849"/>
            <a:ext cx="3674252" cy="948195"/>
          </a:xfrm>
          <a:prstGeom prst="rect">
            <a:avLst/>
          </a:prstGeom>
        </p:spPr>
      </p:pic>
      <p:sp>
        <p:nvSpPr>
          <p:cNvPr id="60" name="Arrow: Right 59">
            <a:extLst>
              <a:ext uri="{FF2B5EF4-FFF2-40B4-BE49-F238E27FC236}">
                <a16:creationId xmlns:a16="http://schemas.microsoft.com/office/drawing/2014/main" id="{5A5C587F-B198-4A58-A2C7-9EA1BCC4EF32}"/>
              </a:ext>
            </a:extLst>
          </p:cNvPr>
          <p:cNvSpPr/>
          <p:nvPr/>
        </p:nvSpPr>
        <p:spPr>
          <a:xfrm>
            <a:off x="4619287" y="4692075"/>
            <a:ext cx="1112722"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8F68595-9481-4FB6-89F4-329296401675}"/>
              </a:ext>
            </a:extLst>
          </p:cNvPr>
          <p:cNvSpPr txBox="1"/>
          <p:nvPr/>
        </p:nvSpPr>
        <p:spPr>
          <a:xfrm>
            <a:off x="4400172" y="382488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Nivel de </a:t>
            </a:r>
            <a:r>
              <a:rPr lang="en-US" err="1"/>
              <a:t>Influencia</a:t>
            </a:r>
            <a:endParaRPr lang="en-US"/>
          </a:p>
          <a:p>
            <a:r>
              <a:rPr lang="en-US"/>
              <a:t>14 </a:t>
            </a:r>
            <a:r>
              <a:rPr lang="en-US" err="1"/>
              <a:t>características</a:t>
            </a:r>
          </a:p>
        </p:txBody>
      </p:sp>
      <p:sp>
        <p:nvSpPr>
          <p:cNvPr id="61" name="Rectangle: Rounded Corners 60">
            <a:extLst>
              <a:ext uri="{FF2B5EF4-FFF2-40B4-BE49-F238E27FC236}">
                <a16:creationId xmlns:a16="http://schemas.microsoft.com/office/drawing/2014/main" id="{A47F4F0C-0886-4533-AE85-6BED3CC0B954}"/>
              </a:ext>
            </a:extLst>
          </p:cNvPr>
          <p:cNvSpPr/>
          <p:nvPr/>
        </p:nvSpPr>
        <p:spPr>
          <a:xfrm>
            <a:off x="5863363" y="4447860"/>
            <a:ext cx="1218692" cy="787231"/>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ea typeface="+mn-lt"/>
                <a:cs typeface="+mn-lt"/>
              </a:rPr>
              <a:t>Factor de </a:t>
            </a:r>
            <a:r>
              <a:rPr lang="en-US" sz="1000" err="1">
                <a:ea typeface="+mn-lt"/>
                <a:cs typeface="+mn-lt"/>
              </a:rPr>
              <a:t>Ajuste</a:t>
            </a:r>
            <a:r>
              <a:rPr lang="en-US" sz="1000">
                <a:ea typeface="+mn-lt"/>
                <a:cs typeface="+mn-lt"/>
              </a:rPr>
              <a:t> = 1,03</a:t>
            </a:r>
            <a:endParaRPr lang="en-US"/>
          </a:p>
        </p:txBody>
      </p:sp>
      <p:sp>
        <p:nvSpPr>
          <p:cNvPr id="19" name="TextBox 18">
            <a:extLst>
              <a:ext uri="{FF2B5EF4-FFF2-40B4-BE49-F238E27FC236}">
                <a16:creationId xmlns:a16="http://schemas.microsoft.com/office/drawing/2014/main" id="{5E6F97A0-EABD-4313-8BF3-286BBE1D9F32}"/>
              </a:ext>
            </a:extLst>
          </p:cNvPr>
          <p:cNvSpPr txBox="1"/>
          <p:nvPr/>
        </p:nvSpPr>
        <p:spPr>
          <a:xfrm>
            <a:off x="4616849" y="2111332"/>
            <a:ext cx="43630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Factor de </a:t>
            </a:r>
            <a:r>
              <a:rPr lang="en-US" err="1">
                <a:ea typeface="+mn-lt"/>
                <a:cs typeface="+mn-lt"/>
              </a:rPr>
              <a:t>ajuste</a:t>
            </a:r>
            <a:r>
              <a:rPr lang="en-US">
                <a:ea typeface="+mn-lt"/>
                <a:cs typeface="+mn-lt"/>
              </a:rPr>
              <a:t> = </a:t>
            </a:r>
          </a:p>
          <a:p>
            <a:r>
              <a:rPr lang="en-US">
                <a:ea typeface="+mn-lt"/>
                <a:cs typeface="+mn-lt"/>
              </a:rPr>
              <a:t>(Nivel de </a:t>
            </a:r>
            <a:r>
              <a:rPr lang="en-US" err="1">
                <a:ea typeface="+mn-lt"/>
                <a:cs typeface="+mn-lt"/>
              </a:rPr>
              <a:t>influencia</a:t>
            </a:r>
            <a:r>
              <a:rPr lang="en-US">
                <a:ea typeface="+mn-lt"/>
                <a:cs typeface="+mn-lt"/>
              </a:rPr>
              <a:t> * 0,01) + 0,65</a:t>
            </a:r>
            <a:endParaRPr lang="en-US"/>
          </a:p>
        </p:txBody>
      </p:sp>
      <p:sp>
        <p:nvSpPr>
          <p:cNvPr id="63" name="Arrow: Right 62">
            <a:extLst>
              <a:ext uri="{FF2B5EF4-FFF2-40B4-BE49-F238E27FC236}">
                <a16:creationId xmlns:a16="http://schemas.microsoft.com/office/drawing/2014/main" id="{CC4BBDD3-D27D-4611-90DB-CA882E8B104C}"/>
              </a:ext>
            </a:extLst>
          </p:cNvPr>
          <p:cNvSpPr/>
          <p:nvPr/>
        </p:nvSpPr>
        <p:spPr>
          <a:xfrm>
            <a:off x="7147512" y="4692075"/>
            <a:ext cx="613133" cy="22708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3133AE43-30B0-4BB5-9072-82FE64954D33}"/>
              </a:ext>
            </a:extLst>
          </p:cNvPr>
          <p:cNvSpPr/>
          <p:nvPr/>
        </p:nvSpPr>
        <p:spPr>
          <a:xfrm>
            <a:off x="7816303" y="4447860"/>
            <a:ext cx="1218692" cy="787231"/>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t>86 * 1,03 = 88 Puntos </a:t>
            </a:r>
            <a:r>
              <a:rPr lang="en-US" sz="1000" err="1"/>
              <a:t>Función</a:t>
            </a:r>
          </a:p>
        </p:txBody>
      </p:sp>
      <p:sp>
        <p:nvSpPr>
          <p:cNvPr id="65" name="TextBox 64">
            <a:extLst>
              <a:ext uri="{FF2B5EF4-FFF2-40B4-BE49-F238E27FC236}">
                <a16:creationId xmlns:a16="http://schemas.microsoft.com/office/drawing/2014/main" id="{FF81DEFF-A777-4C21-B5AA-BFF96CB66365}"/>
              </a:ext>
            </a:extLst>
          </p:cNvPr>
          <p:cNvSpPr txBox="1"/>
          <p:nvPr/>
        </p:nvSpPr>
        <p:spPr>
          <a:xfrm>
            <a:off x="4793787" y="435475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0,38</a:t>
            </a:r>
          </a:p>
        </p:txBody>
      </p:sp>
    </p:spTree>
    <p:extLst>
      <p:ext uri="{BB962C8B-B14F-4D97-AF65-F5344CB8AC3E}">
        <p14:creationId xmlns:p14="http://schemas.microsoft.com/office/powerpoint/2010/main" val="102391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fontScale="90000"/>
          </a:bodyPr>
          <a:lstStyle/>
          <a:p>
            <a:r>
              <a:rPr lang="es-ES"/>
              <a:t>Estimación de Esfuerzos – PF Módulos</a:t>
            </a:r>
          </a:p>
        </p:txBody>
      </p:sp>
      <p:sp>
        <p:nvSpPr>
          <p:cNvPr id="17" name="Rectangle: Rounded Corners 16">
            <a:extLst>
              <a:ext uri="{FF2B5EF4-FFF2-40B4-BE49-F238E27FC236}">
                <a16:creationId xmlns:a16="http://schemas.microsoft.com/office/drawing/2014/main" id="{5A481B2B-ACB2-4634-B13B-3E976F6872AC}"/>
              </a:ext>
            </a:extLst>
          </p:cNvPr>
          <p:cNvSpPr/>
          <p:nvPr/>
        </p:nvSpPr>
        <p:spPr>
          <a:xfrm>
            <a:off x="814481" y="5174533"/>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App </a:t>
            </a:r>
            <a:r>
              <a:rPr lang="en-US" sz="1000" err="1">
                <a:solidFill>
                  <a:srgbClr val="424456"/>
                </a:solidFill>
                <a:ea typeface="+mn-lt"/>
                <a:cs typeface="+mn-lt"/>
              </a:rPr>
              <a:t>Móvil</a:t>
            </a:r>
            <a:r>
              <a:rPr lang="en-US" sz="1000">
                <a:solidFill>
                  <a:srgbClr val="424456"/>
                </a:solidFill>
                <a:ea typeface="+mn-lt"/>
                <a:cs typeface="+mn-lt"/>
              </a:rPr>
              <a:t>: Consulta de </a:t>
            </a:r>
            <a:r>
              <a:rPr lang="en-US" sz="1000" err="1">
                <a:solidFill>
                  <a:srgbClr val="424456"/>
                </a:solidFill>
                <a:ea typeface="+mn-lt"/>
                <a:cs typeface="+mn-lt"/>
              </a:rPr>
              <a:t>registro</a:t>
            </a:r>
            <a:r>
              <a:rPr lang="en-US" sz="1000">
                <a:solidFill>
                  <a:srgbClr val="424456"/>
                </a:solidFill>
                <a:ea typeface="+mn-lt"/>
                <a:cs typeface="+mn-lt"/>
              </a:rPr>
              <a:t> de </a:t>
            </a:r>
            <a:r>
              <a:rPr lang="en-US" sz="1000" err="1">
                <a:solidFill>
                  <a:srgbClr val="424456"/>
                </a:solidFill>
                <a:ea typeface="+mn-lt"/>
                <a:cs typeface="+mn-lt"/>
              </a:rPr>
              <a:t>historia</a:t>
            </a:r>
            <a:endParaRPr lang="en-US" sz="1000">
              <a:solidFill>
                <a:srgbClr val="424456"/>
              </a:solidFill>
              <a:ea typeface="+mn-lt"/>
              <a:cs typeface="+mn-lt"/>
            </a:endParaRPr>
          </a:p>
        </p:txBody>
      </p:sp>
      <p:sp>
        <p:nvSpPr>
          <p:cNvPr id="22" name="Rectangle: Rounded Corners 21">
            <a:extLst>
              <a:ext uri="{FF2B5EF4-FFF2-40B4-BE49-F238E27FC236}">
                <a16:creationId xmlns:a16="http://schemas.microsoft.com/office/drawing/2014/main" id="{3B576EE2-8043-4BE9-B69A-DB411B38C33A}"/>
              </a:ext>
            </a:extLst>
          </p:cNvPr>
          <p:cNvSpPr/>
          <p:nvPr/>
        </p:nvSpPr>
        <p:spPr>
          <a:xfrm>
            <a:off x="4039103" y="5174533"/>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dirty="0">
                <a:solidFill>
                  <a:srgbClr val="424456"/>
                </a:solidFill>
                <a:ea typeface="+mn-lt"/>
                <a:cs typeface="+mn-lt"/>
              </a:rPr>
              <a:t>App </a:t>
            </a:r>
            <a:r>
              <a:rPr lang="en-US" sz="1000" dirty="0" err="1">
                <a:solidFill>
                  <a:srgbClr val="424456"/>
                </a:solidFill>
                <a:ea typeface="+mn-lt"/>
                <a:cs typeface="+mn-lt"/>
              </a:rPr>
              <a:t>móvil</a:t>
            </a:r>
            <a:r>
              <a:rPr lang="en-US" sz="1000" dirty="0">
                <a:solidFill>
                  <a:srgbClr val="424456"/>
                </a:solidFill>
                <a:ea typeface="+mn-lt"/>
                <a:cs typeface="+mn-lt"/>
              </a:rPr>
              <a:t>: </a:t>
            </a:r>
            <a:r>
              <a:rPr lang="en-US" sz="1000" dirty="0" err="1">
                <a:solidFill>
                  <a:srgbClr val="424456"/>
                </a:solidFill>
                <a:ea typeface="+mn-lt"/>
                <a:cs typeface="+mn-lt"/>
              </a:rPr>
              <a:t>Gestión</a:t>
            </a:r>
            <a:r>
              <a:rPr lang="en-US" sz="1000" dirty="0">
                <a:solidFill>
                  <a:srgbClr val="424456"/>
                </a:solidFill>
                <a:ea typeface="+mn-lt"/>
                <a:cs typeface="+mn-lt"/>
              </a:rPr>
              <a:t> del </a:t>
            </a:r>
            <a:r>
              <a:rPr lang="en-US" sz="1000" dirty="0" err="1">
                <a:solidFill>
                  <a:srgbClr val="424456"/>
                </a:solidFill>
                <a:ea typeface="+mn-lt"/>
                <a:cs typeface="+mn-lt"/>
              </a:rPr>
              <a:t>transporte</a:t>
            </a:r>
            <a:endParaRPr lang="en-US" sz="1000" dirty="0">
              <a:solidFill>
                <a:srgbClr val="424456"/>
              </a:solidFill>
              <a:ea typeface="+mn-lt"/>
              <a:cs typeface="+mn-lt"/>
            </a:endParaRPr>
          </a:p>
        </p:txBody>
      </p:sp>
      <p:sp>
        <p:nvSpPr>
          <p:cNvPr id="23" name="Rectangle: Rounded Corners 22">
            <a:extLst>
              <a:ext uri="{FF2B5EF4-FFF2-40B4-BE49-F238E27FC236}">
                <a16:creationId xmlns:a16="http://schemas.microsoft.com/office/drawing/2014/main" id="{8A49ACB5-C192-47AF-92FA-FE71A331DF2C}"/>
              </a:ext>
            </a:extLst>
          </p:cNvPr>
          <p:cNvSpPr/>
          <p:nvPr/>
        </p:nvSpPr>
        <p:spPr>
          <a:xfrm>
            <a:off x="1889355" y="5174533"/>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Gestión</a:t>
            </a:r>
            <a:r>
              <a:rPr lang="en-US" sz="1000">
                <a:solidFill>
                  <a:srgbClr val="424456"/>
                </a:solidFill>
                <a:ea typeface="+mn-lt"/>
                <a:cs typeface="+mn-lt"/>
              </a:rPr>
              <a:t> de </a:t>
            </a:r>
            <a:r>
              <a:rPr lang="en-US" sz="1000" err="1">
                <a:solidFill>
                  <a:srgbClr val="424456"/>
                </a:solidFill>
                <a:ea typeface="+mn-lt"/>
                <a:cs typeface="+mn-lt"/>
              </a:rPr>
              <a:t>usuarios</a:t>
            </a:r>
            <a:endParaRPr lang="en-US" sz="1000">
              <a:solidFill>
                <a:srgbClr val="424456"/>
              </a:solidFill>
              <a:ea typeface="+mn-lt"/>
              <a:cs typeface="+mn-lt"/>
            </a:endParaRPr>
          </a:p>
        </p:txBody>
      </p:sp>
      <p:sp>
        <p:nvSpPr>
          <p:cNvPr id="24" name="Rectangle: Rounded Corners 23">
            <a:extLst>
              <a:ext uri="{FF2B5EF4-FFF2-40B4-BE49-F238E27FC236}">
                <a16:creationId xmlns:a16="http://schemas.microsoft.com/office/drawing/2014/main" id="{0009041E-0B52-4A7D-9F38-0916255EB413}"/>
              </a:ext>
            </a:extLst>
          </p:cNvPr>
          <p:cNvSpPr/>
          <p:nvPr/>
        </p:nvSpPr>
        <p:spPr>
          <a:xfrm>
            <a:off x="2964229" y="5174533"/>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dirty="0">
                <a:solidFill>
                  <a:srgbClr val="424456"/>
                </a:solidFill>
                <a:ea typeface="+mn-lt"/>
                <a:cs typeface="+mn-lt"/>
              </a:rPr>
              <a:t>Bluetooth</a:t>
            </a:r>
            <a:endParaRPr lang="en-US" dirty="0">
              <a:solidFill>
                <a:srgbClr val="424456"/>
              </a:solidFill>
            </a:endParaRPr>
          </a:p>
        </p:txBody>
      </p:sp>
      <p:sp>
        <p:nvSpPr>
          <p:cNvPr id="25" name="Rectangle: Rounded Corners 24">
            <a:extLst>
              <a:ext uri="{FF2B5EF4-FFF2-40B4-BE49-F238E27FC236}">
                <a16:creationId xmlns:a16="http://schemas.microsoft.com/office/drawing/2014/main" id="{FD2ECF83-E5B4-4F62-BDE3-8E85A4819B6F}"/>
              </a:ext>
            </a:extLst>
          </p:cNvPr>
          <p:cNvSpPr/>
          <p:nvPr/>
        </p:nvSpPr>
        <p:spPr>
          <a:xfrm>
            <a:off x="5113977" y="5174533"/>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Gestión</a:t>
            </a:r>
            <a:r>
              <a:rPr lang="en-US" sz="1000">
                <a:solidFill>
                  <a:srgbClr val="424456"/>
                </a:solidFill>
                <a:ea typeface="+mn-lt"/>
                <a:cs typeface="+mn-lt"/>
              </a:rPr>
              <a:t> de </a:t>
            </a:r>
            <a:r>
              <a:rPr lang="en-US" sz="1000" err="1">
                <a:solidFill>
                  <a:srgbClr val="424456"/>
                </a:solidFill>
                <a:ea typeface="+mn-lt"/>
                <a:cs typeface="+mn-lt"/>
              </a:rPr>
              <a:t>sensores</a:t>
            </a:r>
            <a:endParaRPr lang="en-US" sz="1000">
              <a:solidFill>
                <a:srgbClr val="424456"/>
              </a:solidFill>
              <a:ea typeface="+mn-lt"/>
              <a:cs typeface="+mn-lt"/>
            </a:endParaRPr>
          </a:p>
        </p:txBody>
      </p:sp>
      <p:sp>
        <p:nvSpPr>
          <p:cNvPr id="26" name="Rectangle: Rounded Corners 25">
            <a:extLst>
              <a:ext uri="{FF2B5EF4-FFF2-40B4-BE49-F238E27FC236}">
                <a16:creationId xmlns:a16="http://schemas.microsoft.com/office/drawing/2014/main" id="{E976194A-EFFF-4989-B434-01884F751DA4}"/>
              </a:ext>
            </a:extLst>
          </p:cNvPr>
          <p:cNvSpPr/>
          <p:nvPr/>
        </p:nvSpPr>
        <p:spPr>
          <a:xfrm>
            <a:off x="6188851" y="5174533"/>
            <a:ext cx="931051"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a:solidFill>
                  <a:srgbClr val="424456"/>
                </a:solidFill>
                <a:ea typeface="+mn-lt"/>
                <a:cs typeface="+mn-lt"/>
              </a:rPr>
              <a:t>Dashboard</a:t>
            </a:r>
            <a:endParaRPr lang="en-US">
              <a:solidFill>
                <a:srgbClr val="424456"/>
              </a:solidFill>
            </a:endParaRPr>
          </a:p>
        </p:txBody>
      </p:sp>
      <p:sp>
        <p:nvSpPr>
          <p:cNvPr id="27" name="Rectangle: Rounded Corners 26">
            <a:extLst>
              <a:ext uri="{FF2B5EF4-FFF2-40B4-BE49-F238E27FC236}">
                <a16:creationId xmlns:a16="http://schemas.microsoft.com/office/drawing/2014/main" id="{99C0A502-4F66-4D10-A383-5E12CDA4E0B9}"/>
              </a:ext>
            </a:extLst>
          </p:cNvPr>
          <p:cNvSpPr/>
          <p:nvPr/>
        </p:nvSpPr>
        <p:spPr>
          <a:xfrm>
            <a:off x="7263726" y="5174533"/>
            <a:ext cx="968898" cy="726675"/>
          </a:xfrm>
          <a:prstGeom prst="roundRect">
            <a:avLst/>
          </a:prstGeom>
          <a:ln w="12700">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sz="1000" err="1">
                <a:solidFill>
                  <a:srgbClr val="424456"/>
                </a:solidFill>
                <a:ea typeface="+mn-lt"/>
                <a:cs typeface="+mn-lt"/>
              </a:rPr>
              <a:t>Integración</a:t>
            </a:r>
            <a:r>
              <a:rPr lang="en-US" sz="1000">
                <a:solidFill>
                  <a:srgbClr val="424456"/>
                </a:solidFill>
                <a:ea typeface="+mn-lt"/>
                <a:cs typeface="+mn-lt"/>
              </a:rPr>
              <a:t> con </a:t>
            </a:r>
            <a:r>
              <a:rPr lang="en-US" sz="1000" err="1">
                <a:solidFill>
                  <a:srgbClr val="424456"/>
                </a:solidFill>
                <a:ea typeface="+mn-lt"/>
                <a:cs typeface="+mn-lt"/>
              </a:rPr>
              <a:t>sistemas</a:t>
            </a:r>
            <a:r>
              <a:rPr lang="en-US" sz="1000">
                <a:solidFill>
                  <a:srgbClr val="424456"/>
                </a:solidFill>
                <a:ea typeface="+mn-lt"/>
                <a:cs typeface="+mn-lt"/>
              </a:rPr>
              <a:t> </a:t>
            </a:r>
            <a:r>
              <a:rPr lang="en-US" sz="1000" err="1">
                <a:solidFill>
                  <a:srgbClr val="424456"/>
                </a:solidFill>
                <a:ea typeface="+mn-lt"/>
                <a:cs typeface="+mn-lt"/>
              </a:rPr>
              <a:t>centrales</a:t>
            </a:r>
            <a:endParaRPr lang="en-US" sz="1000">
              <a:solidFill>
                <a:srgbClr val="424456"/>
              </a:solidFill>
              <a:ea typeface="+mn-lt"/>
              <a:cs typeface="+mn-lt"/>
            </a:endParaRPr>
          </a:p>
        </p:txBody>
      </p:sp>
      <p:sp>
        <p:nvSpPr>
          <p:cNvPr id="30" name="Arrow: Up 29">
            <a:extLst>
              <a:ext uri="{FF2B5EF4-FFF2-40B4-BE49-F238E27FC236}">
                <a16:creationId xmlns:a16="http://schemas.microsoft.com/office/drawing/2014/main" id="{54941FE2-D0C4-41C1-B02A-EA6237968609}"/>
              </a:ext>
            </a:extLst>
          </p:cNvPr>
          <p:cNvSpPr/>
          <p:nvPr/>
        </p:nvSpPr>
        <p:spPr>
          <a:xfrm>
            <a:off x="1040720" y="3481018"/>
            <a:ext cx="484450" cy="147605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Arrow: Up 30">
            <a:extLst>
              <a:ext uri="{FF2B5EF4-FFF2-40B4-BE49-F238E27FC236}">
                <a16:creationId xmlns:a16="http://schemas.microsoft.com/office/drawing/2014/main" id="{75A79DAB-3F1D-40CF-960A-15CE6F9810A2}"/>
              </a:ext>
            </a:extLst>
          </p:cNvPr>
          <p:cNvSpPr/>
          <p:nvPr/>
        </p:nvSpPr>
        <p:spPr>
          <a:xfrm>
            <a:off x="2236706" y="4079011"/>
            <a:ext cx="295211" cy="91591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Arrow: Up 31">
            <a:extLst>
              <a:ext uri="{FF2B5EF4-FFF2-40B4-BE49-F238E27FC236}">
                <a16:creationId xmlns:a16="http://schemas.microsoft.com/office/drawing/2014/main" id="{C23F9704-2663-4B2F-95BC-ABCBC6143C22}"/>
              </a:ext>
            </a:extLst>
          </p:cNvPr>
          <p:cNvSpPr/>
          <p:nvPr/>
        </p:nvSpPr>
        <p:spPr>
          <a:xfrm>
            <a:off x="3152620" y="2860316"/>
            <a:ext cx="560145" cy="213460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Arrow: Up 32">
            <a:extLst>
              <a:ext uri="{FF2B5EF4-FFF2-40B4-BE49-F238E27FC236}">
                <a16:creationId xmlns:a16="http://schemas.microsoft.com/office/drawing/2014/main" id="{F5E2E82C-E38F-4A19-8E52-0E4B7D8CFCD5}"/>
              </a:ext>
            </a:extLst>
          </p:cNvPr>
          <p:cNvSpPr/>
          <p:nvPr/>
        </p:nvSpPr>
        <p:spPr>
          <a:xfrm>
            <a:off x="4409162" y="4381791"/>
            <a:ext cx="219517" cy="575286"/>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4A56BFB-FBDD-4D33-B1FC-FE1317578251}"/>
              </a:ext>
            </a:extLst>
          </p:cNvPr>
          <p:cNvSpPr txBox="1"/>
          <p:nvPr/>
        </p:nvSpPr>
        <p:spPr>
          <a:xfrm>
            <a:off x="1038351" y="3059417"/>
            <a:ext cx="4799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88</a:t>
            </a:r>
          </a:p>
        </p:txBody>
      </p:sp>
      <p:sp>
        <p:nvSpPr>
          <p:cNvPr id="35" name="TextBox 34">
            <a:extLst>
              <a:ext uri="{FF2B5EF4-FFF2-40B4-BE49-F238E27FC236}">
                <a16:creationId xmlns:a16="http://schemas.microsoft.com/office/drawing/2014/main" id="{72411D5F-7075-4FA7-BAB4-723ACB4CE5DB}"/>
              </a:ext>
            </a:extLst>
          </p:cNvPr>
          <p:cNvSpPr txBox="1"/>
          <p:nvPr/>
        </p:nvSpPr>
        <p:spPr>
          <a:xfrm>
            <a:off x="2166212" y="3710397"/>
            <a:ext cx="4799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30</a:t>
            </a:r>
          </a:p>
        </p:txBody>
      </p:sp>
      <p:sp>
        <p:nvSpPr>
          <p:cNvPr id="36" name="TextBox 35">
            <a:extLst>
              <a:ext uri="{FF2B5EF4-FFF2-40B4-BE49-F238E27FC236}">
                <a16:creationId xmlns:a16="http://schemas.microsoft.com/office/drawing/2014/main" id="{C78E95E7-F222-4DDB-9608-29F90A0338B7}"/>
              </a:ext>
            </a:extLst>
          </p:cNvPr>
          <p:cNvSpPr txBox="1"/>
          <p:nvPr/>
        </p:nvSpPr>
        <p:spPr>
          <a:xfrm>
            <a:off x="3172961" y="2491701"/>
            <a:ext cx="661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129</a:t>
            </a:r>
          </a:p>
        </p:txBody>
      </p:sp>
      <p:sp>
        <p:nvSpPr>
          <p:cNvPr id="37" name="TextBox 36">
            <a:extLst>
              <a:ext uri="{FF2B5EF4-FFF2-40B4-BE49-F238E27FC236}">
                <a16:creationId xmlns:a16="http://schemas.microsoft.com/office/drawing/2014/main" id="{423E20A6-B8AB-4161-B78D-B26B21B158D6}"/>
              </a:ext>
            </a:extLst>
          </p:cNvPr>
          <p:cNvSpPr txBox="1"/>
          <p:nvPr/>
        </p:nvSpPr>
        <p:spPr>
          <a:xfrm>
            <a:off x="4331099" y="4051025"/>
            <a:ext cx="661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19</a:t>
            </a:r>
          </a:p>
        </p:txBody>
      </p:sp>
      <p:sp>
        <p:nvSpPr>
          <p:cNvPr id="38" name="Arrow: Up 37">
            <a:extLst>
              <a:ext uri="{FF2B5EF4-FFF2-40B4-BE49-F238E27FC236}">
                <a16:creationId xmlns:a16="http://schemas.microsoft.com/office/drawing/2014/main" id="{8C2B4888-DB78-4756-AE04-8797D8C6C1F8}"/>
              </a:ext>
            </a:extLst>
          </p:cNvPr>
          <p:cNvSpPr/>
          <p:nvPr/>
        </p:nvSpPr>
        <p:spPr>
          <a:xfrm>
            <a:off x="5431050" y="4540752"/>
            <a:ext cx="196808" cy="45417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710798CF-0D04-4513-94C0-4A8C4651F339}"/>
              </a:ext>
            </a:extLst>
          </p:cNvPr>
          <p:cNvSpPr txBox="1"/>
          <p:nvPr/>
        </p:nvSpPr>
        <p:spPr>
          <a:xfrm>
            <a:off x="5345418" y="4164568"/>
            <a:ext cx="661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14</a:t>
            </a:r>
          </a:p>
        </p:txBody>
      </p:sp>
      <p:sp>
        <p:nvSpPr>
          <p:cNvPr id="40" name="Arrow: Up 39">
            <a:extLst>
              <a:ext uri="{FF2B5EF4-FFF2-40B4-BE49-F238E27FC236}">
                <a16:creationId xmlns:a16="http://schemas.microsoft.com/office/drawing/2014/main" id="{52E2E0C1-8391-4909-B8F5-3F54F873898C}"/>
              </a:ext>
            </a:extLst>
          </p:cNvPr>
          <p:cNvSpPr/>
          <p:nvPr/>
        </p:nvSpPr>
        <p:spPr>
          <a:xfrm>
            <a:off x="6536202" y="3988176"/>
            <a:ext cx="280072" cy="1052166"/>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C771B5A-4392-4004-A694-7F216B5C784B}"/>
              </a:ext>
            </a:extLst>
          </p:cNvPr>
          <p:cNvSpPr txBox="1"/>
          <p:nvPr/>
        </p:nvSpPr>
        <p:spPr>
          <a:xfrm>
            <a:off x="6480848" y="3657409"/>
            <a:ext cx="661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38</a:t>
            </a:r>
          </a:p>
        </p:txBody>
      </p:sp>
      <p:sp>
        <p:nvSpPr>
          <p:cNvPr id="42" name="TextBox 41">
            <a:extLst>
              <a:ext uri="{FF2B5EF4-FFF2-40B4-BE49-F238E27FC236}">
                <a16:creationId xmlns:a16="http://schemas.microsoft.com/office/drawing/2014/main" id="{E13E4177-0497-4B96-8F2F-4B0E6FFEDBA6}"/>
              </a:ext>
            </a:extLst>
          </p:cNvPr>
          <p:cNvSpPr txBox="1"/>
          <p:nvPr/>
        </p:nvSpPr>
        <p:spPr>
          <a:xfrm>
            <a:off x="7472457" y="4119151"/>
            <a:ext cx="661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16</a:t>
            </a:r>
          </a:p>
        </p:txBody>
      </p:sp>
      <p:sp>
        <p:nvSpPr>
          <p:cNvPr id="43" name="Arrow: Up 42">
            <a:extLst>
              <a:ext uri="{FF2B5EF4-FFF2-40B4-BE49-F238E27FC236}">
                <a16:creationId xmlns:a16="http://schemas.microsoft.com/office/drawing/2014/main" id="{4F3BD05B-32C4-45C8-BA26-D52A40BA65A4}"/>
              </a:ext>
            </a:extLst>
          </p:cNvPr>
          <p:cNvSpPr/>
          <p:nvPr/>
        </p:nvSpPr>
        <p:spPr>
          <a:xfrm>
            <a:off x="7573228" y="4487764"/>
            <a:ext cx="204378" cy="55257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85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476DA-A3D7-485A-8127-9B2490D09D86}"/>
              </a:ext>
            </a:extLst>
          </p:cNvPr>
          <p:cNvSpPr>
            <a:spLocks noGrp="1"/>
          </p:cNvSpPr>
          <p:nvPr>
            <p:ph type="title"/>
          </p:nvPr>
        </p:nvSpPr>
        <p:spPr>
          <a:xfrm>
            <a:off x="457200" y="725954"/>
            <a:ext cx="8229600" cy="1066800"/>
          </a:xfrm>
        </p:spPr>
        <p:txBody>
          <a:bodyPr vert="horz" lIns="91440" tIns="45720" rIns="91440" bIns="45720" anchor="ctr">
            <a:normAutofit/>
          </a:bodyPr>
          <a:lstStyle/>
          <a:p>
            <a:r>
              <a:rPr lang="es-ES"/>
              <a:t>Estimación de Esfuerzos – Delphi</a:t>
            </a:r>
          </a:p>
        </p:txBody>
      </p:sp>
      <p:pic>
        <p:nvPicPr>
          <p:cNvPr id="3" name="Picture 3" descr="Table&#10;&#10;Description automatically generated">
            <a:extLst>
              <a:ext uri="{FF2B5EF4-FFF2-40B4-BE49-F238E27FC236}">
                <a16:creationId xmlns:a16="http://schemas.microsoft.com/office/drawing/2014/main" id="{3DA14B81-EA70-4208-A391-EA585D80F152}"/>
              </a:ext>
            </a:extLst>
          </p:cNvPr>
          <p:cNvPicPr>
            <a:picLocks noChangeAspect="1"/>
          </p:cNvPicPr>
          <p:nvPr/>
        </p:nvPicPr>
        <p:blipFill>
          <a:blip r:embed="rId2"/>
          <a:stretch>
            <a:fillRect/>
          </a:stretch>
        </p:blipFill>
        <p:spPr>
          <a:xfrm>
            <a:off x="573771" y="1795297"/>
            <a:ext cx="7390895" cy="1344745"/>
          </a:xfrm>
          <a:prstGeom prst="rect">
            <a:avLst/>
          </a:prstGeom>
        </p:spPr>
      </p:pic>
      <p:sp>
        <p:nvSpPr>
          <p:cNvPr id="6" name="Arrow: Pentagon 5">
            <a:extLst>
              <a:ext uri="{FF2B5EF4-FFF2-40B4-BE49-F238E27FC236}">
                <a16:creationId xmlns:a16="http://schemas.microsoft.com/office/drawing/2014/main" id="{EE69D3DE-39AC-40FA-AD23-BA18F0EDE0D4}"/>
              </a:ext>
            </a:extLst>
          </p:cNvPr>
          <p:cNvSpPr/>
          <p:nvPr/>
        </p:nvSpPr>
        <p:spPr>
          <a:xfrm>
            <a:off x="697321" y="3283195"/>
            <a:ext cx="2550932" cy="1173276"/>
          </a:xfrm>
          <a:prstGeom prst="homePlat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Se </a:t>
            </a:r>
            <a:r>
              <a:rPr lang="en-US" err="1"/>
              <a:t>escogen</a:t>
            </a:r>
            <a:r>
              <a:rPr lang="en-US"/>
              <a:t> el </a:t>
            </a:r>
            <a:r>
              <a:rPr lang="en-US" err="1"/>
              <a:t>módulo</a:t>
            </a:r>
            <a:r>
              <a:rPr lang="en-US"/>
              <a:t> con mayor y </a:t>
            </a:r>
            <a:r>
              <a:rPr lang="en-US" err="1"/>
              <a:t>menor</a:t>
            </a:r>
            <a:r>
              <a:rPr lang="en-US"/>
              <a:t> valor de PF </a:t>
            </a:r>
            <a:r>
              <a:rPr lang="en-US" err="1"/>
              <a:t>respectivamente</a:t>
            </a:r>
          </a:p>
        </p:txBody>
      </p:sp>
      <p:sp>
        <p:nvSpPr>
          <p:cNvPr id="7" name="Arrow: Pentagon 6">
            <a:extLst>
              <a:ext uri="{FF2B5EF4-FFF2-40B4-BE49-F238E27FC236}">
                <a16:creationId xmlns:a16="http://schemas.microsoft.com/office/drawing/2014/main" id="{5C292F65-4ABD-41C9-9CDF-4EA93FF8B12F}"/>
              </a:ext>
            </a:extLst>
          </p:cNvPr>
          <p:cNvSpPr/>
          <p:nvPr/>
        </p:nvSpPr>
        <p:spPr>
          <a:xfrm>
            <a:off x="4671327" y="3283195"/>
            <a:ext cx="2550932" cy="1173276"/>
          </a:xfrm>
          <a:prstGeom prst="homePlate">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a:t>Como </a:t>
            </a:r>
            <a:r>
              <a:rPr lang="en-US" err="1"/>
              <a:t>grupo</a:t>
            </a:r>
            <a:r>
              <a:rPr lang="en-US"/>
              <a:t> de </a:t>
            </a:r>
            <a:r>
              <a:rPr lang="en-US" err="1"/>
              <a:t>expertos</a:t>
            </a:r>
            <a:r>
              <a:rPr lang="en-US"/>
              <a:t> </a:t>
            </a:r>
            <a:r>
              <a:rPr lang="en-US" err="1"/>
              <a:t>estimamos</a:t>
            </a:r>
            <a:r>
              <a:rPr lang="en-US"/>
              <a:t> en días la </a:t>
            </a:r>
            <a:r>
              <a:rPr lang="en-US" err="1"/>
              <a:t>duración</a:t>
            </a:r>
            <a:r>
              <a:rPr lang="en-US"/>
              <a:t> del desarrollo</a:t>
            </a:r>
          </a:p>
        </p:txBody>
      </p:sp>
      <p:sp>
        <p:nvSpPr>
          <p:cNvPr id="8" name="Arrow: Right 7">
            <a:extLst>
              <a:ext uri="{FF2B5EF4-FFF2-40B4-BE49-F238E27FC236}">
                <a16:creationId xmlns:a16="http://schemas.microsoft.com/office/drawing/2014/main" id="{D426F41F-0C26-4255-90E7-57572081BADD}"/>
              </a:ext>
            </a:extLst>
          </p:cNvPr>
          <p:cNvSpPr/>
          <p:nvPr/>
        </p:nvSpPr>
        <p:spPr>
          <a:xfrm>
            <a:off x="3497103" y="3630448"/>
            <a:ext cx="976470" cy="4844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51550E1D-E0AB-4814-8CE3-7AD29631A4C3}"/>
              </a:ext>
            </a:extLst>
          </p:cNvPr>
          <p:cNvSpPr/>
          <p:nvPr/>
        </p:nvSpPr>
        <p:spPr>
          <a:xfrm>
            <a:off x="5658137" y="4540753"/>
            <a:ext cx="431464" cy="90077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5A126C11-9D24-49B9-AD5B-1CA83C6A89A2}"/>
              </a:ext>
            </a:extLst>
          </p:cNvPr>
          <p:cNvSpPr/>
          <p:nvPr/>
        </p:nvSpPr>
        <p:spPr>
          <a:xfrm flipH="1">
            <a:off x="4572922" y="5516208"/>
            <a:ext cx="2550935" cy="1173276"/>
          </a:xfrm>
          <a:prstGeom prst="homePlate">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a:t>Se </a:t>
            </a:r>
            <a:r>
              <a:rPr lang="en-US" err="1"/>
              <a:t>calcula</a:t>
            </a:r>
            <a:r>
              <a:rPr lang="en-US"/>
              <a:t> la media de las </a:t>
            </a:r>
            <a:r>
              <a:rPr lang="en-US" err="1"/>
              <a:t>estimaciones</a:t>
            </a:r>
            <a:r>
              <a:rPr lang="en-US"/>
              <a:t> y se </a:t>
            </a:r>
            <a:r>
              <a:rPr lang="en-US" err="1"/>
              <a:t>trunca</a:t>
            </a:r>
          </a:p>
        </p:txBody>
      </p:sp>
      <p:sp>
        <p:nvSpPr>
          <p:cNvPr id="13" name="Arrow: Right 12">
            <a:extLst>
              <a:ext uri="{FF2B5EF4-FFF2-40B4-BE49-F238E27FC236}">
                <a16:creationId xmlns:a16="http://schemas.microsoft.com/office/drawing/2014/main" id="{60349142-D779-46A1-A410-39C1B7209758}"/>
              </a:ext>
            </a:extLst>
          </p:cNvPr>
          <p:cNvSpPr/>
          <p:nvPr/>
        </p:nvSpPr>
        <p:spPr>
          <a:xfrm flipH="1">
            <a:off x="3497103" y="5863461"/>
            <a:ext cx="976470" cy="4844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Arrow: Pentagon 14">
            <a:extLst>
              <a:ext uri="{FF2B5EF4-FFF2-40B4-BE49-F238E27FC236}">
                <a16:creationId xmlns:a16="http://schemas.microsoft.com/office/drawing/2014/main" id="{A3C0F229-5284-46A6-B809-7B402F9C8710}"/>
              </a:ext>
            </a:extLst>
          </p:cNvPr>
          <p:cNvSpPr/>
          <p:nvPr/>
        </p:nvSpPr>
        <p:spPr>
          <a:xfrm flipH="1">
            <a:off x="697319" y="5516207"/>
            <a:ext cx="2550935" cy="1173276"/>
          </a:xfrm>
          <a:prstGeom prst="homePlate">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r>
              <a:rPr lang="en-US"/>
              <a:t>La </a:t>
            </a:r>
            <a:r>
              <a:rPr lang="en-US" err="1"/>
              <a:t>duración</a:t>
            </a:r>
            <a:r>
              <a:rPr lang="en-US"/>
              <a:t> del resto de </a:t>
            </a:r>
            <a:r>
              <a:rPr lang="en-US" err="1"/>
              <a:t>módulos</a:t>
            </a:r>
            <a:r>
              <a:rPr lang="en-US"/>
              <a:t> se </a:t>
            </a:r>
            <a:r>
              <a:rPr lang="en-US" err="1"/>
              <a:t>obtiene</a:t>
            </a:r>
            <a:r>
              <a:rPr lang="en-US"/>
              <a:t> de forma </a:t>
            </a:r>
            <a:r>
              <a:rPr lang="en-US" err="1"/>
              <a:t>proporcional</a:t>
            </a:r>
          </a:p>
        </p:txBody>
      </p:sp>
    </p:spTree>
    <p:extLst>
      <p:ext uri="{BB962C8B-B14F-4D97-AF65-F5344CB8AC3E}">
        <p14:creationId xmlns:p14="http://schemas.microsoft.com/office/powerpoint/2010/main" val="2139188542"/>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60AE6DB606576428B8651DA8CF48470" ma:contentTypeVersion="2" ma:contentTypeDescription="Crear nuevo documento." ma:contentTypeScope="" ma:versionID="086b7b7f4f560bd22be9a1714b717774">
  <xsd:schema xmlns:xsd="http://www.w3.org/2001/XMLSchema" xmlns:xs="http://www.w3.org/2001/XMLSchema" xmlns:p="http://schemas.microsoft.com/office/2006/metadata/properties" xmlns:ns2="8c6e9707-1289-4d3f-a3fb-39591d3243ff" targetNamespace="http://schemas.microsoft.com/office/2006/metadata/properties" ma:root="true" ma:fieldsID="5f82e149d16b4f660eaf1134f1a8e10f" ns2:_="">
    <xsd:import namespace="8c6e9707-1289-4d3f-a3fb-39591d3243f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6e9707-1289-4d3f-a3fb-39591d3243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B68B1F-8356-4055-82A4-49AE7D9F9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6e9707-1289-4d3f-a3fb-39591d3243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25C892-7E62-4813-8333-6942B8FEF9AB}">
  <ds:schemaRefs>
    <ds:schemaRef ds:uri="http://schemas.microsoft.com/office/2006/documentManagement/types"/>
    <ds:schemaRef ds:uri="http://purl.org/dc/elements/1.1/"/>
    <ds:schemaRef ds:uri="http://schemas.openxmlformats.org/package/2006/metadata/core-properties"/>
    <ds:schemaRef ds:uri="http://purl.org/dc/dcmitype/"/>
    <ds:schemaRef ds:uri="http://www.w3.org/XML/1998/namespace"/>
    <ds:schemaRef ds:uri="http://purl.org/dc/terms/"/>
    <ds:schemaRef ds:uri="http://schemas.microsoft.com/office/2006/metadata/properties"/>
    <ds:schemaRef ds:uri="http://schemas.microsoft.com/office/infopath/2007/PartnerControls"/>
    <ds:schemaRef ds:uri="8c6e9707-1289-4d3f-a3fb-39591d3243ff"/>
  </ds:schemaRefs>
</ds:datastoreItem>
</file>

<file path=customXml/itemProps3.xml><?xml version="1.0" encoding="utf-8"?>
<ds:datastoreItem xmlns:ds="http://schemas.openxmlformats.org/officeDocument/2006/customXml" ds:itemID="{3EC205AB-C9C8-4A3D-8187-9100A5EE41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Vista</Template>
  <TotalTime>216</TotalTime>
  <Words>1249</Words>
  <Application>Microsoft Office PowerPoint</Application>
  <PresentationFormat>Presentación en pantalla (4:3)</PresentationFormat>
  <Paragraphs>252</Paragraphs>
  <Slides>30</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Calibri</vt:lpstr>
      <vt:lpstr>Century Schoolbook</vt:lpstr>
      <vt:lpstr>Georgia</vt:lpstr>
      <vt:lpstr>Times New Roman</vt:lpstr>
      <vt:lpstr>Wingdings 2</vt:lpstr>
      <vt:lpstr>Vista</vt:lpstr>
      <vt:lpstr>Planificación del proyecto</vt:lpstr>
      <vt:lpstr>Índice</vt:lpstr>
      <vt:lpstr>Planificación del Proyecto</vt:lpstr>
      <vt:lpstr>Planificación del Proyecto: Recursos</vt:lpstr>
      <vt:lpstr>Planificación del Proyecto: Reuniones y Actas</vt:lpstr>
      <vt:lpstr>Estructura del equipo</vt:lpstr>
      <vt:lpstr>Estimación de Esfuerzos – Proceso</vt:lpstr>
      <vt:lpstr>Estimación de Esfuerzos – PF Módulos</vt:lpstr>
      <vt:lpstr>Estimación de Esfuerzos – Delphi</vt:lpstr>
      <vt:lpstr>Estimación de Esfuerzos – Delphi</vt:lpstr>
      <vt:lpstr>Presupuesto del Proyecto - Definición de empresa</vt:lpstr>
      <vt:lpstr>Presupuesto del Proyecto - Personal</vt:lpstr>
      <vt:lpstr>Presupuesto del Proyecto – Costes indirectos</vt:lpstr>
      <vt:lpstr>Presupuesto del Proyecto – Medios de producción</vt:lpstr>
      <vt:lpstr>Presupuesto del Proyecto – Partida 1</vt:lpstr>
      <vt:lpstr>Presupuesto del Proyecto – Partida 2</vt:lpstr>
      <vt:lpstr>Presupuesto del Proyecto – Partidas 3 y 4</vt:lpstr>
      <vt:lpstr>Presupuesto del Proyecto – Presupuesto de costes</vt:lpstr>
      <vt:lpstr>Presupuesto del Proyecto – Presupuesto de cliente: Ponderación</vt:lpstr>
      <vt:lpstr>Presupuesto del Proyecto – Presupuesto de cliente</vt:lpstr>
      <vt:lpstr>Trazabilidad de las estimaciones / Presupuesto</vt:lpstr>
      <vt:lpstr>Trazabilidad de las estimaciones / Presupuesto</vt:lpstr>
      <vt:lpstr>Trazabilidad de las estimaciones / Presupuesto</vt:lpstr>
      <vt:lpstr>Plan de Gestión de las comunicaciones I: Introducción y Objetivos</vt:lpstr>
      <vt:lpstr>Plan de Gestión de las comunicaciones II: Interesados</vt:lpstr>
      <vt:lpstr>Plan de Gestión de las comunicaciones III: Tipos</vt:lpstr>
      <vt:lpstr>Plan de Gestión de las comunicaciones III: Salidas</vt:lpstr>
      <vt:lpstr>Plan de Gestión de riesgos</vt:lpstr>
      <vt:lpstr>Plan de Gestión de riesgos</vt:lpstr>
      <vt:lpstr>Estudio de alternativas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Aquilino Juan</dc:creator>
  <cp:lastModifiedBy>Alejandro León Pereira</cp:lastModifiedBy>
  <cp:revision>27</cp:revision>
  <cp:lastPrinted>2021-05-04T18:43:02Z</cp:lastPrinted>
  <dcterms:created xsi:type="dcterms:W3CDTF">2013-01-05T20:49:05Z</dcterms:created>
  <dcterms:modified xsi:type="dcterms:W3CDTF">2021-11-02T18:02:46Z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0x010100160AE6DB606576428B8651DA8CF48470</vt:lpwstr>
  </property>
</Properties>
</file>