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5143500" type="screen16x9"/>
  <p:notesSz cx="6858000" cy="9144000"/>
  <p:embeddedFontLst>
    <p:embeddedFont>
      <p:font typeface="Helvetica Neue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heel Caunhye" initials="" lastIdx="10" clrIdx="0"/>
  <p:cmAuthor id="1" name="Patrick Alburtus" initials="" lastIdx="17" clrIdx="1"/>
  <p:cmAuthor id="2" name="Gurpreet Katta" initials="" lastIdx="1" clrIdx="2"/>
  <p:cmAuthor id="3" name="David Nilsen" initials="" lastIdx="5" clrIdx="3"/>
  <p:cmAuthor id="4" name="Kara McHargue" initials="" lastIdx="3" clrIdx="4"/>
  <p:cmAuthor id="5" name="Shyam Sunder Manchikanti" initials="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68831" autoAdjust="0"/>
  </p:normalViewPr>
  <p:slideViewPr>
    <p:cSldViewPr snapToGrid="0">
      <p:cViewPr>
        <p:scale>
          <a:sx n="120" d="100"/>
          <a:sy n="120" d="100"/>
        </p:scale>
        <p:origin x="1788" y="-186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Intro Slide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Test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One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Two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Order one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Order two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Order three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b="1" dirty="0"/>
              <a:t>Here is a note that is </a:t>
            </a:r>
            <a:r>
              <a:rPr lang="en-US" b="0" dirty="0"/>
              <a:t>not bold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1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Ask </a:t>
            </a:r>
            <a:r>
              <a:rPr lang="en-US" dirty="0" err="1"/>
              <a:t>devs</a:t>
            </a:r>
            <a:r>
              <a:rPr lang="en-US" dirty="0"/>
              <a:t> for other examples</a:t>
            </a:r>
          </a:p>
        </p:txBody>
      </p:sp>
    </p:spTree>
    <p:extLst>
      <p:ext uri="{BB962C8B-B14F-4D97-AF65-F5344CB8AC3E}">
        <p14:creationId xmlns:p14="http://schemas.microsoft.com/office/powerpoint/2010/main" val="190714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gradFill>
          <a:gsLst>
            <a:gs pos="0">
              <a:srgbClr val="4F8DCA"/>
            </a:gs>
            <a:gs pos="100000">
              <a:srgbClr val="28468F"/>
            </a:gs>
          </a:gsLst>
          <a:lin ang="27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2530" y="1744950"/>
            <a:ext cx="7449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457200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57200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2635250" y="4186267"/>
            <a:ext cx="51372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20850" y="2115658"/>
            <a:ext cx="7453200" cy="20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3"/>
          </p:nvPr>
        </p:nvSpPr>
        <p:spPr>
          <a:xfrm>
            <a:off x="320850" y="4186275"/>
            <a:ext cx="217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1000" y="1114504"/>
            <a:ext cx="659700" cy="2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yan Section">
  <p:cSld name="Cyan Section"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457200" y="2913061"/>
            <a:ext cx="8231100" cy="16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457200" y="2477849"/>
            <a:ext cx="82311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1">
                <a:solidFill>
                  <a:srgbClr val="FFFFFF"/>
                </a:solidFill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85" name="Google Shape;85;p13"/>
          <p:cNvCxnSpPr/>
          <p:nvPr/>
        </p:nvCxnSpPr>
        <p:spPr>
          <a:xfrm>
            <a:off x="457200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3"/>
          <p:cNvCxnSpPr/>
          <p:nvPr/>
        </p:nvCxnSpPr>
        <p:spPr>
          <a:xfrm>
            <a:off x="457200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range Section">
  <p:cSld name="Orange Section">
    <p:bg>
      <p:bgPr>
        <a:solidFill>
          <a:schemeClr val="accent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457200" y="2913061"/>
            <a:ext cx="8231100" cy="16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457200" y="2477849"/>
            <a:ext cx="82311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1">
                <a:solidFill>
                  <a:srgbClr val="FFFFFF"/>
                </a:solidFill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90" name="Google Shape;90;p14"/>
          <p:cNvCxnSpPr/>
          <p:nvPr/>
        </p:nvCxnSpPr>
        <p:spPr>
          <a:xfrm>
            <a:off x="457200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14"/>
          <p:cNvCxnSpPr/>
          <p:nvPr/>
        </p:nvCxnSpPr>
        <p:spPr>
          <a:xfrm>
            <a:off x="457200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Red Section">
  <p:cSld name="Red Section">
    <p:bg>
      <p:bgPr>
        <a:solidFill>
          <a:schemeClr val="accent6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2913061"/>
            <a:ext cx="8231100" cy="16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457200" y="2477849"/>
            <a:ext cx="82311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1">
                <a:solidFill>
                  <a:srgbClr val="FFFFFF"/>
                </a:solidFill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457200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5"/>
          <p:cNvCxnSpPr/>
          <p:nvPr/>
        </p:nvCxnSpPr>
        <p:spPr>
          <a:xfrm>
            <a:off x="457200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57200" y="2913061"/>
            <a:ext cx="8231100" cy="16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457200" y="2477849"/>
            <a:ext cx="82311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1">
                <a:solidFill>
                  <a:srgbClr val="FFFFFF"/>
                </a:solidFill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457200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4"/>
          <p:cNvCxnSpPr/>
          <p:nvPr/>
        </p:nvCxnSpPr>
        <p:spPr>
          <a:xfrm>
            <a:off x="457200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and Content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55225" y="739463"/>
            <a:ext cx="74205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None/>
              <a:defRPr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355225" y="291011"/>
            <a:ext cx="7420500" cy="2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458843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41;p6"/>
          <p:cNvCxnSpPr/>
          <p:nvPr/>
        </p:nvCxnSpPr>
        <p:spPr>
          <a:xfrm>
            <a:off x="458843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850" y="4854791"/>
            <a:ext cx="507975" cy="1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 and Content_1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355225" y="291011"/>
            <a:ext cx="7420500" cy="2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458843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7"/>
          <p:cNvCxnSpPr/>
          <p:nvPr/>
        </p:nvCxnSpPr>
        <p:spPr>
          <a:xfrm>
            <a:off x="458843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850" y="4854791"/>
            <a:ext cx="507975" cy="1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ally Blank">
  <p:cSld name="Title and Content_1_1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850" y="4854791"/>
            <a:ext cx="507975" cy="1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27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22530" y="1744950"/>
            <a:ext cx="7449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marL="457200" marR="0" lvl="1" indent="0" algn="ctr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52" name="Google Shape;52;p9"/>
          <p:cNvCxnSpPr/>
          <p:nvPr/>
        </p:nvCxnSpPr>
        <p:spPr>
          <a:xfrm>
            <a:off x="457200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53;p9"/>
          <p:cNvCxnSpPr/>
          <p:nvPr/>
        </p:nvCxnSpPr>
        <p:spPr>
          <a:xfrm>
            <a:off x="457200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2635250" y="4186267"/>
            <a:ext cx="51372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20850" y="2115658"/>
            <a:ext cx="7453200" cy="20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320850" y="4186275"/>
            <a:ext cx="217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7" name="Google Shape;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1000" y="1114504"/>
            <a:ext cx="659700" cy="2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gradFill>
          <a:gsLst>
            <a:gs pos="0">
              <a:schemeClr val="accent6"/>
            </a:gs>
            <a:gs pos="80000">
              <a:schemeClr val="accent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322530" y="1744950"/>
            <a:ext cx="7449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marL="457200" marR="0" lvl="1" indent="0" algn="ctr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60" name="Google Shape;60;p10"/>
          <p:cNvCxnSpPr/>
          <p:nvPr/>
        </p:nvCxnSpPr>
        <p:spPr>
          <a:xfrm>
            <a:off x="457200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0"/>
          <p:cNvCxnSpPr/>
          <p:nvPr/>
        </p:nvCxnSpPr>
        <p:spPr>
          <a:xfrm>
            <a:off x="457200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2635250" y="4186267"/>
            <a:ext cx="51372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320850" y="2115658"/>
            <a:ext cx="7453200" cy="20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3"/>
          </p:nvPr>
        </p:nvSpPr>
        <p:spPr>
          <a:xfrm>
            <a:off x="320850" y="4186275"/>
            <a:ext cx="217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65" name="Google Shape;6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1000" y="1114504"/>
            <a:ext cx="659700" cy="2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Slide">
  <p:cSld name="3_Title Slide">
    <p:bg>
      <p:bgPr>
        <a:gradFill>
          <a:gsLst>
            <a:gs pos="0">
              <a:schemeClr val="accent4"/>
            </a:gs>
            <a:gs pos="70000">
              <a:schemeClr val="lt2"/>
            </a:gs>
            <a:gs pos="100000">
              <a:schemeClr val="lt2"/>
            </a:gs>
          </a:gsLst>
          <a:lin ang="27000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22530" y="1744950"/>
            <a:ext cx="7449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marL="457200" marR="0" lvl="1" indent="0" algn="ctr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457200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1"/>
          <p:cNvCxnSpPr/>
          <p:nvPr/>
        </p:nvCxnSpPr>
        <p:spPr>
          <a:xfrm>
            <a:off x="457200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2635250" y="4186267"/>
            <a:ext cx="51372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320850" y="2115658"/>
            <a:ext cx="7453200" cy="20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3"/>
          </p:nvPr>
        </p:nvSpPr>
        <p:spPr>
          <a:xfrm>
            <a:off x="320850" y="4186275"/>
            <a:ext cx="217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3" name="Google Shape;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1000" y="1114504"/>
            <a:ext cx="659700" cy="2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Title Slide">
  <p:cSld name="4_Title Slide">
    <p:bg>
      <p:bgPr>
        <a:gradFill>
          <a:gsLst>
            <a:gs pos="0">
              <a:schemeClr val="accent4"/>
            </a:gs>
            <a:gs pos="80000">
              <a:schemeClr val="accent6"/>
            </a:gs>
            <a:gs pos="100000">
              <a:schemeClr val="accent6"/>
            </a:gs>
          </a:gsLst>
          <a:lin ang="2700000" scaled="0"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subTitle" idx="1"/>
          </p:nvPr>
        </p:nvSpPr>
        <p:spPr>
          <a:xfrm>
            <a:off x="322530" y="1744950"/>
            <a:ext cx="7449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marL="457200" marR="0" lvl="1" indent="0" algn="ctr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6" name="Google Shape;76;p12"/>
          <p:cNvCxnSpPr/>
          <p:nvPr/>
        </p:nvCxnSpPr>
        <p:spPr>
          <a:xfrm>
            <a:off x="457200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12"/>
          <p:cNvCxnSpPr/>
          <p:nvPr/>
        </p:nvCxnSpPr>
        <p:spPr>
          <a:xfrm>
            <a:off x="457200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2"/>
          <p:cNvSpPr txBox="1">
            <a:spLocks noGrp="1"/>
          </p:cNvSpPr>
          <p:nvPr>
            <p:ph type="body" idx="2"/>
          </p:nvPr>
        </p:nvSpPr>
        <p:spPr>
          <a:xfrm>
            <a:off x="2635250" y="4186267"/>
            <a:ext cx="51372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320850" y="2115658"/>
            <a:ext cx="7453200" cy="20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3"/>
          </p:nvPr>
        </p:nvSpPr>
        <p:spPr>
          <a:xfrm>
            <a:off x="320850" y="4186275"/>
            <a:ext cx="217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81" name="Google Shape;8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1000" y="1114504"/>
            <a:ext cx="659700" cy="2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5225" y="740756"/>
            <a:ext cx="74202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None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-1524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Char char="○"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-1524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Char char="■"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-1524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Char char="●"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-1524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Char char="○"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-1524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Char char="■"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-1524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Char char="●"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-1524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Char char="○"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-1524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Char char="■"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55225" y="1574015"/>
            <a:ext cx="6489900" cy="30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None/>
              <a:defRPr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_"/>
              <a:defRPr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Helvetica Neue"/>
              <a:buNone/>
              <a:defRPr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None/>
              <a:defRPr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None/>
              <a:defRPr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•"/>
              <a:defRPr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•"/>
              <a:defRPr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•"/>
              <a:defRPr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•"/>
              <a:defRPr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7264775" y="4811278"/>
            <a:ext cx="11343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sz="8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20850" y="2115658"/>
            <a:ext cx="7453200" cy="20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500" dirty="0"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2"/>
          </p:nvPr>
        </p:nvSpPr>
        <p:spPr>
          <a:xfrm>
            <a:off x="2635250" y="4186267"/>
            <a:ext cx="5137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March 2022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77CCC-5B3B-4C04-B728-1FC52EBD0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8C982-FBFE-4FBB-BFBC-F83EF40104D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32B5-4671-47F5-BE0E-88CC2926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DF982-E750-419E-9714-8069DA4E7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10AC-89CC-488D-90D6-F5F8E3E2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488C3-B8A3-48AC-AA54-5C9D52C08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0501"/>
      </p:ext>
    </p:extLst>
  </p:cSld>
  <p:clrMapOvr>
    <a:masterClrMapping/>
  </p:clrMapOvr>
</p:sld>
</file>

<file path=ppt/theme/theme1.xml><?xml version="1.0" encoding="utf-8"?>
<a:theme xmlns:a="http://schemas.openxmlformats.org/drawingml/2006/main" name="Harmony">
  <a:themeElements>
    <a:clrScheme name="IntuitXD 1">
      <a:dk1>
        <a:srgbClr val="505050"/>
      </a:dk1>
      <a:lt1>
        <a:srgbClr val="FFFFFF"/>
      </a:lt1>
      <a:dk2>
        <a:srgbClr val="0098CD"/>
      </a:dk2>
      <a:lt2>
        <a:srgbClr val="95CD3C"/>
      </a:lt2>
      <a:accent1>
        <a:srgbClr val="365EBF"/>
      </a:accent1>
      <a:accent2>
        <a:srgbClr val="1E4164"/>
      </a:accent2>
      <a:accent3>
        <a:srgbClr val="808080"/>
      </a:accent3>
      <a:accent4>
        <a:srgbClr val="FEC82A"/>
      </a:accent4>
      <a:accent5>
        <a:srgbClr val="F0640F"/>
      </a:accent5>
      <a:accent6>
        <a:srgbClr val="E31B23"/>
      </a:accent6>
      <a:hlink>
        <a:srgbClr val="365EBF"/>
      </a:hlink>
      <a:folHlink>
        <a:srgbClr val="9A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</Words>
  <Application>Microsoft Office PowerPoint</Application>
  <PresentationFormat>On-screen Show (16:9)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Helvetica Neue</vt:lpstr>
      <vt:lpstr>Harmony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Better Code</dc:title>
  <cp:lastModifiedBy>Patrick Alburtus</cp:lastModifiedBy>
  <cp:revision>7</cp:revision>
  <dcterms:modified xsi:type="dcterms:W3CDTF">2022-03-04T21:23:42Z</dcterms:modified>
</cp:coreProperties>
</file>