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0"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Alburtus" initials="PA" lastIdx="1" clrIdx="0">
    <p:extLst>
      <p:ext uri="{19B8F6BF-5375-455C-9EA6-DF929625EA0E}">
        <p15:presenceInfo xmlns:p15="http://schemas.microsoft.com/office/powerpoint/2012/main" userId="1a8365884826b8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33" autoAdjust="0"/>
  </p:normalViewPr>
  <p:slideViewPr>
    <p:cSldViewPr snapToGrid="0">
      <p:cViewPr varScale="1">
        <p:scale>
          <a:sx n="107" d="100"/>
          <a:sy n="107" d="100"/>
        </p:scale>
        <p:origin x="696" y="102"/>
      </p:cViewPr>
      <p:guideLst/>
    </p:cSldViewPr>
  </p:slideViewPr>
  <p:notesTextViewPr>
    <p:cViewPr>
      <p:scale>
        <a:sx n="1" d="1"/>
        <a:sy n="1" d="1"/>
      </p:scale>
      <p:origin x="0" y="-43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1T09:47:43.801" idx="1">
    <p:pos x="10" y="10"/>
    <p:text>here is a comment</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C2FDF-9BD9-435F-AA5F-52208C4702FB}" type="datetimeFigureOut">
              <a:rPr lang="en-US" smtClean="0"/>
              <a:t>3/11/2022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1542E-6E93-4F65-BF96-AEF4ABDF0E84}" type="slidenum">
              <a:rPr lang="en-US" smtClean="0"/>
              <a:t>‹#›</a:t>
            </a:fld>
            <a:endParaRPr lang="en-US"/>
          </a:p>
        </p:txBody>
      </p:sp>
    </p:spTree>
    <p:extLst>
      <p:ext uri="{BB962C8B-B14F-4D97-AF65-F5344CB8AC3E}">
        <p14:creationId xmlns:p14="http://schemas.microsoft.com/office/powerpoint/2010/main" val="129667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is just a paragraph</a:t>
            </a:r>
          </a:p>
        </p:txBody>
      </p:sp>
      <p:sp>
        <p:nvSpPr>
          <p:cNvPr id="4" name="Slide Number Placeholder 3"/>
          <p:cNvSpPr>
            <a:spLocks noGrp="1"/>
          </p:cNvSpPr>
          <p:nvPr>
            <p:ph type="sldNum" sz="quarter" idx="5"/>
          </p:nvPr>
        </p:nvSpPr>
        <p:spPr/>
        <p:txBody>
          <a:bodyPr/>
          <a:lstStyle/>
          <a:p>
            <a:fld id="{9AD1542E-6E93-4F65-BF96-AEF4ABDF0E84}" type="slidenum">
              <a:rPr lang="en-US" smtClean="0"/>
              <a:t>2</a:t>
            </a:fld>
            <a:endParaRPr lang="en-US"/>
          </a:p>
        </p:txBody>
      </p:sp>
    </p:spTree>
    <p:extLst>
      <p:ext uri="{BB962C8B-B14F-4D97-AF65-F5344CB8AC3E}">
        <p14:creationId xmlns:p14="http://schemas.microsoft.com/office/powerpoint/2010/main" val="263321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is just a paragraph</a:t>
            </a:r>
          </a:p>
          <a:p>
            <a:r>
              <a:rPr lang="en-US" dirty="0"/>
              <a:t>And this is a second paragraph</a:t>
            </a:r>
          </a:p>
        </p:txBody>
      </p:sp>
      <p:sp>
        <p:nvSpPr>
          <p:cNvPr id="4" name="Slide Number Placeholder 3"/>
          <p:cNvSpPr>
            <a:spLocks noGrp="1"/>
          </p:cNvSpPr>
          <p:nvPr>
            <p:ph type="sldNum" sz="quarter" idx="5"/>
          </p:nvPr>
        </p:nvSpPr>
        <p:spPr/>
        <p:txBody>
          <a:bodyPr/>
          <a:lstStyle/>
          <a:p>
            <a:fld id="{9AD1542E-6E93-4F65-BF96-AEF4ABDF0E84}" type="slidenum">
              <a:rPr lang="en-US" smtClean="0"/>
              <a:t>3</a:t>
            </a:fld>
            <a:endParaRPr lang="en-US"/>
          </a:p>
        </p:txBody>
      </p:sp>
    </p:spTree>
    <p:extLst>
      <p:ext uri="{BB962C8B-B14F-4D97-AF65-F5344CB8AC3E}">
        <p14:creationId xmlns:p14="http://schemas.microsoft.com/office/powerpoint/2010/main" val="1361070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A31515"/>
                </a:solidFill>
                <a:latin typeface="Cascadia Mono" panose="020B0609020000020004" pitchFamily="49" charset="0"/>
              </a:rPr>
              <a:t>This is a bold paragraph</a:t>
            </a:r>
            <a:endParaRPr lang="en-US" b="1" dirty="0"/>
          </a:p>
        </p:txBody>
      </p:sp>
      <p:sp>
        <p:nvSpPr>
          <p:cNvPr id="4" name="Slide Number Placeholder 3"/>
          <p:cNvSpPr>
            <a:spLocks noGrp="1"/>
          </p:cNvSpPr>
          <p:nvPr>
            <p:ph type="sldNum" sz="quarter" idx="5"/>
          </p:nvPr>
        </p:nvSpPr>
        <p:spPr/>
        <p:txBody>
          <a:bodyPr/>
          <a:lstStyle/>
          <a:p>
            <a:fld id="{9AD1542E-6E93-4F65-BF96-AEF4ABDF0E84}" type="slidenum">
              <a:rPr lang="en-US" smtClean="0"/>
              <a:t>4</a:t>
            </a:fld>
            <a:endParaRPr lang="en-US"/>
          </a:p>
        </p:txBody>
      </p:sp>
    </p:spTree>
    <p:extLst>
      <p:ext uri="{BB962C8B-B14F-4D97-AF65-F5344CB8AC3E}">
        <p14:creationId xmlns:p14="http://schemas.microsoft.com/office/powerpoint/2010/main" val="34665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Unordered item 1</a:t>
            </a:r>
          </a:p>
          <a:p>
            <a:pPr marL="171450" indent="-171450">
              <a:buFont typeface="Arial" panose="020B0604020202020204" pitchFamily="34" charset="0"/>
              <a:buChar char="•"/>
            </a:pPr>
            <a:r>
              <a:rPr lang="en-US" dirty="0"/>
              <a:t>Unordered item 2</a:t>
            </a:r>
          </a:p>
          <a:p>
            <a:pPr marL="171450" indent="-171450">
              <a:buFont typeface="Arial" panose="020B0604020202020204" pitchFamily="34" charset="0"/>
              <a:buChar char="•"/>
            </a:pPr>
            <a:r>
              <a:rPr lang="en-US" dirty="0"/>
              <a:t>Unordered item 3</a:t>
            </a:r>
          </a:p>
        </p:txBody>
      </p:sp>
      <p:sp>
        <p:nvSpPr>
          <p:cNvPr id="4" name="Slide Number Placeholder 3"/>
          <p:cNvSpPr>
            <a:spLocks noGrp="1"/>
          </p:cNvSpPr>
          <p:nvPr>
            <p:ph type="sldNum" sz="quarter" idx="5"/>
          </p:nvPr>
        </p:nvSpPr>
        <p:spPr/>
        <p:txBody>
          <a:bodyPr/>
          <a:lstStyle/>
          <a:p>
            <a:fld id="{9AD1542E-6E93-4F65-BF96-AEF4ABDF0E84}" type="slidenum">
              <a:rPr lang="en-US" smtClean="0"/>
              <a:t>5</a:t>
            </a:fld>
            <a:endParaRPr lang="en-US"/>
          </a:p>
        </p:txBody>
      </p:sp>
    </p:spTree>
    <p:extLst>
      <p:ext uri="{BB962C8B-B14F-4D97-AF65-F5344CB8AC3E}">
        <p14:creationId xmlns:p14="http://schemas.microsoft.com/office/powerpoint/2010/main" val="3620573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Indent Unordered item 1</a:t>
            </a:r>
          </a:p>
          <a:p>
            <a:pPr marL="628650" lvl="1" indent="-171450">
              <a:buFont typeface="Arial" panose="020B0604020202020204" pitchFamily="34" charset="0"/>
              <a:buChar char="•"/>
            </a:pPr>
            <a:r>
              <a:rPr lang="en-US" dirty="0"/>
              <a:t>Indent Unordered item 2</a:t>
            </a:r>
          </a:p>
          <a:p>
            <a:pPr marL="1085850" lvl="2" indent="-171450">
              <a:buFont typeface="Arial" panose="020B0604020202020204" pitchFamily="34" charset="0"/>
              <a:buChar char="•"/>
            </a:pPr>
            <a:r>
              <a:rPr lang="en-US" dirty="0"/>
              <a:t>Indent Unordered item 3</a:t>
            </a:r>
          </a:p>
        </p:txBody>
      </p:sp>
      <p:sp>
        <p:nvSpPr>
          <p:cNvPr id="4" name="Slide Number Placeholder 3"/>
          <p:cNvSpPr>
            <a:spLocks noGrp="1"/>
          </p:cNvSpPr>
          <p:nvPr>
            <p:ph type="sldNum" sz="quarter" idx="5"/>
          </p:nvPr>
        </p:nvSpPr>
        <p:spPr/>
        <p:txBody>
          <a:bodyPr/>
          <a:lstStyle/>
          <a:p>
            <a:fld id="{9AD1542E-6E93-4F65-BF96-AEF4ABDF0E84}" type="slidenum">
              <a:rPr lang="en-US" smtClean="0"/>
              <a:t>6</a:t>
            </a:fld>
            <a:endParaRPr lang="en-US"/>
          </a:p>
        </p:txBody>
      </p:sp>
    </p:spTree>
    <p:extLst>
      <p:ext uri="{BB962C8B-B14F-4D97-AF65-F5344CB8AC3E}">
        <p14:creationId xmlns:p14="http://schemas.microsoft.com/office/powerpoint/2010/main" val="1694765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Ordered one</a:t>
            </a:r>
          </a:p>
          <a:p>
            <a:pPr marL="228600" indent="-228600">
              <a:buFont typeface="+mj-lt"/>
              <a:buAutoNum type="arabicPeriod"/>
            </a:pPr>
            <a:r>
              <a:rPr lang="en-US" dirty="0"/>
              <a:t>Ordered two</a:t>
            </a:r>
          </a:p>
          <a:p>
            <a:pPr marL="228600" indent="-228600">
              <a:buFont typeface="+mj-lt"/>
              <a:buAutoNum type="arabicPeriod"/>
            </a:pPr>
            <a:r>
              <a:rPr lang="en-US" dirty="0"/>
              <a:t>Ordered three</a:t>
            </a:r>
          </a:p>
        </p:txBody>
      </p:sp>
      <p:sp>
        <p:nvSpPr>
          <p:cNvPr id="4" name="Slide Number Placeholder 3"/>
          <p:cNvSpPr>
            <a:spLocks noGrp="1"/>
          </p:cNvSpPr>
          <p:nvPr>
            <p:ph type="sldNum" sz="quarter" idx="5"/>
          </p:nvPr>
        </p:nvSpPr>
        <p:spPr/>
        <p:txBody>
          <a:bodyPr/>
          <a:lstStyle/>
          <a:p>
            <a:fld id="{9AD1542E-6E93-4F65-BF96-AEF4ABDF0E84}" type="slidenum">
              <a:rPr lang="en-US" smtClean="0"/>
              <a:t>7</a:t>
            </a:fld>
            <a:endParaRPr lang="en-US"/>
          </a:p>
        </p:txBody>
      </p:sp>
    </p:spTree>
    <p:extLst>
      <p:ext uri="{BB962C8B-B14F-4D97-AF65-F5344CB8AC3E}">
        <p14:creationId xmlns:p14="http://schemas.microsoft.com/office/powerpoint/2010/main" val="108935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Indent Ordered One</a:t>
            </a:r>
          </a:p>
          <a:p>
            <a:pPr marL="685800" lvl="1" indent="-228600">
              <a:buFont typeface="+mj-lt"/>
              <a:buAutoNum type="arabicPeriod"/>
            </a:pPr>
            <a:r>
              <a:rPr lang="en-US" dirty="0"/>
              <a:t>Indent Ordered One </a:t>
            </a:r>
            <a:r>
              <a:rPr lang="en-US" dirty="0" err="1"/>
              <a:t>One</a:t>
            </a:r>
            <a:endParaRPr lang="en-US" dirty="0"/>
          </a:p>
          <a:p>
            <a:pPr marL="1143000" lvl="2" indent="-228600">
              <a:buFont typeface="+mj-lt"/>
              <a:buAutoNum type="arabicPeriod"/>
            </a:pPr>
            <a:r>
              <a:rPr lang="en-US" dirty="0"/>
              <a:t>Indent Order One </a:t>
            </a:r>
            <a:r>
              <a:rPr lang="en-US" dirty="0" err="1"/>
              <a:t>One</a:t>
            </a:r>
            <a:r>
              <a:rPr lang="en-US" dirty="0"/>
              <a:t> </a:t>
            </a:r>
            <a:r>
              <a:rPr lang="en-US" dirty="0" err="1"/>
              <a:t>One</a:t>
            </a:r>
            <a:endParaRPr lang="en-US" dirty="0"/>
          </a:p>
          <a:p>
            <a:pPr marL="228600" lvl="0" indent="-228600">
              <a:buFont typeface="+mj-lt"/>
              <a:buAutoNum type="arabicPeriod"/>
            </a:pPr>
            <a:r>
              <a:rPr lang="en-US" dirty="0"/>
              <a:t>Indent Ordered Three</a:t>
            </a:r>
          </a:p>
        </p:txBody>
      </p:sp>
      <p:sp>
        <p:nvSpPr>
          <p:cNvPr id="4" name="Slide Number Placeholder 3"/>
          <p:cNvSpPr>
            <a:spLocks noGrp="1"/>
          </p:cNvSpPr>
          <p:nvPr>
            <p:ph type="sldNum" sz="quarter" idx="5"/>
          </p:nvPr>
        </p:nvSpPr>
        <p:spPr/>
        <p:txBody>
          <a:bodyPr/>
          <a:lstStyle/>
          <a:p>
            <a:fld id="{9AD1542E-6E93-4F65-BF96-AEF4ABDF0E84}" type="slidenum">
              <a:rPr lang="en-US" smtClean="0"/>
              <a:t>8</a:t>
            </a:fld>
            <a:endParaRPr lang="en-US"/>
          </a:p>
        </p:txBody>
      </p:sp>
    </p:spTree>
    <p:extLst>
      <p:ext uri="{BB962C8B-B14F-4D97-AF65-F5344CB8AC3E}">
        <p14:creationId xmlns:p14="http://schemas.microsoft.com/office/powerpoint/2010/main" val="1487665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 link: https://www.google.com/</a:t>
            </a:r>
          </a:p>
        </p:txBody>
      </p:sp>
      <p:sp>
        <p:nvSpPr>
          <p:cNvPr id="4" name="Slide Number Placeholder 3"/>
          <p:cNvSpPr>
            <a:spLocks noGrp="1"/>
          </p:cNvSpPr>
          <p:nvPr>
            <p:ph type="sldNum" sz="quarter" idx="5"/>
          </p:nvPr>
        </p:nvSpPr>
        <p:spPr/>
        <p:txBody>
          <a:bodyPr/>
          <a:lstStyle/>
          <a:p>
            <a:fld id="{9AD1542E-6E93-4F65-BF96-AEF4ABDF0E84}" type="slidenum">
              <a:rPr lang="en-US" smtClean="0"/>
              <a:t>9</a:t>
            </a:fld>
            <a:endParaRPr lang="en-US"/>
          </a:p>
        </p:txBody>
      </p:sp>
    </p:spTree>
    <p:extLst>
      <p:ext uri="{BB962C8B-B14F-4D97-AF65-F5344CB8AC3E}">
        <p14:creationId xmlns:p14="http://schemas.microsoft.com/office/powerpoint/2010/main" val="75127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a:t>
            </a:r>
          </a:p>
          <a:p>
            <a:pPr marL="171450" indent="-171450">
              <a:buFont typeface="Arial" panose="020B0604020202020204" pitchFamily="34" charset="0"/>
              <a:buChar char="•"/>
            </a:pPr>
            <a:r>
              <a:rPr lang="en-US" dirty="0"/>
              <a:t>Order</a:t>
            </a:r>
          </a:p>
          <a:p>
            <a:pPr marL="171450" indent="-171450">
              <a:buFont typeface="Arial" panose="020B0604020202020204" pitchFamily="34" charset="0"/>
              <a:buChar char="•"/>
            </a:pPr>
            <a:r>
              <a:rPr lang="en-US" dirty="0"/>
              <a:t>List</a:t>
            </a:r>
          </a:p>
          <a:p>
            <a:pPr marL="228600" indent="-228600">
              <a:buFont typeface="+mj-lt"/>
              <a:buAutoNum type="arabicPeriod"/>
            </a:pPr>
            <a:r>
              <a:rPr lang="en-US" dirty="0"/>
              <a:t>Followed </a:t>
            </a:r>
          </a:p>
          <a:p>
            <a:pPr marL="228600" indent="-228600">
              <a:buFont typeface="+mj-lt"/>
              <a:buAutoNum type="arabicPeriod"/>
            </a:pPr>
            <a:r>
              <a:rPr lang="en-US" dirty="0"/>
              <a:t>by </a:t>
            </a:r>
          </a:p>
          <a:p>
            <a:pPr marL="228600" indent="-228600">
              <a:buFont typeface="+mj-lt"/>
              <a:buAutoNum type="arabicPeriod"/>
            </a:pPr>
            <a:r>
              <a:rPr lang="en-US" dirty="0"/>
              <a:t>Ordered</a:t>
            </a:r>
          </a:p>
        </p:txBody>
      </p:sp>
      <p:sp>
        <p:nvSpPr>
          <p:cNvPr id="4" name="Slide Number Placeholder 3"/>
          <p:cNvSpPr>
            <a:spLocks noGrp="1"/>
          </p:cNvSpPr>
          <p:nvPr>
            <p:ph type="sldNum" sz="quarter" idx="5"/>
          </p:nvPr>
        </p:nvSpPr>
        <p:spPr/>
        <p:txBody>
          <a:bodyPr/>
          <a:lstStyle/>
          <a:p>
            <a:fld id="{9AD1542E-6E93-4F65-BF96-AEF4ABDF0E84}" type="slidenum">
              <a:rPr lang="en-US" smtClean="0"/>
              <a:t>10</a:t>
            </a:fld>
            <a:endParaRPr lang="en-US"/>
          </a:p>
        </p:txBody>
      </p:sp>
    </p:spTree>
    <p:extLst>
      <p:ext uri="{BB962C8B-B14F-4D97-AF65-F5344CB8AC3E}">
        <p14:creationId xmlns:p14="http://schemas.microsoft.com/office/powerpoint/2010/main" val="188836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4CBC-4126-4FD5-A87A-2DC8A9857A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57B1C4-428A-4A46-B803-B3AB21E131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676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49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7E2B-EF34-42BC-91BF-D87636C1A4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BA93E6-4A77-45C9-ACA2-4D1ECD794C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914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154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11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81EE-4135-4109-BC39-51FA191B52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E29102-1124-4FCC-882E-ED06CEDED1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248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B23A-6411-472D-9D6C-4F64B5D867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B1B98C-11A7-4EDE-B2B3-C1730C9E16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8832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356D-2B06-43E6-843B-75262B4278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02A713-AD22-4C1A-ACC8-535C3425B8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721793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{EA0D9858-A611-4BD8-9E59-3850D7E9F95C}tf33552983_win32</Template>
  <TotalTime>863</TotalTime>
  <Words>194</Words>
  <Application>Microsoft Office PowerPoint</Application>
  <PresentationFormat>Widescreen</PresentationFormat>
  <Paragraphs>63</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Cascadia Mono</vt:lpstr>
      <vt:lpstr>Franklin Gothic Book</vt:lpstr>
      <vt:lpstr>Franklin Gothic Demi</vt:lpstr>
      <vt:lpstr>Wingdings 2</vt:lpstr>
      <vt:lpstr>DividendVTI</vt:lpstr>
      <vt:lpstr>Title Lorem Ipsum</vt:lpstr>
      <vt:lpstr>Title Lorem Ipsum Dolor Sit Amet</vt:lpstr>
      <vt:lpstr>Title Lorem Ipsum Dolor Sit Amet</vt:lpstr>
      <vt:lpstr>PowerPoint Presentation</vt:lpstr>
      <vt:lpstr>Title Lorem Ipsum Dolor Sit Amet</vt:lpstr>
      <vt:lpstr>Title Lorem Ipsum Dolor Sit Amet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Patrick Alburtus</dc:creator>
  <cp:lastModifiedBy>Patrick Alburtus</cp:lastModifiedBy>
  <cp:revision>10</cp:revision>
  <dcterms:created xsi:type="dcterms:W3CDTF">2022-03-05T19:32:57Z</dcterms:created>
  <dcterms:modified xsi:type="dcterms:W3CDTF">2022-03-11T18:46:25Z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