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7"/>
  </p:notes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333" autoAdjust="0"/>
  </p:normalViewPr>
  <p:slideViewPr>
    <p:cSldViewPr snapToGrid="0">
      <p:cViewPr varScale="1">
        <p:scale>
          <a:sx n="107" d="100"/>
          <a:sy n="107"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C2FDF-9BD9-435F-AA5F-52208C4702FB}" type="datetimeFigureOut">
              <a:rPr lang="en-US" smtClean="0"/>
              <a:t>3/5/2022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1542E-6E93-4F65-BF96-AEF4ABDF0E84}" type="slidenum">
              <a:rPr lang="en-US" smtClean="0"/>
              <a:t>‹#›</a:t>
            </a:fld>
            <a:endParaRPr lang="en-US"/>
          </a:p>
        </p:txBody>
      </p:sp>
    </p:spTree>
    <p:extLst>
      <p:ext uri="{BB962C8B-B14F-4D97-AF65-F5344CB8AC3E}">
        <p14:creationId xmlns:p14="http://schemas.microsoft.com/office/powerpoint/2010/main" val="1296673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note is just a paragraph</a:t>
            </a:r>
          </a:p>
        </p:txBody>
      </p:sp>
      <p:sp>
        <p:nvSpPr>
          <p:cNvPr id="4" name="Slide Number Placeholder 3"/>
          <p:cNvSpPr>
            <a:spLocks noGrp="1"/>
          </p:cNvSpPr>
          <p:nvPr>
            <p:ph type="sldNum" sz="quarter" idx="5"/>
          </p:nvPr>
        </p:nvSpPr>
        <p:spPr/>
        <p:txBody>
          <a:bodyPr/>
          <a:lstStyle/>
          <a:p>
            <a:fld id="{9AD1542E-6E93-4F65-BF96-AEF4ABDF0E84}" type="slidenum">
              <a:rPr lang="en-US" smtClean="0"/>
              <a:t>2</a:t>
            </a:fld>
            <a:endParaRPr lang="en-US"/>
          </a:p>
        </p:txBody>
      </p:sp>
    </p:spTree>
    <p:extLst>
      <p:ext uri="{BB962C8B-B14F-4D97-AF65-F5344CB8AC3E}">
        <p14:creationId xmlns:p14="http://schemas.microsoft.com/office/powerpoint/2010/main" val="2633211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3/5/2022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3/5/2022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3/5/2022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3/5/2022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3/5/2022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3/5/2022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Title Lorem Ipsum</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Sit Dolor Amet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{EA0D9858-A611-4BD8-9E59-3850D7E9F95C}tf33552983_win32</Template>
  <TotalTime>2</TotalTime>
  <Words>37</Words>
  <Application>Microsoft Office PowerPoint</Application>
  <PresentationFormat>Widescreen</PresentationFormat>
  <Paragraphs>11</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Franklin Gothic Book</vt:lpstr>
      <vt:lpstr>Franklin Gothic Demi</vt:lpstr>
      <vt:lpstr>Wingdings 2</vt:lpstr>
      <vt:lpstr>DividendVTI</vt:lpstr>
      <vt:lpstr>Title Lorem Ipsum</vt:lpstr>
      <vt:lpstr>Title Lorem Ipsum Dolor Sit Amet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Patrick Alburtus</dc:creator>
  <cp:lastModifiedBy>Patrick Alburtus</cp:lastModifiedBy>
  <cp:revision>2</cp:revision>
  <dcterms:created xsi:type="dcterms:W3CDTF">2022-03-05T19:32:57Z</dcterms:created>
  <dcterms:modified xsi:type="dcterms:W3CDTF">2022-03-05T19:35:55Z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