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19882D-8B0D-42CD-A1BF-1358173BF982}" v="82" dt="2024-10-23T20:24:28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李" userId="d70c72601bec0188" providerId="LiveId" clId="{F38AD3F4-6802-4BA6-B6A6-580ED2F5203F}"/>
    <pc:docChg chg="custSel addSld delSld modSld">
      <pc:chgData name="Alex 李" userId="d70c72601bec0188" providerId="LiveId" clId="{F38AD3F4-6802-4BA6-B6A6-580ED2F5203F}" dt="2024-10-21T02:04:33.873" v="458" actId="1076"/>
      <pc:docMkLst>
        <pc:docMk/>
      </pc:docMkLst>
      <pc:sldChg chg="delSp modSp mod">
        <pc:chgData name="Alex 李" userId="d70c72601bec0188" providerId="LiveId" clId="{F38AD3F4-6802-4BA6-B6A6-580ED2F5203F}" dt="2024-10-21T01:49:10.956" v="13" actId="478"/>
        <pc:sldMkLst>
          <pc:docMk/>
          <pc:sldMk cId="4023034561" sldId="256"/>
        </pc:sldMkLst>
        <pc:spChg chg="mod">
          <ac:chgData name="Alex 李" userId="d70c72601bec0188" providerId="LiveId" clId="{F38AD3F4-6802-4BA6-B6A6-580ED2F5203F}" dt="2024-10-21T01:49:04.747" v="12" actId="20577"/>
          <ac:spMkLst>
            <pc:docMk/>
            <pc:sldMk cId="4023034561" sldId="256"/>
            <ac:spMk id="2" creationId="{ED6C073D-21F6-77BE-9AA4-05D130E0FBFF}"/>
          </ac:spMkLst>
        </pc:spChg>
        <pc:spChg chg="del">
          <ac:chgData name="Alex 李" userId="d70c72601bec0188" providerId="LiveId" clId="{F38AD3F4-6802-4BA6-B6A6-580ED2F5203F}" dt="2024-10-21T01:49:10.956" v="13" actId="478"/>
          <ac:spMkLst>
            <pc:docMk/>
            <pc:sldMk cId="4023034561" sldId="256"/>
            <ac:spMk id="3" creationId="{17E52FB4-87C5-7FFD-DD88-1C478AEAFC78}"/>
          </ac:spMkLst>
        </pc:spChg>
      </pc:sldChg>
      <pc:sldChg chg="addSp delSp modSp new mod">
        <pc:chgData name="Alex 李" userId="d70c72601bec0188" providerId="LiveId" clId="{F38AD3F4-6802-4BA6-B6A6-580ED2F5203F}" dt="2024-10-21T01:59:31.857" v="314" actId="14100"/>
        <pc:sldMkLst>
          <pc:docMk/>
          <pc:sldMk cId="799793609" sldId="257"/>
        </pc:sldMkLst>
        <pc:spChg chg="mod">
          <ac:chgData name="Alex 李" userId="d70c72601bec0188" providerId="LiveId" clId="{F38AD3F4-6802-4BA6-B6A6-580ED2F5203F}" dt="2024-10-21T01:59:31.857" v="314" actId="14100"/>
          <ac:spMkLst>
            <pc:docMk/>
            <pc:sldMk cId="799793609" sldId="257"/>
            <ac:spMk id="2" creationId="{7D210854-AE65-BACC-626F-E7B9EC3033EA}"/>
          </ac:spMkLst>
        </pc:spChg>
        <pc:spChg chg="del">
          <ac:chgData name="Alex 李" userId="d70c72601bec0188" providerId="LiveId" clId="{F38AD3F4-6802-4BA6-B6A6-580ED2F5203F}" dt="2024-10-21T01:52:18.976" v="93" actId="478"/>
          <ac:spMkLst>
            <pc:docMk/>
            <pc:sldMk cId="799793609" sldId="257"/>
            <ac:spMk id="3" creationId="{19C0A2D5-3D32-3AF8-86D1-5FCC8A233C9C}"/>
          </ac:spMkLst>
        </pc:spChg>
        <pc:picChg chg="add mod">
          <ac:chgData name="Alex 李" userId="d70c72601bec0188" providerId="LiveId" clId="{F38AD3F4-6802-4BA6-B6A6-580ED2F5203F}" dt="2024-10-21T01:59:20.544" v="313" actId="1076"/>
          <ac:picMkLst>
            <pc:docMk/>
            <pc:sldMk cId="799793609" sldId="257"/>
            <ac:picMk id="5" creationId="{E57349A3-9A51-4E4B-7C87-F8F2B7793B2D}"/>
          </ac:picMkLst>
        </pc:picChg>
      </pc:sldChg>
      <pc:sldChg chg="addSp delSp modSp del mod">
        <pc:chgData name="Alex 李" userId="d70c72601bec0188" providerId="LiveId" clId="{F38AD3F4-6802-4BA6-B6A6-580ED2F5203F}" dt="2024-10-21T01:51:56.447" v="56" actId="47"/>
        <pc:sldMkLst>
          <pc:docMk/>
          <pc:sldMk cId="3940216327" sldId="257"/>
        </pc:sldMkLst>
        <pc:spChg chg="mod">
          <ac:chgData name="Alex 李" userId="d70c72601bec0188" providerId="LiveId" clId="{F38AD3F4-6802-4BA6-B6A6-580ED2F5203F}" dt="2024-10-21T01:51:39.300" v="54" actId="1076"/>
          <ac:spMkLst>
            <pc:docMk/>
            <pc:sldMk cId="3940216327" sldId="257"/>
            <ac:spMk id="2" creationId="{1FC36279-666F-AA09-6FB4-77AEB4B62B32}"/>
          </ac:spMkLst>
        </pc:spChg>
        <pc:spChg chg="del">
          <ac:chgData name="Alex 李" userId="d70c72601bec0188" providerId="LiveId" clId="{F38AD3F4-6802-4BA6-B6A6-580ED2F5203F}" dt="2024-10-21T01:49:17.576" v="14" actId="478"/>
          <ac:spMkLst>
            <pc:docMk/>
            <pc:sldMk cId="3940216327" sldId="257"/>
            <ac:spMk id="3" creationId="{A2ED7277-A35B-123A-067A-7A7879F54758}"/>
          </ac:spMkLst>
        </pc:spChg>
        <pc:picChg chg="add del mod">
          <ac:chgData name="Alex 李" userId="d70c72601bec0188" providerId="LiveId" clId="{F38AD3F4-6802-4BA6-B6A6-580ED2F5203F}" dt="2024-10-21T01:51:00.594" v="24" actId="478"/>
          <ac:picMkLst>
            <pc:docMk/>
            <pc:sldMk cId="3940216327" sldId="257"/>
            <ac:picMk id="5" creationId="{0796A930-31F1-C8E2-4595-6B750B98B186}"/>
          </ac:picMkLst>
        </pc:picChg>
        <pc:picChg chg="add del mod">
          <ac:chgData name="Alex 李" userId="d70c72601bec0188" providerId="LiveId" clId="{F38AD3F4-6802-4BA6-B6A6-580ED2F5203F}" dt="2024-10-21T01:51:04.777" v="28" actId="478"/>
          <ac:picMkLst>
            <pc:docMk/>
            <pc:sldMk cId="3940216327" sldId="257"/>
            <ac:picMk id="7" creationId="{458A8C5D-4781-7D38-203E-608095729F8A}"/>
          </ac:picMkLst>
        </pc:picChg>
        <pc:picChg chg="add del mod">
          <ac:chgData name="Alex 李" userId="d70c72601bec0188" providerId="LiveId" clId="{F38AD3F4-6802-4BA6-B6A6-580ED2F5203F}" dt="2024-10-21T01:51:07.479" v="32" actId="478"/>
          <ac:picMkLst>
            <pc:docMk/>
            <pc:sldMk cId="3940216327" sldId="257"/>
            <ac:picMk id="9" creationId="{B3AF2A21-0BA7-56B2-1669-35107D1FC0C1}"/>
          </ac:picMkLst>
        </pc:picChg>
        <pc:picChg chg="add del mod">
          <ac:chgData name="Alex 李" userId="d70c72601bec0188" providerId="LiveId" clId="{F38AD3F4-6802-4BA6-B6A6-580ED2F5203F}" dt="2024-10-21T01:51:09.860" v="36" actId="478"/>
          <ac:picMkLst>
            <pc:docMk/>
            <pc:sldMk cId="3940216327" sldId="257"/>
            <ac:picMk id="11" creationId="{729D36B0-2608-9FB5-78EB-0022F17F8F73}"/>
          </ac:picMkLst>
        </pc:picChg>
        <pc:picChg chg="add del mod">
          <ac:chgData name="Alex 李" userId="d70c72601bec0188" providerId="LiveId" clId="{F38AD3F4-6802-4BA6-B6A6-580ED2F5203F}" dt="2024-10-21T01:51:12.183" v="40" actId="478"/>
          <ac:picMkLst>
            <pc:docMk/>
            <pc:sldMk cId="3940216327" sldId="257"/>
            <ac:picMk id="13" creationId="{F4CD9095-AAAE-AB7C-C1BD-9C4A60F68F9E}"/>
          </ac:picMkLst>
        </pc:picChg>
        <pc:picChg chg="add del mod">
          <ac:chgData name="Alex 李" userId="d70c72601bec0188" providerId="LiveId" clId="{F38AD3F4-6802-4BA6-B6A6-580ED2F5203F}" dt="2024-10-21T01:51:14.452" v="44" actId="478"/>
          <ac:picMkLst>
            <pc:docMk/>
            <pc:sldMk cId="3940216327" sldId="257"/>
            <ac:picMk id="15" creationId="{3229B3C5-E5A2-5128-BE9E-1E9AFFC482D7}"/>
          </ac:picMkLst>
        </pc:picChg>
        <pc:picChg chg="add del mod">
          <ac:chgData name="Alex 李" userId="d70c72601bec0188" providerId="LiveId" clId="{F38AD3F4-6802-4BA6-B6A6-580ED2F5203F}" dt="2024-10-21T01:51:17.508" v="48" actId="478"/>
          <ac:picMkLst>
            <pc:docMk/>
            <pc:sldMk cId="3940216327" sldId="257"/>
            <ac:picMk id="17" creationId="{DE834C57-F2C9-FC12-68BF-6731A5501C9F}"/>
          </ac:picMkLst>
        </pc:picChg>
        <pc:picChg chg="add mod">
          <ac:chgData name="Alex 李" userId="d70c72601bec0188" providerId="LiveId" clId="{F38AD3F4-6802-4BA6-B6A6-580ED2F5203F}" dt="2024-10-21T01:51:33.560" v="53" actId="1076"/>
          <ac:picMkLst>
            <pc:docMk/>
            <pc:sldMk cId="3940216327" sldId="257"/>
            <ac:picMk id="19" creationId="{FB9E22D4-72AF-DBB6-402A-154FD09D2E10}"/>
          </ac:picMkLst>
        </pc:picChg>
      </pc:sldChg>
      <pc:sldChg chg="new del">
        <pc:chgData name="Alex 李" userId="d70c72601bec0188" providerId="LiveId" clId="{F38AD3F4-6802-4BA6-B6A6-580ED2F5203F}" dt="2024-10-21T01:52:03.402" v="63" actId="47"/>
        <pc:sldMkLst>
          <pc:docMk/>
          <pc:sldMk cId="1402694247" sldId="258"/>
        </pc:sldMkLst>
      </pc:sldChg>
      <pc:sldChg chg="addSp delSp modSp new mod">
        <pc:chgData name="Alex 李" userId="d70c72601bec0188" providerId="LiveId" clId="{F38AD3F4-6802-4BA6-B6A6-580ED2F5203F}" dt="2024-10-21T02:03:38.403" v="445" actId="1076"/>
        <pc:sldMkLst>
          <pc:docMk/>
          <pc:sldMk cId="2820594493" sldId="258"/>
        </pc:sldMkLst>
        <pc:spChg chg="del">
          <ac:chgData name="Alex 李" userId="d70c72601bec0188" providerId="LiveId" clId="{F38AD3F4-6802-4BA6-B6A6-580ED2F5203F}" dt="2024-10-21T01:57:45.218" v="298"/>
          <ac:spMkLst>
            <pc:docMk/>
            <pc:sldMk cId="2820594493" sldId="258"/>
            <ac:spMk id="2" creationId="{608E96CF-D6FB-1405-4E5C-D18C79F24B44}"/>
          </ac:spMkLst>
        </pc:spChg>
        <pc:spChg chg="del">
          <ac:chgData name="Alex 李" userId="d70c72601bec0188" providerId="LiveId" clId="{F38AD3F4-6802-4BA6-B6A6-580ED2F5203F}" dt="2024-10-21T01:57:43.444" v="297" actId="478"/>
          <ac:spMkLst>
            <pc:docMk/>
            <pc:sldMk cId="2820594493" sldId="258"/>
            <ac:spMk id="3" creationId="{A6B28FF1-1A5B-768B-152A-920C9433A2C5}"/>
          </ac:spMkLst>
        </pc:spChg>
        <pc:spChg chg="add del mod">
          <ac:chgData name="Alex 李" userId="d70c72601bec0188" providerId="LiveId" clId="{F38AD3F4-6802-4BA6-B6A6-580ED2F5203F}" dt="2024-10-21T01:57:51.428" v="299" actId="478"/>
          <ac:spMkLst>
            <pc:docMk/>
            <pc:sldMk cId="2820594493" sldId="258"/>
            <ac:spMk id="4" creationId="{5476CA14-FAED-AB4C-2728-597EA1BEC5F5}"/>
          </ac:spMkLst>
        </pc:spChg>
        <pc:spChg chg="add del mod">
          <ac:chgData name="Alex 李" userId="d70c72601bec0188" providerId="LiveId" clId="{F38AD3F4-6802-4BA6-B6A6-580ED2F5203F}" dt="2024-10-21T01:57:53.488" v="300" actId="478"/>
          <ac:spMkLst>
            <pc:docMk/>
            <pc:sldMk cId="2820594493" sldId="258"/>
            <ac:spMk id="6" creationId="{4EE11F0C-93DF-AE27-4BBD-32195BFAF081}"/>
          </ac:spMkLst>
        </pc:spChg>
        <pc:spChg chg="add del mod">
          <ac:chgData name="Alex 李" userId="d70c72601bec0188" providerId="LiveId" clId="{F38AD3F4-6802-4BA6-B6A6-580ED2F5203F}" dt="2024-10-21T01:58:53.258" v="307" actId="478"/>
          <ac:spMkLst>
            <pc:docMk/>
            <pc:sldMk cId="2820594493" sldId="258"/>
            <ac:spMk id="7" creationId="{0F32281E-BD29-9462-1BC2-0862E7672485}"/>
          </ac:spMkLst>
        </pc:spChg>
        <pc:spChg chg="add del mod">
          <ac:chgData name="Alex 李" userId="d70c72601bec0188" providerId="LiveId" clId="{F38AD3F4-6802-4BA6-B6A6-580ED2F5203F}" dt="2024-10-21T01:59:39.591" v="315" actId="478"/>
          <ac:spMkLst>
            <pc:docMk/>
            <pc:sldMk cId="2820594493" sldId="258"/>
            <ac:spMk id="9" creationId="{C8077D0F-CEB1-EAC5-0F61-4DC7CCFA49DA}"/>
          </ac:spMkLst>
        </pc:spChg>
        <pc:spChg chg="add mod">
          <ac:chgData name="Alex 李" userId="d70c72601bec0188" providerId="LiveId" clId="{F38AD3F4-6802-4BA6-B6A6-580ED2F5203F}" dt="2024-10-21T02:00:24.801" v="351"/>
          <ac:spMkLst>
            <pc:docMk/>
            <pc:sldMk cId="2820594493" sldId="258"/>
            <ac:spMk id="10" creationId="{3501E7E6-F67C-2FE5-CD7B-6AF5601689E9}"/>
          </ac:spMkLst>
        </pc:spChg>
        <pc:picChg chg="add del mod">
          <ac:chgData name="Alex 李" userId="d70c72601bec0188" providerId="LiveId" clId="{F38AD3F4-6802-4BA6-B6A6-580ED2F5203F}" dt="2024-10-21T02:01:07.839" v="413" actId="21"/>
          <ac:picMkLst>
            <pc:docMk/>
            <pc:sldMk cId="2820594493" sldId="258"/>
            <ac:picMk id="12" creationId="{F1E20E14-1A0E-733F-F195-62E71110327D}"/>
          </ac:picMkLst>
        </pc:picChg>
        <pc:picChg chg="add mod">
          <ac:chgData name="Alex 李" userId="d70c72601bec0188" providerId="LiveId" clId="{F38AD3F4-6802-4BA6-B6A6-580ED2F5203F}" dt="2024-10-21T02:03:38.403" v="445" actId="1076"/>
          <ac:picMkLst>
            <pc:docMk/>
            <pc:sldMk cId="2820594493" sldId="258"/>
            <ac:picMk id="14" creationId="{E15160EC-D0AD-7C46-A8B2-FC6D9A815AB3}"/>
          </ac:picMkLst>
        </pc:picChg>
      </pc:sldChg>
      <pc:sldChg chg="addSp delSp modSp new del mod">
        <pc:chgData name="Alex 李" userId="d70c72601bec0188" providerId="LiveId" clId="{F38AD3F4-6802-4BA6-B6A6-580ED2F5203F}" dt="2024-10-21T01:55:53.422" v="273" actId="47"/>
        <pc:sldMkLst>
          <pc:docMk/>
          <pc:sldMk cId="2992014169" sldId="258"/>
        </pc:sldMkLst>
        <pc:spChg chg="del">
          <ac:chgData name="Alex 李" userId="d70c72601bec0188" providerId="LiveId" clId="{F38AD3F4-6802-4BA6-B6A6-580ED2F5203F}" dt="2024-10-21T01:52:45.368" v="102" actId="478"/>
          <ac:spMkLst>
            <pc:docMk/>
            <pc:sldMk cId="2992014169" sldId="258"/>
            <ac:spMk id="2" creationId="{216BBA46-72A8-4A5B-8901-264646656D6E}"/>
          </ac:spMkLst>
        </pc:spChg>
        <pc:spChg chg="del">
          <ac:chgData name="Alex 李" userId="d70c72601bec0188" providerId="LiveId" clId="{F38AD3F4-6802-4BA6-B6A6-580ED2F5203F}" dt="2024-10-21T01:52:48.339" v="104" actId="478"/>
          <ac:spMkLst>
            <pc:docMk/>
            <pc:sldMk cId="2992014169" sldId="258"/>
            <ac:spMk id="3" creationId="{0884425B-FA10-57BF-A431-A92CDD3F2DD2}"/>
          </ac:spMkLst>
        </pc:spChg>
        <pc:spChg chg="add mod">
          <ac:chgData name="Alex 李" userId="d70c72601bec0188" providerId="LiveId" clId="{F38AD3F4-6802-4BA6-B6A6-580ED2F5203F}" dt="2024-10-21T01:55:05.303" v="252" actId="1035"/>
          <ac:spMkLst>
            <pc:docMk/>
            <pc:sldMk cId="2992014169" sldId="258"/>
            <ac:spMk id="4" creationId="{CA869903-7179-2106-4298-B1A767215379}"/>
          </ac:spMkLst>
        </pc:spChg>
      </pc:sldChg>
      <pc:sldChg chg="delSp modSp del mod">
        <pc:chgData name="Alex 李" userId="d70c72601bec0188" providerId="LiveId" clId="{F38AD3F4-6802-4BA6-B6A6-580ED2F5203F}" dt="2024-10-21T01:51:56.447" v="56" actId="47"/>
        <pc:sldMkLst>
          <pc:docMk/>
          <pc:sldMk cId="3714770616" sldId="258"/>
        </pc:sldMkLst>
        <pc:spChg chg="mod">
          <ac:chgData name="Alex 李" userId="d70c72601bec0188" providerId="LiveId" clId="{F38AD3F4-6802-4BA6-B6A6-580ED2F5203F}" dt="2024-10-21T01:51:50.280" v="55" actId="1076"/>
          <ac:spMkLst>
            <pc:docMk/>
            <pc:sldMk cId="3714770616" sldId="258"/>
            <ac:spMk id="2" creationId="{FF52ADC4-FE60-B9C8-2331-413E6D3B9F2E}"/>
          </ac:spMkLst>
        </pc:spChg>
        <pc:spChg chg="del">
          <ac:chgData name="Alex 李" userId="d70c72601bec0188" providerId="LiveId" clId="{F38AD3F4-6802-4BA6-B6A6-580ED2F5203F}" dt="2024-10-21T01:49:19.544" v="15" actId="478"/>
          <ac:spMkLst>
            <pc:docMk/>
            <pc:sldMk cId="3714770616" sldId="258"/>
            <ac:spMk id="3" creationId="{57D263E1-DECF-9D07-174F-E110E1EE884B}"/>
          </ac:spMkLst>
        </pc:spChg>
      </pc:sldChg>
      <pc:sldChg chg="delSp del mod">
        <pc:chgData name="Alex 李" userId="d70c72601bec0188" providerId="LiveId" clId="{F38AD3F4-6802-4BA6-B6A6-580ED2F5203F}" dt="2024-10-21T01:51:56.447" v="56" actId="47"/>
        <pc:sldMkLst>
          <pc:docMk/>
          <pc:sldMk cId="143957751" sldId="259"/>
        </pc:sldMkLst>
        <pc:spChg chg="del">
          <ac:chgData name="Alex 李" userId="d70c72601bec0188" providerId="LiveId" clId="{F38AD3F4-6802-4BA6-B6A6-580ED2F5203F}" dt="2024-10-21T01:49:21.434" v="16" actId="478"/>
          <ac:spMkLst>
            <pc:docMk/>
            <pc:sldMk cId="143957751" sldId="259"/>
            <ac:spMk id="3" creationId="{329A7CD4-1159-588F-CFC2-D0731FBBD283}"/>
          </ac:spMkLst>
        </pc:spChg>
      </pc:sldChg>
      <pc:sldChg chg="addSp delSp modSp new del mod">
        <pc:chgData name="Alex 李" userId="d70c72601bec0188" providerId="LiveId" clId="{F38AD3F4-6802-4BA6-B6A6-580ED2F5203F}" dt="2024-10-21T01:55:53.422" v="273" actId="47"/>
        <pc:sldMkLst>
          <pc:docMk/>
          <pc:sldMk cId="671181654" sldId="259"/>
        </pc:sldMkLst>
        <pc:spChg chg="del">
          <ac:chgData name="Alex 李" userId="d70c72601bec0188" providerId="LiveId" clId="{F38AD3F4-6802-4BA6-B6A6-580ED2F5203F}" dt="2024-10-21T01:52:54.583" v="105" actId="478"/>
          <ac:spMkLst>
            <pc:docMk/>
            <pc:sldMk cId="671181654" sldId="259"/>
            <ac:spMk id="2" creationId="{287CE064-7132-5526-742F-345CD76A873F}"/>
          </ac:spMkLst>
        </pc:spChg>
        <pc:spChg chg="del">
          <ac:chgData name="Alex 李" userId="d70c72601bec0188" providerId="LiveId" clId="{F38AD3F4-6802-4BA6-B6A6-580ED2F5203F}" dt="2024-10-21T01:52:56" v="106" actId="478"/>
          <ac:spMkLst>
            <pc:docMk/>
            <pc:sldMk cId="671181654" sldId="259"/>
            <ac:spMk id="3" creationId="{90248BCD-0D23-1EB5-5D65-5A8B2C5B2DF0}"/>
          </ac:spMkLst>
        </pc:spChg>
        <pc:spChg chg="add mod">
          <ac:chgData name="Alex 李" userId="d70c72601bec0188" providerId="LiveId" clId="{F38AD3F4-6802-4BA6-B6A6-580ED2F5203F}" dt="2024-10-21T01:54:58.747" v="248" actId="1035"/>
          <ac:spMkLst>
            <pc:docMk/>
            <pc:sldMk cId="671181654" sldId="259"/>
            <ac:spMk id="4" creationId="{E29FC787-AE2B-62B7-D598-BA7773AD2069}"/>
          </ac:spMkLst>
        </pc:spChg>
      </pc:sldChg>
      <pc:sldChg chg="addSp delSp modSp new mod">
        <pc:chgData name="Alex 李" userId="d70c72601bec0188" providerId="LiveId" clId="{F38AD3F4-6802-4BA6-B6A6-580ED2F5203F}" dt="2024-10-21T02:04:33.873" v="458" actId="1076"/>
        <pc:sldMkLst>
          <pc:docMk/>
          <pc:sldMk cId="2452272023" sldId="259"/>
        </pc:sldMkLst>
        <pc:spChg chg="del">
          <ac:chgData name="Alex 李" userId="d70c72601bec0188" providerId="LiveId" clId="{F38AD3F4-6802-4BA6-B6A6-580ED2F5203F}" dt="2024-10-21T01:57:58.175" v="302" actId="478"/>
          <ac:spMkLst>
            <pc:docMk/>
            <pc:sldMk cId="2452272023" sldId="259"/>
            <ac:spMk id="2" creationId="{0FC60F43-9BE4-4161-7939-B03104484B85}"/>
          </ac:spMkLst>
        </pc:spChg>
        <pc:spChg chg="del">
          <ac:chgData name="Alex 李" userId="d70c72601bec0188" providerId="LiveId" clId="{F38AD3F4-6802-4BA6-B6A6-580ED2F5203F}" dt="2024-10-21T01:57:58.175" v="302" actId="478"/>
          <ac:spMkLst>
            <pc:docMk/>
            <pc:sldMk cId="2452272023" sldId="259"/>
            <ac:spMk id="3" creationId="{D22DFB05-4E33-1735-F5AD-76C7C63AC071}"/>
          </ac:spMkLst>
        </pc:spChg>
        <pc:spChg chg="add del mod">
          <ac:chgData name="Alex 李" userId="d70c72601bec0188" providerId="LiveId" clId="{F38AD3F4-6802-4BA6-B6A6-580ED2F5203F}" dt="2024-10-21T01:58:50.454" v="306" actId="478"/>
          <ac:spMkLst>
            <pc:docMk/>
            <pc:sldMk cId="2452272023" sldId="259"/>
            <ac:spMk id="4" creationId="{8639400F-AD39-EA4A-ABA0-FDA5F2DA8E94}"/>
          </ac:spMkLst>
        </pc:spChg>
        <pc:spChg chg="add del mod">
          <ac:chgData name="Alex 李" userId="d70c72601bec0188" providerId="LiveId" clId="{F38AD3F4-6802-4BA6-B6A6-580ED2F5203F}" dt="2024-10-21T01:59:43.804" v="317" actId="478"/>
          <ac:spMkLst>
            <pc:docMk/>
            <pc:sldMk cId="2452272023" sldId="259"/>
            <ac:spMk id="6" creationId="{E17B3CED-757C-1592-AE7B-A5C2F9168FD7}"/>
          </ac:spMkLst>
        </pc:spChg>
        <pc:spChg chg="add mod">
          <ac:chgData name="Alex 李" userId="d70c72601bec0188" providerId="LiveId" clId="{F38AD3F4-6802-4BA6-B6A6-580ED2F5203F}" dt="2024-10-21T02:00:31.150" v="362"/>
          <ac:spMkLst>
            <pc:docMk/>
            <pc:sldMk cId="2452272023" sldId="259"/>
            <ac:spMk id="7" creationId="{D4AAFF82-A488-3E42-2DB0-FC4216268ADA}"/>
          </ac:spMkLst>
        </pc:spChg>
        <pc:picChg chg="add mod">
          <ac:chgData name="Alex 李" userId="d70c72601bec0188" providerId="LiveId" clId="{F38AD3F4-6802-4BA6-B6A6-580ED2F5203F}" dt="2024-10-21T02:04:33.873" v="458" actId="1076"/>
          <ac:picMkLst>
            <pc:docMk/>
            <pc:sldMk cId="2452272023" sldId="259"/>
            <ac:picMk id="9" creationId="{6D6AB2DE-D76C-E020-8897-DCE2855B4605}"/>
          </ac:picMkLst>
        </pc:picChg>
      </pc:sldChg>
      <pc:sldChg chg="new del">
        <pc:chgData name="Alex 李" userId="d70c72601bec0188" providerId="LiveId" clId="{F38AD3F4-6802-4BA6-B6A6-580ED2F5203F}" dt="2024-10-21T01:52:03.402" v="63" actId="47"/>
        <pc:sldMkLst>
          <pc:docMk/>
          <pc:sldMk cId="3399139476" sldId="259"/>
        </pc:sldMkLst>
      </pc:sldChg>
      <pc:sldChg chg="new del">
        <pc:chgData name="Alex 李" userId="d70c72601bec0188" providerId="LiveId" clId="{F38AD3F4-6802-4BA6-B6A6-580ED2F5203F}" dt="2024-10-21T01:52:03.402" v="63" actId="47"/>
        <pc:sldMkLst>
          <pc:docMk/>
          <pc:sldMk cId="1341581967" sldId="260"/>
        </pc:sldMkLst>
      </pc:sldChg>
      <pc:sldChg chg="delSp del mod">
        <pc:chgData name="Alex 李" userId="d70c72601bec0188" providerId="LiveId" clId="{F38AD3F4-6802-4BA6-B6A6-580ED2F5203F}" dt="2024-10-21T01:51:56.447" v="56" actId="47"/>
        <pc:sldMkLst>
          <pc:docMk/>
          <pc:sldMk cId="2559854018" sldId="260"/>
        </pc:sldMkLst>
        <pc:spChg chg="del">
          <ac:chgData name="Alex 李" userId="d70c72601bec0188" providerId="LiveId" clId="{F38AD3F4-6802-4BA6-B6A6-580ED2F5203F}" dt="2024-10-21T01:49:23.584" v="17" actId="478"/>
          <ac:spMkLst>
            <pc:docMk/>
            <pc:sldMk cId="2559854018" sldId="260"/>
            <ac:spMk id="3" creationId="{10B8FDF6-A792-A63E-87C0-38F88BC1BCCE}"/>
          </ac:spMkLst>
        </pc:spChg>
      </pc:sldChg>
      <pc:sldChg chg="addSp delSp modSp new mod">
        <pc:chgData name="Alex 李" userId="d70c72601bec0188" providerId="LiveId" clId="{F38AD3F4-6802-4BA6-B6A6-580ED2F5203F}" dt="2024-10-21T02:02:36.643" v="432" actId="1076"/>
        <pc:sldMkLst>
          <pc:docMk/>
          <pc:sldMk cId="2632602373" sldId="260"/>
        </pc:sldMkLst>
        <pc:spChg chg="del">
          <ac:chgData name="Alex 李" userId="d70c72601bec0188" providerId="LiveId" clId="{F38AD3F4-6802-4BA6-B6A6-580ED2F5203F}" dt="2024-10-21T01:58:02.216" v="304" actId="478"/>
          <ac:spMkLst>
            <pc:docMk/>
            <pc:sldMk cId="2632602373" sldId="260"/>
            <ac:spMk id="2" creationId="{5B06151B-A6B9-E445-1759-0970EFCE82C7}"/>
          </ac:spMkLst>
        </pc:spChg>
        <pc:spChg chg="del">
          <ac:chgData name="Alex 李" userId="d70c72601bec0188" providerId="LiveId" clId="{F38AD3F4-6802-4BA6-B6A6-580ED2F5203F}" dt="2024-10-21T01:58:02.216" v="304" actId="478"/>
          <ac:spMkLst>
            <pc:docMk/>
            <pc:sldMk cId="2632602373" sldId="260"/>
            <ac:spMk id="3" creationId="{0E526192-1719-A68B-24A8-7128868F95B7}"/>
          </ac:spMkLst>
        </pc:spChg>
        <pc:spChg chg="add del mod">
          <ac:chgData name="Alex 李" userId="d70c72601bec0188" providerId="LiveId" clId="{F38AD3F4-6802-4BA6-B6A6-580ED2F5203F}" dt="2024-10-21T01:59:47.197" v="319" actId="478"/>
          <ac:spMkLst>
            <pc:docMk/>
            <pc:sldMk cId="2632602373" sldId="260"/>
            <ac:spMk id="4" creationId="{2D571EA0-B5AD-7A5D-7BBD-2D03DDA4F57B}"/>
          </ac:spMkLst>
        </pc:spChg>
        <pc:spChg chg="add del mod">
          <ac:chgData name="Alex 李" userId="d70c72601bec0188" providerId="LiveId" clId="{F38AD3F4-6802-4BA6-B6A6-580ED2F5203F}" dt="2024-10-21T01:59:49.452" v="321" actId="478"/>
          <ac:spMkLst>
            <pc:docMk/>
            <pc:sldMk cId="2632602373" sldId="260"/>
            <ac:spMk id="6" creationId="{D843263C-2E8F-5DF2-C83A-D4769B4CE089}"/>
          </ac:spMkLst>
        </pc:spChg>
        <pc:spChg chg="add mod">
          <ac:chgData name="Alex 李" userId="d70c72601bec0188" providerId="LiveId" clId="{F38AD3F4-6802-4BA6-B6A6-580ED2F5203F}" dt="2024-10-21T02:00:38.067" v="375"/>
          <ac:spMkLst>
            <pc:docMk/>
            <pc:sldMk cId="2632602373" sldId="260"/>
            <ac:spMk id="7" creationId="{6D053A40-AF97-92A0-39EB-CF19C5343E17}"/>
          </ac:spMkLst>
        </pc:spChg>
        <pc:picChg chg="add mod">
          <ac:chgData name="Alex 李" userId="d70c72601bec0188" providerId="LiveId" clId="{F38AD3F4-6802-4BA6-B6A6-580ED2F5203F}" dt="2024-10-21T02:02:36.643" v="432" actId="1076"/>
          <ac:picMkLst>
            <pc:docMk/>
            <pc:sldMk cId="2632602373" sldId="260"/>
            <ac:picMk id="9" creationId="{83000AF4-A845-52E3-7926-15569E4C0D59}"/>
          </ac:picMkLst>
        </pc:picChg>
      </pc:sldChg>
      <pc:sldChg chg="addSp delSp modSp new del mod">
        <pc:chgData name="Alex 李" userId="d70c72601bec0188" providerId="LiveId" clId="{F38AD3F4-6802-4BA6-B6A6-580ED2F5203F}" dt="2024-10-21T01:55:53.422" v="273" actId="47"/>
        <pc:sldMkLst>
          <pc:docMk/>
          <pc:sldMk cId="3540281614" sldId="260"/>
        </pc:sldMkLst>
        <pc:spChg chg="del">
          <ac:chgData name="Alex 李" userId="d70c72601bec0188" providerId="LiveId" clId="{F38AD3F4-6802-4BA6-B6A6-580ED2F5203F}" dt="2024-10-21T01:52:59.816" v="108" actId="478"/>
          <ac:spMkLst>
            <pc:docMk/>
            <pc:sldMk cId="3540281614" sldId="260"/>
            <ac:spMk id="2" creationId="{3C72FFAE-0160-282F-51D3-FA5004BF129F}"/>
          </ac:spMkLst>
        </pc:spChg>
        <pc:spChg chg="del">
          <ac:chgData name="Alex 李" userId="d70c72601bec0188" providerId="LiveId" clId="{F38AD3F4-6802-4BA6-B6A6-580ED2F5203F}" dt="2024-10-21T01:53:01.295" v="109" actId="478"/>
          <ac:spMkLst>
            <pc:docMk/>
            <pc:sldMk cId="3540281614" sldId="260"/>
            <ac:spMk id="3" creationId="{7F99CF8B-62B2-2539-BB4A-6606333D8CCE}"/>
          </ac:spMkLst>
        </pc:spChg>
        <pc:spChg chg="add mod">
          <ac:chgData name="Alex 李" userId="d70c72601bec0188" providerId="LiveId" clId="{F38AD3F4-6802-4BA6-B6A6-580ED2F5203F}" dt="2024-10-21T01:53:55.232" v="182" actId="20577"/>
          <ac:spMkLst>
            <pc:docMk/>
            <pc:sldMk cId="3540281614" sldId="260"/>
            <ac:spMk id="4" creationId="{AC887203-8830-3A84-99C1-0A30DFEDE276}"/>
          </ac:spMkLst>
        </pc:spChg>
      </pc:sldChg>
      <pc:sldChg chg="addSp delSp modSp new mod">
        <pc:chgData name="Alex 李" userId="d70c72601bec0188" providerId="LiveId" clId="{F38AD3F4-6802-4BA6-B6A6-580ED2F5203F}" dt="2024-10-21T02:04:08.394" v="451" actId="1076"/>
        <pc:sldMkLst>
          <pc:docMk/>
          <pc:sldMk cId="265811580" sldId="261"/>
        </pc:sldMkLst>
        <pc:spChg chg="del">
          <ac:chgData name="Alex 李" userId="d70c72601bec0188" providerId="LiveId" clId="{F38AD3F4-6802-4BA6-B6A6-580ED2F5203F}" dt="2024-10-21T01:59:57.315" v="325" actId="478"/>
          <ac:spMkLst>
            <pc:docMk/>
            <pc:sldMk cId="265811580" sldId="261"/>
            <ac:spMk id="2" creationId="{97DAAE96-5410-C0D4-7251-0C4D4A6357EE}"/>
          </ac:spMkLst>
        </pc:spChg>
        <pc:spChg chg="del">
          <ac:chgData name="Alex 李" userId="d70c72601bec0188" providerId="LiveId" clId="{F38AD3F4-6802-4BA6-B6A6-580ED2F5203F}" dt="2024-10-21T01:59:56.203" v="324" actId="478"/>
          <ac:spMkLst>
            <pc:docMk/>
            <pc:sldMk cId="265811580" sldId="261"/>
            <ac:spMk id="3" creationId="{E6FBC021-2418-DE74-EBB9-A930BF533381}"/>
          </ac:spMkLst>
        </pc:spChg>
        <pc:spChg chg="add del mod">
          <ac:chgData name="Alex 李" userId="d70c72601bec0188" providerId="LiveId" clId="{F38AD3F4-6802-4BA6-B6A6-580ED2F5203F}" dt="2024-10-21T01:59:53.722" v="323" actId="478"/>
          <ac:spMkLst>
            <pc:docMk/>
            <pc:sldMk cId="265811580" sldId="261"/>
            <ac:spMk id="4" creationId="{70252220-5BC2-0A2A-124E-170AA3C3116C}"/>
          </ac:spMkLst>
        </pc:spChg>
        <pc:spChg chg="add del mod">
          <ac:chgData name="Alex 李" userId="d70c72601bec0188" providerId="LiveId" clId="{F38AD3F4-6802-4BA6-B6A6-580ED2F5203F}" dt="2024-10-21T01:59:53.722" v="323" actId="478"/>
          <ac:spMkLst>
            <pc:docMk/>
            <pc:sldMk cId="265811580" sldId="261"/>
            <ac:spMk id="5" creationId="{641846D7-1318-2D0A-AE03-C2B522DCAB00}"/>
          </ac:spMkLst>
        </pc:spChg>
        <pc:spChg chg="add mod">
          <ac:chgData name="Alex 李" userId="d70c72601bec0188" providerId="LiveId" clId="{F38AD3F4-6802-4BA6-B6A6-580ED2F5203F}" dt="2024-10-21T02:00:43.686" v="385"/>
          <ac:spMkLst>
            <pc:docMk/>
            <pc:sldMk cId="265811580" sldId="261"/>
            <ac:spMk id="6" creationId="{FCF46515-C999-51DD-1F73-5A633149FBA8}"/>
          </ac:spMkLst>
        </pc:spChg>
        <pc:picChg chg="add mod">
          <ac:chgData name="Alex 李" userId="d70c72601bec0188" providerId="LiveId" clId="{F38AD3F4-6802-4BA6-B6A6-580ED2F5203F}" dt="2024-10-21T02:04:08.394" v="451" actId="1076"/>
          <ac:picMkLst>
            <pc:docMk/>
            <pc:sldMk cId="265811580" sldId="261"/>
            <ac:picMk id="8" creationId="{80BE350E-6474-2D2B-5C3B-5ABCE986E172}"/>
          </ac:picMkLst>
        </pc:picChg>
      </pc:sldChg>
      <pc:sldChg chg="new del">
        <pc:chgData name="Alex 李" userId="d70c72601bec0188" providerId="LiveId" clId="{F38AD3F4-6802-4BA6-B6A6-580ED2F5203F}" dt="2024-10-21T01:52:03.402" v="63" actId="47"/>
        <pc:sldMkLst>
          <pc:docMk/>
          <pc:sldMk cId="1517516065" sldId="261"/>
        </pc:sldMkLst>
      </pc:sldChg>
      <pc:sldChg chg="delSp del mod">
        <pc:chgData name="Alex 李" userId="d70c72601bec0188" providerId="LiveId" clId="{F38AD3F4-6802-4BA6-B6A6-580ED2F5203F}" dt="2024-10-21T01:51:56.447" v="56" actId="47"/>
        <pc:sldMkLst>
          <pc:docMk/>
          <pc:sldMk cId="2280414610" sldId="261"/>
        </pc:sldMkLst>
        <pc:spChg chg="del">
          <ac:chgData name="Alex 李" userId="d70c72601bec0188" providerId="LiveId" clId="{F38AD3F4-6802-4BA6-B6A6-580ED2F5203F}" dt="2024-10-21T01:49:25.834" v="18" actId="478"/>
          <ac:spMkLst>
            <pc:docMk/>
            <pc:sldMk cId="2280414610" sldId="261"/>
            <ac:spMk id="3" creationId="{702694C0-D2D8-77D0-D844-C5043DDC0F78}"/>
          </ac:spMkLst>
        </pc:spChg>
      </pc:sldChg>
      <pc:sldChg chg="addSp delSp modSp new del mod">
        <pc:chgData name="Alex 李" userId="d70c72601bec0188" providerId="LiveId" clId="{F38AD3F4-6802-4BA6-B6A6-580ED2F5203F}" dt="2024-10-21T01:55:53.422" v="273" actId="47"/>
        <pc:sldMkLst>
          <pc:docMk/>
          <pc:sldMk cId="3432376791" sldId="261"/>
        </pc:sldMkLst>
        <pc:spChg chg="del">
          <ac:chgData name="Alex 李" userId="d70c72601bec0188" providerId="LiveId" clId="{F38AD3F4-6802-4BA6-B6A6-580ED2F5203F}" dt="2024-10-21T01:53:05.390" v="111" actId="478"/>
          <ac:spMkLst>
            <pc:docMk/>
            <pc:sldMk cId="3432376791" sldId="261"/>
            <ac:spMk id="2" creationId="{4ACB7ECA-A3B1-7C01-B80B-15EB8112206F}"/>
          </ac:spMkLst>
        </pc:spChg>
        <pc:spChg chg="del">
          <ac:chgData name="Alex 李" userId="d70c72601bec0188" providerId="LiveId" clId="{F38AD3F4-6802-4BA6-B6A6-580ED2F5203F}" dt="2024-10-21T01:53:07.171" v="112" actId="478"/>
          <ac:spMkLst>
            <pc:docMk/>
            <pc:sldMk cId="3432376791" sldId="261"/>
            <ac:spMk id="3" creationId="{55DA6510-C62A-9274-7FB4-AF52FE8C21DD}"/>
          </ac:spMkLst>
        </pc:spChg>
        <pc:spChg chg="add mod">
          <ac:chgData name="Alex 李" userId="d70c72601bec0188" providerId="LiveId" clId="{F38AD3F4-6802-4BA6-B6A6-580ED2F5203F}" dt="2024-10-21T01:54:00.185" v="190"/>
          <ac:spMkLst>
            <pc:docMk/>
            <pc:sldMk cId="3432376791" sldId="261"/>
            <ac:spMk id="4" creationId="{96DE6915-2BC4-55A2-B2B0-B0BDB01DFC08}"/>
          </ac:spMkLst>
        </pc:spChg>
      </pc:sldChg>
      <pc:sldChg chg="addSp delSp modSp new del mod">
        <pc:chgData name="Alex 李" userId="d70c72601bec0188" providerId="LiveId" clId="{F38AD3F4-6802-4BA6-B6A6-580ED2F5203F}" dt="2024-10-21T01:55:53.422" v="273" actId="47"/>
        <pc:sldMkLst>
          <pc:docMk/>
          <pc:sldMk cId="1677310952" sldId="262"/>
        </pc:sldMkLst>
        <pc:spChg chg="del">
          <ac:chgData name="Alex 李" userId="d70c72601bec0188" providerId="LiveId" clId="{F38AD3F4-6802-4BA6-B6A6-580ED2F5203F}" dt="2024-10-21T01:53:11.600" v="114" actId="478"/>
          <ac:spMkLst>
            <pc:docMk/>
            <pc:sldMk cId="1677310952" sldId="262"/>
            <ac:spMk id="2" creationId="{8E0265BA-9929-3414-9FD4-5590E24C3186}"/>
          </ac:spMkLst>
        </pc:spChg>
        <pc:spChg chg="del">
          <ac:chgData name="Alex 李" userId="d70c72601bec0188" providerId="LiveId" clId="{F38AD3F4-6802-4BA6-B6A6-580ED2F5203F}" dt="2024-10-21T01:53:12.600" v="115" actId="478"/>
          <ac:spMkLst>
            <pc:docMk/>
            <pc:sldMk cId="1677310952" sldId="262"/>
            <ac:spMk id="3" creationId="{6B064AA2-D4B7-8A04-2B8C-6CE23EE2FC6B}"/>
          </ac:spMkLst>
        </pc:spChg>
        <pc:spChg chg="add mod">
          <ac:chgData name="Alex 李" userId="d70c72601bec0188" providerId="LiveId" clId="{F38AD3F4-6802-4BA6-B6A6-580ED2F5203F}" dt="2024-10-21T01:54:03.464" v="200" actId="20577"/>
          <ac:spMkLst>
            <pc:docMk/>
            <pc:sldMk cId="1677310952" sldId="262"/>
            <ac:spMk id="4" creationId="{DC2DED8A-7D63-E920-0C00-2D1792A091C6}"/>
          </ac:spMkLst>
        </pc:spChg>
      </pc:sldChg>
      <pc:sldChg chg="addSp delSp modSp new mod">
        <pc:chgData name="Alex 李" userId="d70c72601bec0188" providerId="LiveId" clId="{F38AD3F4-6802-4BA6-B6A6-580ED2F5203F}" dt="2024-10-21T02:02:46.343" v="433" actId="1076"/>
        <pc:sldMkLst>
          <pc:docMk/>
          <pc:sldMk cId="2944918559" sldId="262"/>
        </pc:sldMkLst>
        <pc:spChg chg="del">
          <ac:chgData name="Alex 李" userId="d70c72601bec0188" providerId="LiveId" clId="{F38AD3F4-6802-4BA6-B6A6-580ED2F5203F}" dt="2024-10-21T02:00:03.958" v="328" actId="478"/>
          <ac:spMkLst>
            <pc:docMk/>
            <pc:sldMk cId="2944918559" sldId="262"/>
            <ac:spMk id="2" creationId="{360A73DC-37E1-47E9-24C8-03175B65ABCE}"/>
          </ac:spMkLst>
        </pc:spChg>
        <pc:spChg chg="del">
          <ac:chgData name="Alex 李" userId="d70c72601bec0188" providerId="LiveId" clId="{F38AD3F4-6802-4BA6-B6A6-580ED2F5203F}" dt="2024-10-21T02:00:03.958" v="328" actId="478"/>
          <ac:spMkLst>
            <pc:docMk/>
            <pc:sldMk cId="2944918559" sldId="262"/>
            <ac:spMk id="3" creationId="{C0949720-9BD6-02D0-A0D4-A7F323BAC95B}"/>
          </ac:spMkLst>
        </pc:spChg>
        <pc:spChg chg="add mod">
          <ac:chgData name="Alex 李" userId="d70c72601bec0188" providerId="LiveId" clId="{F38AD3F4-6802-4BA6-B6A6-580ED2F5203F}" dt="2024-10-21T02:00:49.482" v="397"/>
          <ac:spMkLst>
            <pc:docMk/>
            <pc:sldMk cId="2944918559" sldId="262"/>
            <ac:spMk id="4" creationId="{44D7A08D-E644-CC2D-96B9-65E230308170}"/>
          </ac:spMkLst>
        </pc:spChg>
        <pc:picChg chg="add mod">
          <ac:chgData name="Alex 李" userId="d70c72601bec0188" providerId="LiveId" clId="{F38AD3F4-6802-4BA6-B6A6-580ED2F5203F}" dt="2024-10-21T02:02:46.343" v="433" actId="1076"/>
          <ac:picMkLst>
            <pc:docMk/>
            <pc:sldMk cId="2944918559" sldId="262"/>
            <ac:picMk id="12" creationId="{F1E20E14-1A0E-733F-F195-62E71110327D}"/>
          </ac:picMkLst>
        </pc:picChg>
      </pc:sldChg>
      <pc:sldChg chg="delSp del mod">
        <pc:chgData name="Alex 李" userId="d70c72601bec0188" providerId="LiveId" clId="{F38AD3F4-6802-4BA6-B6A6-580ED2F5203F}" dt="2024-10-21T01:51:56.447" v="56" actId="47"/>
        <pc:sldMkLst>
          <pc:docMk/>
          <pc:sldMk cId="3607558367" sldId="262"/>
        </pc:sldMkLst>
        <pc:spChg chg="del">
          <ac:chgData name="Alex 李" userId="d70c72601bec0188" providerId="LiveId" clId="{F38AD3F4-6802-4BA6-B6A6-580ED2F5203F}" dt="2024-10-21T01:49:28.016" v="19" actId="478"/>
          <ac:spMkLst>
            <pc:docMk/>
            <pc:sldMk cId="3607558367" sldId="262"/>
            <ac:spMk id="3" creationId="{069028DD-3FE4-1BCC-EE5D-990506C8A60B}"/>
          </ac:spMkLst>
        </pc:spChg>
      </pc:sldChg>
      <pc:sldChg chg="new del">
        <pc:chgData name="Alex 李" userId="d70c72601bec0188" providerId="LiveId" clId="{F38AD3F4-6802-4BA6-B6A6-580ED2F5203F}" dt="2024-10-21T01:52:03.402" v="63" actId="47"/>
        <pc:sldMkLst>
          <pc:docMk/>
          <pc:sldMk cId="3946398464" sldId="262"/>
        </pc:sldMkLst>
      </pc:sldChg>
      <pc:sldChg chg="addSp delSp modSp new del mod">
        <pc:chgData name="Alex 李" userId="d70c72601bec0188" providerId="LiveId" clId="{F38AD3F4-6802-4BA6-B6A6-580ED2F5203F}" dt="2024-10-21T01:55:53.422" v="273" actId="47"/>
        <pc:sldMkLst>
          <pc:docMk/>
          <pc:sldMk cId="218836723" sldId="263"/>
        </pc:sldMkLst>
        <pc:spChg chg="del">
          <ac:chgData name="Alex 李" userId="d70c72601bec0188" providerId="LiveId" clId="{F38AD3F4-6802-4BA6-B6A6-580ED2F5203F}" dt="2024-10-21T01:53:16.610" v="117" actId="478"/>
          <ac:spMkLst>
            <pc:docMk/>
            <pc:sldMk cId="218836723" sldId="263"/>
            <ac:spMk id="2" creationId="{C40D87C2-6C80-0FE4-CA26-DDAD8B944246}"/>
          </ac:spMkLst>
        </pc:spChg>
        <pc:spChg chg="del">
          <ac:chgData name="Alex 李" userId="d70c72601bec0188" providerId="LiveId" clId="{F38AD3F4-6802-4BA6-B6A6-580ED2F5203F}" dt="2024-10-21T01:53:19.369" v="118" actId="478"/>
          <ac:spMkLst>
            <pc:docMk/>
            <pc:sldMk cId="218836723" sldId="263"/>
            <ac:spMk id="3" creationId="{1A361DD3-0A9C-AFBE-D5DE-F0469CCEB5DD}"/>
          </ac:spMkLst>
        </pc:spChg>
        <pc:spChg chg="add mod">
          <ac:chgData name="Alex 李" userId="d70c72601bec0188" providerId="LiveId" clId="{F38AD3F4-6802-4BA6-B6A6-580ED2F5203F}" dt="2024-10-21T01:54:07.768" v="210" actId="20577"/>
          <ac:spMkLst>
            <pc:docMk/>
            <pc:sldMk cId="218836723" sldId="263"/>
            <ac:spMk id="4" creationId="{1BA94682-4245-5E33-902D-B06BE54273CC}"/>
          </ac:spMkLst>
        </pc:spChg>
      </pc:sldChg>
      <pc:sldChg chg="addSp delSp modSp new mod">
        <pc:chgData name="Alex 李" userId="d70c72601bec0188" providerId="LiveId" clId="{F38AD3F4-6802-4BA6-B6A6-580ED2F5203F}" dt="2024-10-21T02:03:12.587" v="436" actId="1076"/>
        <pc:sldMkLst>
          <pc:docMk/>
          <pc:sldMk cId="462356196" sldId="263"/>
        </pc:sldMkLst>
        <pc:spChg chg="del">
          <ac:chgData name="Alex 李" userId="d70c72601bec0188" providerId="LiveId" clId="{F38AD3F4-6802-4BA6-B6A6-580ED2F5203F}" dt="2024-10-21T02:00:08.622" v="330" actId="478"/>
          <ac:spMkLst>
            <pc:docMk/>
            <pc:sldMk cId="462356196" sldId="263"/>
            <ac:spMk id="2" creationId="{3A495497-7F09-9EB1-FA11-7005C9E872B2}"/>
          </ac:spMkLst>
        </pc:spChg>
        <pc:spChg chg="del">
          <ac:chgData name="Alex 李" userId="d70c72601bec0188" providerId="LiveId" clId="{F38AD3F4-6802-4BA6-B6A6-580ED2F5203F}" dt="2024-10-21T02:00:08.622" v="330" actId="478"/>
          <ac:spMkLst>
            <pc:docMk/>
            <pc:sldMk cId="462356196" sldId="263"/>
            <ac:spMk id="3" creationId="{825D2DD9-46E4-572B-F445-93A831843980}"/>
          </ac:spMkLst>
        </pc:spChg>
        <pc:spChg chg="add mod">
          <ac:chgData name="Alex 李" userId="d70c72601bec0188" providerId="LiveId" clId="{F38AD3F4-6802-4BA6-B6A6-580ED2F5203F}" dt="2024-10-21T02:00:54.635" v="409"/>
          <ac:spMkLst>
            <pc:docMk/>
            <pc:sldMk cId="462356196" sldId="263"/>
            <ac:spMk id="4" creationId="{CC966647-A383-4023-E3ED-FD107EE8E69E}"/>
          </ac:spMkLst>
        </pc:spChg>
        <pc:picChg chg="add mod">
          <ac:chgData name="Alex 李" userId="d70c72601bec0188" providerId="LiveId" clId="{F38AD3F4-6802-4BA6-B6A6-580ED2F5203F}" dt="2024-10-21T02:03:12.587" v="436" actId="1076"/>
          <ac:picMkLst>
            <pc:docMk/>
            <pc:sldMk cId="462356196" sldId="263"/>
            <ac:picMk id="6" creationId="{331D1E0B-D006-5D18-B25E-7269F4D30918}"/>
          </ac:picMkLst>
        </pc:picChg>
      </pc:sldChg>
      <pc:sldChg chg="delSp del mod">
        <pc:chgData name="Alex 李" userId="d70c72601bec0188" providerId="LiveId" clId="{F38AD3F4-6802-4BA6-B6A6-580ED2F5203F}" dt="2024-10-21T01:51:56.447" v="56" actId="47"/>
        <pc:sldMkLst>
          <pc:docMk/>
          <pc:sldMk cId="3038025972" sldId="263"/>
        </pc:sldMkLst>
        <pc:spChg chg="del">
          <ac:chgData name="Alex 李" userId="d70c72601bec0188" providerId="LiveId" clId="{F38AD3F4-6802-4BA6-B6A6-580ED2F5203F}" dt="2024-10-21T01:49:30.844" v="20" actId="478"/>
          <ac:spMkLst>
            <pc:docMk/>
            <pc:sldMk cId="3038025972" sldId="263"/>
            <ac:spMk id="3" creationId="{536B94FC-5AC6-3705-C3FC-B8B0230DFD43}"/>
          </ac:spMkLst>
        </pc:spChg>
      </pc:sldChg>
    </pc:docChg>
  </pc:docChgLst>
  <pc:docChgLst>
    <pc:chgData name="Alex 李" userId="d70c72601bec0188" providerId="LiveId" clId="{6F19882D-8B0D-42CD-A1BF-1358173BF982}"/>
    <pc:docChg chg="undo custSel modSld">
      <pc:chgData name="Alex 李" userId="d70c72601bec0188" providerId="LiveId" clId="{6F19882D-8B0D-42CD-A1BF-1358173BF982}" dt="2024-10-23T20:24:28.383" v="81" actId="255"/>
      <pc:docMkLst>
        <pc:docMk/>
      </pc:docMkLst>
      <pc:sldChg chg="modSp mod modNotesTx">
        <pc:chgData name="Alex 李" userId="d70c72601bec0188" providerId="LiveId" clId="{6F19882D-8B0D-42CD-A1BF-1358173BF982}" dt="2024-10-23T20:23:56.359" v="78" actId="255"/>
        <pc:sldMkLst>
          <pc:docMk/>
          <pc:sldMk cId="4023034561" sldId="256"/>
        </pc:sldMkLst>
        <pc:spChg chg="mod ord">
          <ac:chgData name="Alex 李" userId="d70c72601bec0188" providerId="LiveId" clId="{6F19882D-8B0D-42CD-A1BF-1358173BF982}" dt="2024-10-23T08:56:21.514" v="66" actId="1076"/>
          <ac:spMkLst>
            <pc:docMk/>
            <pc:sldMk cId="4023034561" sldId="256"/>
            <ac:spMk id="2" creationId="{ED6C073D-21F6-77BE-9AA4-05D130E0FBFF}"/>
          </ac:spMkLst>
        </pc:spChg>
        <pc:picChg chg="mod ord">
          <ac:chgData name="Alex 李" userId="d70c72601bec0188" providerId="LiveId" clId="{6F19882D-8B0D-42CD-A1BF-1358173BF982}" dt="2024-10-23T08:58:12.368" v="67" actId="14100"/>
          <ac:picMkLst>
            <pc:docMk/>
            <pc:sldMk cId="4023034561" sldId="256"/>
            <ac:picMk id="4" creationId="{78638D8E-3550-4AE4-4D5C-2ADDDF5B45CB}"/>
          </ac:picMkLst>
        </pc:picChg>
      </pc:sldChg>
      <pc:sldChg chg="modNotesTx">
        <pc:chgData name="Alex 李" userId="d70c72601bec0188" providerId="LiveId" clId="{6F19882D-8B0D-42CD-A1BF-1358173BF982}" dt="2024-10-23T20:24:28.383" v="81" actId="255"/>
        <pc:sldMkLst>
          <pc:docMk/>
          <pc:sldMk cId="799793609" sldId="257"/>
        </pc:sldMkLst>
      </pc:sldChg>
      <pc:sldChg chg="modNotesTx">
        <pc:chgData name="Alex 李" userId="d70c72601bec0188" providerId="LiveId" clId="{6F19882D-8B0D-42CD-A1BF-1358173BF982}" dt="2024-10-23T19:11:50.436" v="70" actId="20577"/>
        <pc:sldMkLst>
          <pc:docMk/>
          <pc:sldMk cId="2820594493" sldId="258"/>
        </pc:sldMkLst>
      </pc:sldChg>
      <pc:sldChg chg="modNotesTx">
        <pc:chgData name="Alex 李" userId="d70c72601bec0188" providerId="LiveId" clId="{6F19882D-8B0D-42CD-A1BF-1358173BF982}" dt="2024-10-23T19:12:00.857" v="72" actId="20577"/>
        <pc:sldMkLst>
          <pc:docMk/>
          <pc:sldMk cId="2452272023" sldId="259"/>
        </pc:sldMkLst>
      </pc:sldChg>
      <pc:sldChg chg="modNotesTx">
        <pc:chgData name="Alex 李" userId="d70c72601bec0188" providerId="LiveId" clId="{6F19882D-8B0D-42CD-A1BF-1358173BF982}" dt="2024-10-23T19:12:51.434" v="74" actId="20577"/>
        <pc:sldMkLst>
          <pc:docMk/>
          <pc:sldMk cId="2632602373" sldId="260"/>
        </pc:sldMkLst>
      </pc:sldChg>
      <pc:sldChg chg="modNotesTx">
        <pc:chgData name="Alex 李" userId="d70c72601bec0188" providerId="LiveId" clId="{6F19882D-8B0D-42CD-A1BF-1358173BF982}" dt="2024-10-23T19:12:59.145" v="75"/>
        <pc:sldMkLst>
          <pc:docMk/>
          <pc:sldMk cId="265811580" sldId="261"/>
        </pc:sldMkLst>
      </pc:sldChg>
      <pc:sldChg chg="modNotesTx">
        <pc:chgData name="Alex 李" userId="d70c72601bec0188" providerId="LiveId" clId="{6F19882D-8B0D-42CD-A1BF-1358173BF982}" dt="2024-10-23T19:13:13.880" v="76"/>
        <pc:sldMkLst>
          <pc:docMk/>
          <pc:sldMk cId="2944918559" sldId="262"/>
        </pc:sldMkLst>
      </pc:sldChg>
      <pc:sldChg chg="modNotesTx">
        <pc:chgData name="Alex 李" userId="d70c72601bec0188" providerId="LiveId" clId="{6F19882D-8B0D-42CD-A1BF-1358173BF982}" dt="2024-10-23T19:13:27.468" v="77"/>
        <pc:sldMkLst>
          <pc:docMk/>
          <pc:sldMk cId="462356196" sldId="263"/>
        </pc:sldMkLst>
      </pc:sldChg>
    </pc:docChg>
  </pc:docChgLst>
  <pc:docChgLst>
    <pc:chgData name="Alex 李" userId="d70c72601bec0188" providerId="LiveId" clId="{EC9FD542-0573-4B8D-8370-34133AD40B4B}"/>
    <pc:docChg chg="addSld modSld">
      <pc:chgData name="Alex 李" userId="d70c72601bec0188" providerId="LiveId" clId="{EC9FD542-0573-4B8D-8370-34133AD40B4B}" dt="2024-10-19T21:40:37.795" v="99"/>
      <pc:docMkLst>
        <pc:docMk/>
      </pc:docMkLst>
      <pc:sldChg chg="modSp mod">
        <pc:chgData name="Alex 李" userId="d70c72601bec0188" providerId="LiveId" clId="{EC9FD542-0573-4B8D-8370-34133AD40B4B}" dt="2024-10-19T21:39:40.813" v="9"/>
        <pc:sldMkLst>
          <pc:docMk/>
          <pc:sldMk cId="3940216327" sldId="257"/>
        </pc:sldMkLst>
        <pc:spChg chg="mod">
          <ac:chgData name="Alex 李" userId="d70c72601bec0188" providerId="LiveId" clId="{EC9FD542-0573-4B8D-8370-34133AD40B4B}" dt="2024-10-19T21:39:40.813" v="9"/>
          <ac:spMkLst>
            <pc:docMk/>
            <pc:sldMk cId="3940216327" sldId="257"/>
            <ac:spMk id="2" creationId="{1FC36279-666F-AA09-6FB4-77AEB4B62B32}"/>
          </ac:spMkLst>
        </pc:spChg>
      </pc:sldChg>
      <pc:sldChg chg="modSp mod">
        <pc:chgData name="Alex 李" userId="d70c72601bec0188" providerId="LiveId" clId="{EC9FD542-0573-4B8D-8370-34133AD40B4B}" dt="2024-10-19T21:40:08.958" v="39"/>
        <pc:sldMkLst>
          <pc:docMk/>
          <pc:sldMk cId="3714770616" sldId="258"/>
        </pc:sldMkLst>
        <pc:spChg chg="mod">
          <ac:chgData name="Alex 李" userId="d70c72601bec0188" providerId="LiveId" clId="{EC9FD542-0573-4B8D-8370-34133AD40B4B}" dt="2024-10-19T21:40:08.958" v="39"/>
          <ac:spMkLst>
            <pc:docMk/>
            <pc:sldMk cId="3714770616" sldId="258"/>
            <ac:spMk id="2" creationId="{FF52ADC4-FE60-B9C8-2331-413E6D3B9F2E}"/>
          </ac:spMkLst>
        </pc:spChg>
      </pc:sldChg>
      <pc:sldChg chg="modSp mod">
        <pc:chgData name="Alex 李" userId="d70c72601bec0188" providerId="LiveId" clId="{EC9FD542-0573-4B8D-8370-34133AD40B4B}" dt="2024-10-19T21:40:14.940" v="59"/>
        <pc:sldMkLst>
          <pc:docMk/>
          <pc:sldMk cId="143957751" sldId="259"/>
        </pc:sldMkLst>
        <pc:spChg chg="mod">
          <ac:chgData name="Alex 李" userId="d70c72601bec0188" providerId="LiveId" clId="{EC9FD542-0573-4B8D-8370-34133AD40B4B}" dt="2024-10-19T21:40:14.940" v="59"/>
          <ac:spMkLst>
            <pc:docMk/>
            <pc:sldMk cId="143957751" sldId="259"/>
            <ac:spMk id="2" creationId="{CDACE7BD-A0EA-48FC-F93E-55D27A42CE7F}"/>
          </ac:spMkLst>
        </pc:spChg>
      </pc:sldChg>
      <pc:sldChg chg="modSp mod">
        <pc:chgData name="Alex 李" userId="d70c72601bec0188" providerId="LiveId" clId="{EC9FD542-0573-4B8D-8370-34133AD40B4B}" dt="2024-10-19T21:40:23.963" v="70"/>
        <pc:sldMkLst>
          <pc:docMk/>
          <pc:sldMk cId="2559854018" sldId="260"/>
        </pc:sldMkLst>
        <pc:spChg chg="mod">
          <ac:chgData name="Alex 李" userId="d70c72601bec0188" providerId="LiveId" clId="{EC9FD542-0573-4B8D-8370-34133AD40B4B}" dt="2024-10-19T21:40:23.963" v="70"/>
          <ac:spMkLst>
            <pc:docMk/>
            <pc:sldMk cId="2559854018" sldId="260"/>
            <ac:spMk id="2" creationId="{D59C3CCC-7FBF-9DB6-0EBA-3A826F333E2C}"/>
          </ac:spMkLst>
        </pc:spChg>
      </pc:sldChg>
      <pc:sldChg chg="modSp mod">
        <pc:chgData name="Alex 李" userId="d70c72601bec0188" providerId="LiveId" clId="{EC9FD542-0573-4B8D-8370-34133AD40B4B}" dt="2024-10-19T21:40:28.301" v="78"/>
        <pc:sldMkLst>
          <pc:docMk/>
          <pc:sldMk cId="2280414610" sldId="261"/>
        </pc:sldMkLst>
        <pc:spChg chg="mod">
          <ac:chgData name="Alex 李" userId="d70c72601bec0188" providerId="LiveId" clId="{EC9FD542-0573-4B8D-8370-34133AD40B4B}" dt="2024-10-19T21:40:28.301" v="78"/>
          <ac:spMkLst>
            <pc:docMk/>
            <pc:sldMk cId="2280414610" sldId="261"/>
            <ac:spMk id="2" creationId="{50C8C63B-1374-D26A-447C-4F0E77BA2DA1}"/>
          </ac:spMkLst>
        </pc:spChg>
      </pc:sldChg>
      <pc:sldChg chg="modSp mod">
        <pc:chgData name="Alex 李" userId="d70c72601bec0188" providerId="LiveId" clId="{EC9FD542-0573-4B8D-8370-34133AD40B4B}" dt="2024-10-19T21:40:32.495" v="88"/>
        <pc:sldMkLst>
          <pc:docMk/>
          <pc:sldMk cId="3607558367" sldId="262"/>
        </pc:sldMkLst>
        <pc:spChg chg="mod">
          <ac:chgData name="Alex 李" userId="d70c72601bec0188" providerId="LiveId" clId="{EC9FD542-0573-4B8D-8370-34133AD40B4B}" dt="2024-10-19T21:40:32.495" v="88"/>
          <ac:spMkLst>
            <pc:docMk/>
            <pc:sldMk cId="3607558367" sldId="262"/>
            <ac:spMk id="2" creationId="{BA8B1821-1F97-6E26-9DA8-CB0D06793010}"/>
          </ac:spMkLst>
        </pc:spChg>
      </pc:sldChg>
      <pc:sldChg chg="modSp new mod">
        <pc:chgData name="Alex 李" userId="d70c72601bec0188" providerId="LiveId" clId="{EC9FD542-0573-4B8D-8370-34133AD40B4B}" dt="2024-10-19T21:40:37.795" v="99"/>
        <pc:sldMkLst>
          <pc:docMk/>
          <pc:sldMk cId="3038025972" sldId="263"/>
        </pc:sldMkLst>
        <pc:spChg chg="mod">
          <ac:chgData name="Alex 李" userId="d70c72601bec0188" providerId="LiveId" clId="{EC9FD542-0573-4B8D-8370-34133AD40B4B}" dt="2024-10-19T21:40:37.795" v="99"/>
          <ac:spMkLst>
            <pc:docMk/>
            <pc:sldMk cId="3038025972" sldId="263"/>
            <ac:spMk id="2" creationId="{907DA121-15BA-DD71-5A65-37A5A9A37D6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F5699-8B91-45CA-8773-2ED2A1E73702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946E7-5509-45AC-89C7-2B809939C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60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946E7-5509-45AC-89C7-2B809939C9C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1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800">
                <a:effectLst/>
                <a:latin typeface="+mn-ea"/>
                <a:ea typeface="+mn-ea"/>
                <a:cs typeface="Times New Roman" panose="02020603050405020304" pitchFamily="18" charset="0"/>
              </a:rPr>
              <a:t>一個柔和的日本</a:t>
            </a:r>
            <a:r>
              <a:rPr lang="en-US" altLang="zh-TW" sz="1800">
                <a:effectLst/>
                <a:latin typeface="+mn-ea"/>
                <a:ea typeface="+mn-ea"/>
                <a:cs typeface="Times New Roman" panose="02020603050405020304" pitchFamily="18" charset="0"/>
              </a:rPr>
              <a:t>2d</a:t>
            </a:r>
            <a:r>
              <a:rPr lang="zh-TW" altLang="zh-TW" sz="1800">
                <a:effectLst/>
                <a:latin typeface="+mn-ea"/>
                <a:ea typeface="+mn-ea"/>
                <a:cs typeface="Times New Roman" panose="02020603050405020304" pitchFamily="18" charset="0"/>
              </a:rPr>
              <a:t>漫畫風格場景，帶有細膩的光影效果。一位黑髮紅眼的年輕人穿著簡約的白色襯衫，神情專注地思考著未來。在背景中，擺放著醫學書籍的書桌和一具人體骨骼模型，象徵著他成為醫生的夢想。</a:t>
            </a:r>
            <a:endParaRPr lang="zh-TW" altLang="en-US" sz="1800">
              <a:latin typeface="+mn-ea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946E7-5509-45AC-89C7-2B809939C9C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692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800" kern="10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一個柔和的日本</a:t>
            </a:r>
            <a:r>
              <a:rPr lang="en-US" altLang="zh-TW" sz="1800" kern="10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2d</a:t>
            </a:r>
            <a:r>
              <a:rPr lang="zh-TW" altLang="zh-TW" sz="1800" kern="10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漫畫風格場景，帶有細膩的光影效果。黑髮黑眼男主角坐在教室裡，面對打開的化學和生物課本，神情沮喪而壓力重重。他的眼中透露出疑惑和不確定，身體語言顯示出他對學業的無助。背景裡的同學們輕鬆自如地學習，與男主角的壓力形成鮮明對比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946E7-5509-45AC-89C7-2B809939C9C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700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800" kern="10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一個柔和的日本</a:t>
            </a:r>
            <a:r>
              <a:rPr lang="en-US" altLang="zh-TW" sz="1800" kern="10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2d</a:t>
            </a:r>
            <a:r>
              <a:rPr lang="zh-TW" altLang="zh-TW" sz="1800" kern="10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漫畫風格場景，帶有細膩的光影效果。黑髮黑眼男主角坐在書桌前，神情平靜且專注，周圍堆滿了醫學書籍和筆記，旁邊隱約站著一位醫生朋友指導他學習。他的學習材料整齊有序，燈光溫暖柔和，突顯出他新找到的學習節奏和信心。他的眼中閃爍著信心和毅力，一邊讀書一邊做筆記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946E7-5509-45AC-89C7-2B809939C9C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808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800" kern="10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一個柔和的日本</a:t>
            </a:r>
            <a:r>
              <a:rPr lang="en-US" altLang="zh-TW" sz="1800" kern="10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2d</a:t>
            </a:r>
            <a:r>
              <a:rPr lang="zh-TW" altLang="zh-TW" sz="1800" kern="10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漫畫風格場景，帶有細膩的光影效果。黑髮紅眼男主角自信地站在教室中，微微露出一絲勝利的微笑。他的姿態充滿自信，背景顯得明亮而充滿希望。周圍是同學隊男主角的努力表示讚賞。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946E7-5509-45AC-89C7-2B809939C9C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940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80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一個柔和的日本</a:t>
            </a:r>
            <a:r>
              <a:rPr lang="en-US" altLang="zh-TW" sz="180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2d</a:t>
            </a:r>
            <a:r>
              <a:rPr lang="zh-TW" altLang="zh-TW" sz="180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漫畫風格場景，帶有細膩的光影效果。黑髮黑眼男主角坐在圖書館的書桌前，痛苦地揉著眼睛，神情顯得非常焦慮，背景呈現緊張驚悚的氛圍。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946E7-5509-45AC-89C7-2B809939C9C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72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800" kern="10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一個柔和的日本</a:t>
            </a:r>
            <a:r>
              <a:rPr lang="en-US" altLang="zh-TW" sz="1800" kern="10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2d</a:t>
            </a:r>
            <a:r>
              <a:rPr lang="zh-TW" altLang="zh-TW" sz="1800" kern="10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漫畫風格場景，帶有細膩的光影效果。黑髮紅眼男主角戴著特製的隱形眼鏡和呈現鮮豔紅色的眼睛，重新回到教室中。儘管仍感到些許不適，但他的神情中充滿了決心。背景中的其他學生對他投來好奇的目光，但他不受影響，專注於書本。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946E7-5509-45AC-89C7-2B809939C9C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176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800" kern="10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一個柔和的日本</a:t>
            </a:r>
            <a:r>
              <a:rPr lang="en-US" altLang="zh-TW" sz="1800" kern="10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2d</a:t>
            </a:r>
            <a:r>
              <a:rPr lang="zh-TW" altLang="zh-TW" sz="1800" kern="10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漫畫風格場景，帶有細膩的光影效果。黑髮紅眼男主角站在溫暖的房間中，手中拿著一封印有頂尖醫學院標誌的錄取通知書。他的臉上洋溢著純粹的喜悅和如釋重負，紅眼中閃爍著淚光。背景中是他的書桌，擺滿了書籍、筆記和滿分的試卷，象徵著他長久以來的努力與奮鬥。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946E7-5509-45AC-89C7-2B809939C9C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82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5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7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4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9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3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3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9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8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78638D8E-3550-4AE4-4D5C-2ADDDF5B45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803" r="4367" b="-1"/>
          <a:stretch/>
        </p:blipFill>
        <p:spPr>
          <a:xfrm>
            <a:off x="-2573" y="10"/>
            <a:ext cx="4817028" cy="686612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6C073D-21F6-77BE-9AA4-05D130E0F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1" y="519544"/>
            <a:ext cx="3837709" cy="1918855"/>
          </a:xfrm>
        </p:spPr>
        <p:txBody>
          <a:bodyPr>
            <a:normAutofit/>
          </a:bodyPr>
          <a:lstStyle/>
          <a:p>
            <a:r>
              <a:rPr lang="zh-TW" altLang="en-US"/>
              <a:t>自我介紹</a:t>
            </a:r>
            <a:br>
              <a:rPr lang="en-US" altLang="zh-TW"/>
            </a:br>
            <a:r>
              <a:rPr lang="en-US" altLang="zh-TW" sz="3600" i="0"/>
              <a:t>(</a:t>
            </a:r>
            <a:r>
              <a:rPr lang="en-US" altLang="zh-TW" sz="3600" i="0" err="1"/>
              <a:t>niziima</a:t>
            </a:r>
            <a:r>
              <a:rPr lang="en-US" altLang="zh-TW" sz="3600" i="0"/>
              <a:t> </a:t>
            </a:r>
            <a:r>
              <a:rPr lang="en-US" altLang="zh-TW" sz="3600" i="0" err="1"/>
              <a:t>liVe</a:t>
            </a:r>
            <a:r>
              <a:rPr lang="en-US" altLang="zh-TW" sz="3600" i="0"/>
              <a:t>)</a:t>
            </a:r>
            <a:endParaRPr lang="zh-TW" altLang="en-US" sz="3600" i="0"/>
          </a:p>
        </p:txBody>
      </p:sp>
    </p:spTree>
    <p:extLst>
      <p:ext uri="{BB962C8B-B14F-4D97-AF65-F5344CB8AC3E}">
        <p14:creationId xmlns:p14="http://schemas.microsoft.com/office/powerpoint/2010/main" val="402303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210854-AE65-BACC-626F-E7B9EC303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51"/>
            <a:ext cx="6186051" cy="858975"/>
          </a:xfrm>
        </p:spPr>
        <p:txBody>
          <a:bodyPr/>
          <a:lstStyle/>
          <a:p>
            <a:pPr algn="ctr"/>
            <a:r>
              <a:rPr lang="zh-TW" altLang="en-US" b="1"/>
              <a:t>目標</a:t>
            </a:r>
          </a:p>
        </p:txBody>
      </p:sp>
      <p:pic>
        <p:nvPicPr>
          <p:cNvPr id="5" name="圖片 4" descr="一張含有 日本動畫, 卡通, 服裝, 漫畫 的圖片&#10;&#10;自動產生的描述">
            <a:extLst>
              <a:ext uri="{FF2B5EF4-FFF2-40B4-BE49-F238E27FC236}">
                <a16:creationId xmlns:a16="http://schemas.microsoft.com/office/drawing/2014/main" id="{E57349A3-9A51-4E4B-7C87-F8F2B7793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44" y="798941"/>
            <a:ext cx="6022108" cy="602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9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3501E7E6-F67C-2FE5-CD7B-6AF56016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51"/>
            <a:ext cx="6186051" cy="858975"/>
          </a:xfrm>
        </p:spPr>
        <p:txBody>
          <a:bodyPr/>
          <a:lstStyle/>
          <a:p>
            <a:pPr algn="ctr"/>
            <a:r>
              <a:rPr lang="zh-TW" altLang="en-US" b="1"/>
              <a:t>阻礙</a:t>
            </a:r>
          </a:p>
        </p:txBody>
      </p:sp>
      <p:pic>
        <p:nvPicPr>
          <p:cNvPr id="14" name="圖片 13" descr="一張含有 服裝, 人員, 圖書, 人的臉孔 的圖片&#10;&#10;自動產生的描述">
            <a:extLst>
              <a:ext uri="{FF2B5EF4-FFF2-40B4-BE49-F238E27FC236}">
                <a16:creationId xmlns:a16="http://schemas.microsoft.com/office/drawing/2014/main" id="{E15160EC-D0AD-7C46-A8B2-FC6D9A815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3" y="895926"/>
            <a:ext cx="5925123" cy="592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9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D4AAFF82-A488-3E42-2DB0-FC421626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51"/>
            <a:ext cx="6186051" cy="858975"/>
          </a:xfrm>
        </p:spPr>
        <p:txBody>
          <a:bodyPr/>
          <a:lstStyle/>
          <a:p>
            <a:pPr algn="ctr"/>
            <a:r>
              <a:rPr lang="zh-TW" altLang="en-US" b="1"/>
              <a:t>努力</a:t>
            </a:r>
          </a:p>
        </p:txBody>
      </p:sp>
      <p:pic>
        <p:nvPicPr>
          <p:cNvPr id="9" name="圖片 8" descr="一張含有 日本動畫, 人的臉孔, 圖書, 服裝 的圖片&#10;&#10;自動產生的描述">
            <a:extLst>
              <a:ext uri="{FF2B5EF4-FFF2-40B4-BE49-F238E27FC236}">
                <a16:creationId xmlns:a16="http://schemas.microsoft.com/office/drawing/2014/main" id="{6D6AB2DE-D76C-E020-8897-DCE2855B4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" y="858975"/>
            <a:ext cx="5962074" cy="596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7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6D053A40-AF97-92A0-39EB-CF19C5343E17}"/>
              </a:ext>
            </a:extLst>
          </p:cNvPr>
          <p:cNvSpPr txBox="1">
            <a:spLocks/>
          </p:cNvSpPr>
          <p:nvPr/>
        </p:nvSpPr>
        <p:spPr>
          <a:xfrm>
            <a:off x="0" y="36951"/>
            <a:ext cx="6186051" cy="858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b="1"/>
              <a:t>結果</a:t>
            </a:r>
          </a:p>
        </p:txBody>
      </p:sp>
      <p:pic>
        <p:nvPicPr>
          <p:cNvPr id="9" name="圖片 8" descr="一張含有 日本動畫, 卡通, 服裝, 人的臉孔 的圖片&#10;&#10;自動產生的描述">
            <a:extLst>
              <a:ext uri="{FF2B5EF4-FFF2-40B4-BE49-F238E27FC236}">
                <a16:creationId xmlns:a16="http://schemas.microsoft.com/office/drawing/2014/main" id="{83000AF4-A845-52E3-7926-15569E4C0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01" y="764299"/>
            <a:ext cx="6056750" cy="60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0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FCF46515-C999-51DD-1F73-5A633149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51"/>
            <a:ext cx="6186051" cy="858975"/>
          </a:xfrm>
        </p:spPr>
        <p:txBody>
          <a:bodyPr/>
          <a:lstStyle/>
          <a:p>
            <a:pPr algn="ctr"/>
            <a:r>
              <a:rPr lang="zh-TW" altLang="en-US" b="1"/>
              <a:t>意外</a:t>
            </a:r>
          </a:p>
        </p:txBody>
      </p:sp>
      <p:pic>
        <p:nvPicPr>
          <p:cNvPr id="8" name="圖片 7" descr="一張含有 日本動畫, 人的臉孔, 圖書, 服裝 的圖片&#10;&#10;自動產生的描述">
            <a:extLst>
              <a:ext uri="{FF2B5EF4-FFF2-40B4-BE49-F238E27FC236}">
                <a16:creationId xmlns:a16="http://schemas.microsoft.com/office/drawing/2014/main" id="{80BE350E-6474-2D2B-5C3B-5ABCE986E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52" y="895926"/>
            <a:ext cx="5904345" cy="59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4D7A08D-E644-CC2D-96B9-65E23030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51"/>
            <a:ext cx="6186051" cy="858975"/>
          </a:xfrm>
        </p:spPr>
        <p:txBody>
          <a:bodyPr/>
          <a:lstStyle/>
          <a:p>
            <a:pPr algn="ctr"/>
            <a:r>
              <a:rPr lang="zh-TW" altLang="en-US" b="1"/>
              <a:t>轉彎</a:t>
            </a:r>
          </a:p>
        </p:txBody>
      </p:sp>
      <p:pic>
        <p:nvPicPr>
          <p:cNvPr id="12" name="圖片 11" descr="一張含有 日本動畫, 卡通, 漫畫, 服裝 的圖片&#10;&#10;自動產生的描述">
            <a:extLst>
              <a:ext uri="{FF2B5EF4-FFF2-40B4-BE49-F238E27FC236}">
                <a16:creationId xmlns:a16="http://schemas.microsoft.com/office/drawing/2014/main" id="{F1E20E14-1A0E-733F-F195-62E711103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" y="858975"/>
            <a:ext cx="5962074" cy="596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1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C966647-A383-4023-E3ED-FD107EE8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51"/>
            <a:ext cx="6186051" cy="858975"/>
          </a:xfrm>
        </p:spPr>
        <p:txBody>
          <a:bodyPr/>
          <a:lstStyle/>
          <a:p>
            <a:pPr algn="ctr"/>
            <a:r>
              <a:rPr lang="zh-TW" altLang="en-US" b="1"/>
              <a:t>結局</a:t>
            </a:r>
          </a:p>
        </p:txBody>
      </p:sp>
      <p:pic>
        <p:nvPicPr>
          <p:cNvPr id="6" name="圖片 5" descr="一張含有 人的臉孔, 人員, 日本動畫, 服裝 的圖片&#10;&#10;自動產生的描述">
            <a:extLst>
              <a:ext uri="{FF2B5EF4-FFF2-40B4-BE49-F238E27FC236}">
                <a16:creationId xmlns:a16="http://schemas.microsoft.com/office/drawing/2014/main" id="{331D1E0B-D006-5D18-B25E-7269F4D30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33" y="895926"/>
            <a:ext cx="5913584" cy="591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56196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AngleLinesVTI</vt:lpstr>
      <vt:lpstr>自我介紹 (niziima liVe)</vt:lpstr>
      <vt:lpstr>目標</vt:lpstr>
      <vt:lpstr>阻礙</vt:lpstr>
      <vt:lpstr>努力</vt:lpstr>
      <vt:lpstr>PowerPoint Presentation</vt:lpstr>
      <vt:lpstr>意外</vt:lpstr>
      <vt:lpstr>轉彎</vt:lpstr>
      <vt:lpstr>結局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李</dc:creator>
  <cp:revision>1</cp:revision>
  <dcterms:created xsi:type="dcterms:W3CDTF">2024-10-19T07:08:31Z</dcterms:created>
  <dcterms:modified xsi:type="dcterms:W3CDTF">2024-10-23T20:24:57Z</dcterms:modified>
</cp:coreProperties>
</file>