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11"/>
  </p:notesMasterIdLst>
  <p:sldIdLst>
    <p:sldId id="256" r:id="rId2"/>
    <p:sldId id="258" r:id="rId3"/>
    <p:sldId id="271" r:id="rId4"/>
    <p:sldId id="265" r:id="rId5"/>
    <p:sldId id="266" r:id="rId6"/>
    <p:sldId id="267" r:id="rId7"/>
    <p:sldId id="268" r:id="rId8"/>
    <p:sldId id="269" r:id="rId9"/>
    <p:sldId id="270"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E92EA1-D71C-47A7-92D0-481C41E8E87A}" v="32" dt="2024-10-23T20:27:15.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李" userId="d70c72601bec0188" providerId="LiveId" clId="{F490F65D-FB10-4E80-B333-51CBB7147DBA}"/>
    <pc:docChg chg="undo custSel addSld delSld modSld sldOrd">
      <pc:chgData name="Alex 李" userId="d70c72601bec0188" providerId="LiveId" clId="{F490F65D-FB10-4E80-B333-51CBB7147DBA}" dt="2024-10-21T09:41:18.170" v="2054"/>
      <pc:docMkLst>
        <pc:docMk/>
      </pc:docMkLst>
      <pc:sldChg chg="delSp modSp mod">
        <pc:chgData name="Alex 李" userId="d70c72601bec0188" providerId="LiveId" clId="{F490F65D-FB10-4E80-B333-51CBB7147DBA}" dt="2024-10-21T02:15:59.283" v="54" actId="478"/>
        <pc:sldMkLst>
          <pc:docMk/>
          <pc:sldMk cId="1895209990" sldId="256"/>
        </pc:sldMkLst>
        <pc:spChg chg="mod">
          <ac:chgData name="Alex 李" userId="d70c72601bec0188" providerId="LiveId" clId="{F490F65D-FB10-4E80-B333-51CBB7147DBA}" dt="2024-10-21T02:15:36.767" v="52"/>
          <ac:spMkLst>
            <pc:docMk/>
            <pc:sldMk cId="1895209990" sldId="256"/>
            <ac:spMk id="2" creationId="{7BF62035-B10A-16EF-7DA8-2B73A9A423DB}"/>
          </ac:spMkLst>
        </pc:spChg>
        <pc:spChg chg="del">
          <ac:chgData name="Alex 李" userId="d70c72601bec0188" providerId="LiveId" clId="{F490F65D-FB10-4E80-B333-51CBB7147DBA}" dt="2024-10-21T02:15:40.242" v="53" actId="478"/>
          <ac:spMkLst>
            <pc:docMk/>
            <pc:sldMk cId="1895209990" sldId="256"/>
            <ac:spMk id="3" creationId="{65CAA1FD-9305-AB65-9328-2124344F13E0}"/>
          </ac:spMkLst>
        </pc:spChg>
        <pc:picChg chg="del">
          <ac:chgData name="Alex 李" userId="d70c72601bec0188" providerId="LiveId" clId="{F490F65D-FB10-4E80-B333-51CBB7147DBA}" dt="2024-10-21T02:15:59.283" v="54" actId="478"/>
          <ac:picMkLst>
            <pc:docMk/>
            <pc:sldMk cId="1895209990" sldId="256"/>
            <ac:picMk id="4" creationId="{73389FC6-D36A-29EE-435E-2E708FAB30BB}"/>
          </ac:picMkLst>
        </pc:picChg>
      </pc:sldChg>
      <pc:sldChg chg="addSp delSp modSp mod modTransition">
        <pc:chgData name="Alex 李" userId="d70c72601bec0188" providerId="LiveId" clId="{F490F65D-FB10-4E80-B333-51CBB7147DBA}" dt="2024-10-21T09:35:41.668" v="2036"/>
        <pc:sldMkLst>
          <pc:docMk/>
          <pc:sldMk cId="3940216327" sldId="258"/>
        </pc:sldMkLst>
        <pc:spChg chg="mod">
          <ac:chgData name="Alex 李" userId="d70c72601bec0188" providerId="LiveId" clId="{F490F65D-FB10-4E80-B333-51CBB7147DBA}" dt="2024-10-21T02:18:18.817" v="136" actId="14100"/>
          <ac:spMkLst>
            <pc:docMk/>
            <pc:sldMk cId="3940216327" sldId="258"/>
            <ac:spMk id="2" creationId="{1FC36279-666F-AA09-6FB4-77AEB4B62B32}"/>
          </ac:spMkLst>
        </pc:spChg>
        <pc:spChg chg="del">
          <ac:chgData name="Alex 李" userId="d70c72601bec0188" providerId="LiveId" clId="{F490F65D-FB10-4E80-B333-51CBB7147DBA}" dt="2024-10-21T02:15:10.802" v="11" actId="478"/>
          <ac:spMkLst>
            <pc:docMk/>
            <pc:sldMk cId="3940216327" sldId="258"/>
            <ac:spMk id="3" creationId="{A2ED7277-A35B-123A-067A-7A7879F54758}"/>
          </ac:spMkLst>
        </pc:spChg>
        <pc:picChg chg="add del mod">
          <ac:chgData name="Alex 李" userId="d70c72601bec0188" providerId="LiveId" clId="{F490F65D-FB10-4E80-B333-51CBB7147DBA}" dt="2024-10-21T02:17:14.857" v="128" actId="478"/>
          <ac:picMkLst>
            <pc:docMk/>
            <pc:sldMk cId="3940216327" sldId="258"/>
            <ac:picMk id="5" creationId="{AD381A34-EA7B-96FA-D22C-A2BD77A647C5}"/>
          </ac:picMkLst>
        </pc:picChg>
        <pc:picChg chg="add del mod">
          <ac:chgData name="Alex 李" userId="d70c72601bec0188" providerId="LiveId" clId="{F490F65D-FB10-4E80-B333-51CBB7147DBA}" dt="2024-10-21T02:20:17" v="248" actId="21"/>
          <ac:picMkLst>
            <pc:docMk/>
            <pc:sldMk cId="3940216327" sldId="258"/>
            <ac:picMk id="7" creationId="{B2CC54BB-AB1B-2087-A146-37E66A14DB8B}"/>
          </ac:picMkLst>
        </pc:picChg>
        <pc:picChg chg="add mod">
          <ac:chgData name="Alex 李" userId="d70c72601bec0188" providerId="LiveId" clId="{F490F65D-FB10-4E80-B333-51CBB7147DBA}" dt="2024-10-21T02:25:50.482" v="298" actId="1076"/>
          <ac:picMkLst>
            <pc:docMk/>
            <pc:sldMk cId="3940216327" sldId="258"/>
            <ac:picMk id="9" creationId="{942A720F-D383-FC58-85C5-30EB00D85CBF}"/>
          </ac:picMkLst>
        </pc:picChg>
      </pc:sldChg>
      <pc:sldChg chg="delSp modSp add del mod">
        <pc:chgData name="Alex 李" userId="d70c72601bec0188" providerId="LiveId" clId="{F490F65D-FB10-4E80-B333-51CBB7147DBA}" dt="2024-10-21T02:18:52.217" v="147" actId="47"/>
        <pc:sldMkLst>
          <pc:docMk/>
          <pc:sldMk cId="427916984" sldId="259"/>
        </pc:sldMkLst>
        <pc:spChg chg="mod">
          <ac:chgData name="Alex 李" userId="d70c72601bec0188" providerId="LiveId" clId="{F490F65D-FB10-4E80-B333-51CBB7147DBA}" dt="2024-10-21T02:18:41.007" v="141"/>
          <ac:spMkLst>
            <pc:docMk/>
            <pc:sldMk cId="427916984" sldId="259"/>
            <ac:spMk id="2" creationId="{1FC36279-666F-AA09-6FB4-77AEB4B62B32}"/>
          </ac:spMkLst>
        </pc:spChg>
        <pc:spChg chg="del">
          <ac:chgData name="Alex 李" userId="d70c72601bec0188" providerId="LiveId" clId="{F490F65D-FB10-4E80-B333-51CBB7147DBA}" dt="2024-10-21T02:15:12.639" v="12" actId="478"/>
          <ac:spMkLst>
            <pc:docMk/>
            <pc:sldMk cId="427916984" sldId="259"/>
            <ac:spMk id="3" creationId="{A2ED7277-A35B-123A-067A-7A7879F54758}"/>
          </ac:spMkLst>
        </pc:spChg>
      </pc:sldChg>
      <pc:sldChg chg="del">
        <pc:chgData name="Alex 李" userId="d70c72601bec0188" providerId="LiveId" clId="{F490F65D-FB10-4E80-B333-51CBB7147DBA}" dt="2024-10-21T02:14:57.005" v="4" actId="47"/>
        <pc:sldMkLst>
          <pc:docMk/>
          <pc:sldMk cId="3714770616" sldId="259"/>
        </pc:sldMkLst>
      </pc:sldChg>
      <pc:sldChg chg="del">
        <pc:chgData name="Alex 李" userId="d70c72601bec0188" providerId="LiveId" clId="{F490F65D-FB10-4E80-B333-51CBB7147DBA}" dt="2024-10-21T02:14:57.005" v="4" actId="47"/>
        <pc:sldMkLst>
          <pc:docMk/>
          <pc:sldMk cId="143957751" sldId="260"/>
        </pc:sldMkLst>
      </pc:sldChg>
      <pc:sldChg chg="delSp modSp add del mod">
        <pc:chgData name="Alex 李" userId="d70c72601bec0188" providerId="LiveId" clId="{F490F65D-FB10-4E80-B333-51CBB7147DBA}" dt="2024-10-21T02:18:52.217" v="147" actId="47"/>
        <pc:sldMkLst>
          <pc:docMk/>
          <pc:sldMk cId="3172663678" sldId="260"/>
        </pc:sldMkLst>
        <pc:spChg chg="mod">
          <ac:chgData name="Alex 李" userId="d70c72601bec0188" providerId="LiveId" clId="{F490F65D-FB10-4E80-B333-51CBB7147DBA}" dt="2024-10-21T02:16:22.071" v="77"/>
          <ac:spMkLst>
            <pc:docMk/>
            <pc:sldMk cId="3172663678" sldId="260"/>
            <ac:spMk id="2" creationId="{1FC36279-666F-AA09-6FB4-77AEB4B62B32}"/>
          </ac:spMkLst>
        </pc:spChg>
        <pc:spChg chg="del">
          <ac:chgData name="Alex 李" userId="d70c72601bec0188" providerId="LiveId" clId="{F490F65D-FB10-4E80-B333-51CBB7147DBA}" dt="2024-10-21T02:15:14.409" v="13" actId="478"/>
          <ac:spMkLst>
            <pc:docMk/>
            <pc:sldMk cId="3172663678" sldId="260"/>
            <ac:spMk id="3" creationId="{A2ED7277-A35B-123A-067A-7A7879F54758}"/>
          </ac:spMkLst>
        </pc:spChg>
      </pc:sldChg>
      <pc:sldChg chg="delSp modSp add del mod">
        <pc:chgData name="Alex 李" userId="d70c72601bec0188" providerId="LiveId" clId="{F490F65D-FB10-4E80-B333-51CBB7147DBA}" dt="2024-10-21T02:18:52.217" v="147" actId="47"/>
        <pc:sldMkLst>
          <pc:docMk/>
          <pc:sldMk cId="1971982825" sldId="261"/>
        </pc:sldMkLst>
        <pc:spChg chg="mod">
          <ac:chgData name="Alex 李" userId="d70c72601bec0188" providerId="LiveId" clId="{F490F65D-FB10-4E80-B333-51CBB7147DBA}" dt="2024-10-21T02:16:28.803" v="90"/>
          <ac:spMkLst>
            <pc:docMk/>
            <pc:sldMk cId="1971982825" sldId="261"/>
            <ac:spMk id="2" creationId="{1FC36279-666F-AA09-6FB4-77AEB4B62B32}"/>
          </ac:spMkLst>
        </pc:spChg>
        <pc:spChg chg="del">
          <ac:chgData name="Alex 李" userId="d70c72601bec0188" providerId="LiveId" clId="{F490F65D-FB10-4E80-B333-51CBB7147DBA}" dt="2024-10-21T02:15:16.394" v="14" actId="478"/>
          <ac:spMkLst>
            <pc:docMk/>
            <pc:sldMk cId="1971982825" sldId="261"/>
            <ac:spMk id="3" creationId="{A2ED7277-A35B-123A-067A-7A7879F54758}"/>
          </ac:spMkLst>
        </pc:spChg>
      </pc:sldChg>
      <pc:sldChg chg="del">
        <pc:chgData name="Alex 李" userId="d70c72601bec0188" providerId="LiveId" clId="{F490F65D-FB10-4E80-B333-51CBB7147DBA}" dt="2024-10-21T02:14:57.005" v="4" actId="47"/>
        <pc:sldMkLst>
          <pc:docMk/>
          <pc:sldMk cId="2559854018" sldId="261"/>
        </pc:sldMkLst>
      </pc:sldChg>
      <pc:sldChg chg="del">
        <pc:chgData name="Alex 李" userId="d70c72601bec0188" providerId="LiveId" clId="{F490F65D-FB10-4E80-B333-51CBB7147DBA}" dt="2024-10-21T02:14:57.005" v="4" actId="47"/>
        <pc:sldMkLst>
          <pc:docMk/>
          <pc:sldMk cId="2280414610" sldId="262"/>
        </pc:sldMkLst>
      </pc:sldChg>
      <pc:sldChg chg="delSp modSp add del mod">
        <pc:chgData name="Alex 李" userId="d70c72601bec0188" providerId="LiveId" clId="{F490F65D-FB10-4E80-B333-51CBB7147DBA}" dt="2024-10-21T02:18:52.217" v="147" actId="47"/>
        <pc:sldMkLst>
          <pc:docMk/>
          <pc:sldMk cId="4138225094" sldId="262"/>
        </pc:sldMkLst>
        <pc:spChg chg="mod">
          <ac:chgData name="Alex 李" userId="d70c72601bec0188" providerId="LiveId" clId="{F490F65D-FB10-4E80-B333-51CBB7147DBA}" dt="2024-10-21T02:16:35.103" v="100"/>
          <ac:spMkLst>
            <pc:docMk/>
            <pc:sldMk cId="4138225094" sldId="262"/>
            <ac:spMk id="2" creationId="{1FC36279-666F-AA09-6FB4-77AEB4B62B32}"/>
          </ac:spMkLst>
        </pc:spChg>
        <pc:spChg chg="del">
          <ac:chgData name="Alex 李" userId="d70c72601bec0188" providerId="LiveId" clId="{F490F65D-FB10-4E80-B333-51CBB7147DBA}" dt="2024-10-21T02:15:18.602" v="15" actId="478"/>
          <ac:spMkLst>
            <pc:docMk/>
            <pc:sldMk cId="4138225094" sldId="262"/>
            <ac:spMk id="3" creationId="{A2ED7277-A35B-123A-067A-7A7879F54758}"/>
          </ac:spMkLst>
        </pc:spChg>
      </pc:sldChg>
      <pc:sldChg chg="delSp modSp add del mod">
        <pc:chgData name="Alex 李" userId="d70c72601bec0188" providerId="LiveId" clId="{F490F65D-FB10-4E80-B333-51CBB7147DBA}" dt="2024-10-21T02:18:52.217" v="147" actId="47"/>
        <pc:sldMkLst>
          <pc:docMk/>
          <pc:sldMk cId="390167509" sldId="263"/>
        </pc:sldMkLst>
        <pc:spChg chg="mod">
          <ac:chgData name="Alex 李" userId="d70c72601bec0188" providerId="LiveId" clId="{F490F65D-FB10-4E80-B333-51CBB7147DBA}" dt="2024-10-21T02:16:39.722" v="112"/>
          <ac:spMkLst>
            <pc:docMk/>
            <pc:sldMk cId="390167509" sldId="263"/>
            <ac:spMk id="2" creationId="{1FC36279-666F-AA09-6FB4-77AEB4B62B32}"/>
          </ac:spMkLst>
        </pc:spChg>
        <pc:spChg chg="del">
          <ac:chgData name="Alex 李" userId="d70c72601bec0188" providerId="LiveId" clId="{F490F65D-FB10-4E80-B333-51CBB7147DBA}" dt="2024-10-21T02:15:20.565" v="16" actId="478"/>
          <ac:spMkLst>
            <pc:docMk/>
            <pc:sldMk cId="390167509" sldId="263"/>
            <ac:spMk id="3" creationId="{A2ED7277-A35B-123A-067A-7A7879F54758}"/>
          </ac:spMkLst>
        </pc:spChg>
      </pc:sldChg>
      <pc:sldChg chg="del">
        <pc:chgData name="Alex 李" userId="d70c72601bec0188" providerId="LiveId" clId="{F490F65D-FB10-4E80-B333-51CBB7147DBA}" dt="2024-10-21T02:14:57.005" v="4" actId="47"/>
        <pc:sldMkLst>
          <pc:docMk/>
          <pc:sldMk cId="3607558367" sldId="263"/>
        </pc:sldMkLst>
      </pc:sldChg>
      <pc:sldChg chg="delSp modSp add del mod">
        <pc:chgData name="Alex 李" userId="d70c72601bec0188" providerId="LiveId" clId="{F490F65D-FB10-4E80-B333-51CBB7147DBA}" dt="2024-10-21T02:18:52.217" v="147" actId="47"/>
        <pc:sldMkLst>
          <pc:docMk/>
          <pc:sldMk cId="1788512335" sldId="264"/>
        </pc:sldMkLst>
        <pc:spChg chg="mod">
          <ac:chgData name="Alex 李" userId="d70c72601bec0188" providerId="LiveId" clId="{F490F65D-FB10-4E80-B333-51CBB7147DBA}" dt="2024-10-21T02:16:46.407" v="124"/>
          <ac:spMkLst>
            <pc:docMk/>
            <pc:sldMk cId="1788512335" sldId="264"/>
            <ac:spMk id="2" creationId="{1FC36279-666F-AA09-6FB4-77AEB4B62B32}"/>
          </ac:spMkLst>
        </pc:spChg>
        <pc:spChg chg="del">
          <ac:chgData name="Alex 李" userId="d70c72601bec0188" providerId="LiveId" clId="{F490F65D-FB10-4E80-B333-51CBB7147DBA}" dt="2024-10-21T02:15:22.930" v="17" actId="478"/>
          <ac:spMkLst>
            <pc:docMk/>
            <pc:sldMk cId="1788512335" sldId="264"/>
            <ac:spMk id="3" creationId="{A2ED7277-A35B-123A-067A-7A7879F54758}"/>
          </ac:spMkLst>
        </pc:spChg>
      </pc:sldChg>
      <pc:sldChg chg="del">
        <pc:chgData name="Alex 李" userId="d70c72601bec0188" providerId="LiveId" clId="{F490F65D-FB10-4E80-B333-51CBB7147DBA}" dt="2024-10-21T02:14:57.005" v="4" actId="47"/>
        <pc:sldMkLst>
          <pc:docMk/>
          <pc:sldMk cId="3038025972" sldId="264"/>
        </pc:sldMkLst>
      </pc:sldChg>
      <pc:sldChg chg="addSp delSp modSp add mod modTransition">
        <pc:chgData name="Alex 李" userId="d70c72601bec0188" providerId="LiveId" clId="{F490F65D-FB10-4E80-B333-51CBB7147DBA}" dt="2024-10-21T09:41:18.170" v="2054"/>
        <pc:sldMkLst>
          <pc:docMk/>
          <pc:sldMk cId="262791892" sldId="265"/>
        </pc:sldMkLst>
        <pc:spChg chg="mod">
          <ac:chgData name="Alex 李" userId="d70c72601bec0188" providerId="LiveId" clId="{F490F65D-FB10-4E80-B333-51CBB7147DBA}" dt="2024-10-21T02:19:10.369" v="172"/>
          <ac:spMkLst>
            <pc:docMk/>
            <pc:sldMk cId="262791892" sldId="265"/>
            <ac:spMk id="2" creationId="{1FC36279-666F-AA09-6FB4-77AEB4B62B32}"/>
          </ac:spMkLst>
        </pc:spChg>
        <pc:spChg chg="add del">
          <ac:chgData name="Alex 李" userId="d70c72601bec0188" providerId="LiveId" clId="{F490F65D-FB10-4E80-B333-51CBB7147DBA}" dt="2024-10-21T02:33:14.823" v="309" actId="478"/>
          <ac:spMkLst>
            <pc:docMk/>
            <pc:sldMk cId="262791892" sldId="265"/>
            <ac:spMk id="5" creationId="{69A8D618-552C-3031-A4DE-D0ABEB0D5CE3}"/>
          </ac:spMkLst>
        </pc:spChg>
        <pc:spChg chg="add del mod">
          <ac:chgData name="Alex 李" userId="d70c72601bec0188" providerId="LiveId" clId="{F490F65D-FB10-4E80-B333-51CBB7147DBA}" dt="2024-10-21T02:35:21.411" v="331" actId="478"/>
          <ac:spMkLst>
            <pc:docMk/>
            <pc:sldMk cId="262791892" sldId="265"/>
            <ac:spMk id="6" creationId="{4C105732-3DFF-59C2-6859-B6972B06218D}"/>
          </ac:spMkLst>
        </pc:spChg>
        <pc:picChg chg="add mod modVis">
          <ac:chgData name="Alex 李" userId="d70c72601bec0188" providerId="LiveId" clId="{F490F65D-FB10-4E80-B333-51CBB7147DBA}" dt="2024-10-21T02:56:51.793" v="462" actId="1076"/>
          <ac:picMkLst>
            <pc:docMk/>
            <pc:sldMk cId="262791892" sldId="265"/>
            <ac:picMk id="4" creationId="{282E71DE-3BA7-76A3-AA11-C0E6595DD0CC}"/>
          </ac:picMkLst>
        </pc:picChg>
        <pc:picChg chg="del">
          <ac:chgData name="Alex 李" userId="d70c72601bec0188" providerId="LiveId" clId="{F490F65D-FB10-4E80-B333-51CBB7147DBA}" dt="2024-10-21T02:20:12.829" v="247" actId="478"/>
          <ac:picMkLst>
            <pc:docMk/>
            <pc:sldMk cId="262791892" sldId="265"/>
            <ac:picMk id="7" creationId="{B2CC54BB-AB1B-2087-A146-37E66A14DB8B}"/>
          </ac:picMkLst>
        </pc:picChg>
        <pc:picChg chg="add del mod">
          <ac:chgData name="Alex 李" userId="d70c72601bec0188" providerId="LiveId" clId="{F490F65D-FB10-4E80-B333-51CBB7147DBA}" dt="2024-10-21T02:50:15.911" v="435" actId="478"/>
          <ac:picMkLst>
            <pc:docMk/>
            <pc:sldMk cId="262791892" sldId="265"/>
            <ac:picMk id="8" creationId="{8E36E1E5-003C-70C1-FB72-A207ED5D2944}"/>
          </ac:picMkLst>
        </pc:picChg>
        <pc:picChg chg="add del mod">
          <ac:chgData name="Alex 李" userId="d70c72601bec0188" providerId="LiveId" clId="{F490F65D-FB10-4E80-B333-51CBB7147DBA}" dt="2024-10-21T02:53:28.867" v="438" actId="478"/>
          <ac:picMkLst>
            <pc:docMk/>
            <pc:sldMk cId="262791892" sldId="265"/>
            <ac:picMk id="9" creationId="{12F56DC3-C68C-2A6D-059E-A1179E577BB7}"/>
          </ac:picMkLst>
        </pc:picChg>
        <pc:picChg chg="add mod ord">
          <ac:chgData name="Alex 李" userId="d70c72601bec0188" providerId="LiveId" clId="{F490F65D-FB10-4E80-B333-51CBB7147DBA}" dt="2024-10-21T02:56:39.438" v="459" actId="167"/>
          <ac:picMkLst>
            <pc:docMk/>
            <pc:sldMk cId="262791892" sldId="265"/>
            <ac:picMk id="11" creationId="{29F69D02-E657-F900-53D2-A0D87B429980}"/>
          </ac:picMkLst>
        </pc:picChg>
        <pc:picChg chg="add mod ord">
          <ac:chgData name="Alex 李" userId="d70c72601bec0188" providerId="LiveId" clId="{F490F65D-FB10-4E80-B333-51CBB7147DBA}" dt="2024-10-21T02:56:39.438" v="459" actId="167"/>
          <ac:picMkLst>
            <pc:docMk/>
            <pc:sldMk cId="262791892" sldId="265"/>
            <ac:picMk id="13" creationId="{C5DD93C2-5A3F-787F-0117-BA87C8040A7E}"/>
          </ac:picMkLst>
        </pc:picChg>
      </pc:sldChg>
      <pc:sldChg chg="addSp delSp modSp add mod modTransition">
        <pc:chgData name="Alex 李" userId="d70c72601bec0188" providerId="LiveId" clId="{F490F65D-FB10-4E80-B333-51CBB7147DBA}" dt="2024-10-21T03:20:56.875" v="2035" actId="1037"/>
        <pc:sldMkLst>
          <pc:docMk/>
          <pc:sldMk cId="2615121944" sldId="266"/>
        </pc:sldMkLst>
        <pc:spChg chg="mod">
          <ac:chgData name="Alex 李" userId="d70c72601bec0188" providerId="LiveId" clId="{F490F65D-FB10-4E80-B333-51CBB7147DBA}" dt="2024-10-21T02:19:26.026" v="183"/>
          <ac:spMkLst>
            <pc:docMk/>
            <pc:sldMk cId="2615121944" sldId="266"/>
            <ac:spMk id="2" creationId="{1FC36279-666F-AA09-6FB4-77AEB4B62B32}"/>
          </ac:spMkLst>
        </pc:spChg>
        <pc:spChg chg="add mod">
          <ac:chgData name="Alex 李" userId="d70c72601bec0188" providerId="LiveId" clId="{F490F65D-FB10-4E80-B333-51CBB7147DBA}" dt="2024-10-21T02:49:03.003" v="424" actId="164"/>
          <ac:spMkLst>
            <pc:docMk/>
            <pc:sldMk cId="2615121944" sldId="266"/>
            <ac:spMk id="21" creationId="{4530D168-574E-6408-5250-65B68BE801AB}"/>
          </ac:spMkLst>
        </pc:spChg>
        <pc:spChg chg="add del mod topLvl">
          <ac:chgData name="Alex 李" userId="d70c72601bec0188" providerId="LiveId" clId="{F490F65D-FB10-4E80-B333-51CBB7147DBA}" dt="2024-10-21T02:50:03.070" v="433" actId="478"/>
          <ac:spMkLst>
            <pc:docMk/>
            <pc:sldMk cId="2615121944" sldId="266"/>
            <ac:spMk id="22" creationId="{FC4966F7-A778-D3DF-03EE-62BB51C3FF50}"/>
          </ac:spMkLst>
        </pc:spChg>
        <pc:grpChg chg="add del mod">
          <ac:chgData name="Alex 李" userId="d70c72601bec0188" providerId="LiveId" clId="{F490F65D-FB10-4E80-B333-51CBB7147DBA}" dt="2024-10-21T02:41:16.994" v="364" actId="478"/>
          <ac:grpSpMkLst>
            <pc:docMk/>
            <pc:sldMk cId="2615121944" sldId="266"/>
            <ac:grpSpMk id="10" creationId="{F3F42137-622F-FBD6-257B-CEFF22EAA538}"/>
          </ac:grpSpMkLst>
        </pc:grpChg>
        <pc:grpChg chg="add del mod">
          <ac:chgData name="Alex 李" userId="d70c72601bec0188" providerId="LiveId" clId="{F490F65D-FB10-4E80-B333-51CBB7147DBA}" dt="2024-10-21T02:45:04.795" v="393" actId="478"/>
          <ac:grpSpMkLst>
            <pc:docMk/>
            <pc:sldMk cId="2615121944" sldId="266"/>
            <ac:grpSpMk id="17" creationId="{A6E3E826-72C2-ADCA-2EFA-5E39DFCA8F68}"/>
          </ac:grpSpMkLst>
        </pc:grpChg>
        <pc:grpChg chg="add del mod">
          <ac:chgData name="Alex 李" userId="d70c72601bec0188" providerId="LiveId" clId="{F490F65D-FB10-4E80-B333-51CBB7147DBA}" dt="2024-10-21T02:50:04.197" v="434" actId="478"/>
          <ac:grpSpMkLst>
            <pc:docMk/>
            <pc:sldMk cId="2615121944" sldId="266"/>
            <ac:grpSpMk id="23" creationId="{30FE2C89-7575-1F68-2EE8-FB7DA6E7BC64}"/>
          </ac:grpSpMkLst>
        </pc:grpChg>
        <pc:grpChg chg="add del mod">
          <ac:chgData name="Alex 李" userId="d70c72601bec0188" providerId="LiveId" clId="{F490F65D-FB10-4E80-B333-51CBB7147DBA}" dt="2024-10-21T02:49:44.264" v="426" actId="165"/>
          <ac:grpSpMkLst>
            <pc:docMk/>
            <pc:sldMk cId="2615121944" sldId="266"/>
            <ac:grpSpMk id="24" creationId="{07998F09-73F4-10E7-7CDA-934DCAFC1AAF}"/>
          </ac:grpSpMkLst>
        </pc:grpChg>
        <pc:picChg chg="add del mod">
          <ac:chgData name="Alex 李" userId="d70c72601bec0188" providerId="LiveId" clId="{F490F65D-FB10-4E80-B333-51CBB7147DBA}" dt="2024-10-21T02:21:31.471" v="269" actId="478"/>
          <ac:picMkLst>
            <pc:docMk/>
            <pc:sldMk cId="2615121944" sldId="266"/>
            <ac:picMk id="4" creationId="{28A1ED13-6F39-1360-DFE1-9ED66D61116A}"/>
          </ac:picMkLst>
        </pc:picChg>
        <pc:picChg chg="add mod">
          <ac:chgData name="Alex 李" userId="d70c72601bec0188" providerId="LiveId" clId="{F490F65D-FB10-4E80-B333-51CBB7147DBA}" dt="2024-10-21T02:25:31.161" v="291" actId="1076"/>
          <ac:picMkLst>
            <pc:docMk/>
            <pc:sldMk cId="2615121944" sldId="266"/>
            <ac:picMk id="6" creationId="{BA7420B8-0B8E-5121-0B92-9A502FFCD2AA}"/>
          </ac:picMkLst>
        </pc:picChg>
        <pc:picChg chg="del">
          <ac:chgData name="Alex 李" userId="d70c72601bec0188" providerId="LiveId" clId="{F490F65D-FB10-4E80-B333-51CBB7147DBA}" dt="2024-10-21T02:20:10.894" v="246" actId="478"/>
          <ac:picMkLst>
            <pc:docMk/>
            <pc:sldMk cId="2615121944" sldId="266"/>
            <ac:picMk id="7" creationId="{B2CC54BB-AB1B-2087-A146-37E66A14DB8B}"/>
          </ac:picMkLst>
        </pc:picChg>
        <pc:picChg chg="add mod">
          <ac:chgData name="Alex 李" userId="d70c72601bec0188" providerId="LiveId" clId="{F490F65D-FB10-4E80-B333-51CBB7147DBA}" dt="2024-10-21T02:38:54.226" v="353" actId="164"/>
          <ac:picMkLst>
            <pc:docMk/>
            <pc:sldMk cId="2615121944" sldId="266"/>
            <ac:picMk id="8" creationId="{6166D531-B134-A0E5-DC49-9F2C8A15B47C}"/>
          </ac:picMkLst>
        </pc:picChg>
        <pc:picChg chg="add mod">
          <ac:chgData name="Alex 李" userId="d70c72601bec0188" providerId="LiveId" clId="{F490F65D-FB10-4E80-B333-51CBB7147DBA}" dt="2024-10-21T02:39:57.638" v="356" actId="962"/>
          <ac:picMkLst>
            <pc:docMk/>
            <pc:sldMk cId="2615121944" sldId="266"/>
            <ac:picMk id="9" creationId="{28E7EBA1-3CB8-FA94-1683-CBE66875801E}"/>
          </ac:picMkLst>
        </pc:picChg>
        <pc:picChg chg="add del mod">
          <ac:chgData name="Alex 李" userId="d70c72601bec0188" providerId="LiveId" clId="{F490F65D-FB10-4E80-B333-51CBB7147DBA}" dt="2024-10-21T02:42:08.599" v="373" actId="478"/>
          <ac:picMkLst>
            <pc:docMk/>
            <pc:sldMk cId="2615121944" sldId="266"/>
            <ac:picMk id="11" creationId="{CE438B99-C5B4-95A6-FA8A-9C992261798A}"/>
          </ac:picMkLst>
        </pc:picChg>
        <pc:picChg chg="add mod">
          <ac:chgData name="Alex 李" userId="d70c72601bec0188" providerId="LiveId" clId="{F490F65D-FB10-4E80-B333-51CBB7147DBA}" dt="2024-10-21T02:41:38.537" v="370" actId="1076"/>
          <ac:picMkLst>
            <pc:docMk/>
            <pc:sldMk cId="2615121944" sldId="266"/>
            <ac:picMk id="12" creationId="{BE2EF400-8826-653E-7ADD-4F55D3BEF695}"/>
          </ac:picMkLst>
        </pc:picChg>
        <pc:picChg chg="add del mod">
          <ac:chgData name="Alex 李" userId="d70c72601bec0188" providerId="LiveId" clId="{F490F65D-FB10-4E80-B333-51CBB7147DBA}" dt="2024-10-21T02:44:23.614" v="387" actId="478"/>
          <ac:picMkLst>
            <pc:docMk/>
            <pc:sldMk cId="2615121944" sldId="266"/>
            <ac:picMk id="13" creationId="{AD538F6F-8683-0F20-E9B1-1A6413B73E82}"/>
          </ac:picMkLst>
        </pc:picChg>
        <pc:picChg chg="add del mod">
          <ac:chgData name="Alex 李" userId="d70c72601bec0188" providerId="LiveId" clId="{F490F65D-FB10-4E80-B333-51CBB7147DBA}" dt="2024-10-21T02:44:22.927" v="386" actId="478"/>
          <ac:picMkLst>
            <pc:docMk/>
            <pc:sldMk cId="2615121944" sldId="266"/>
            <ac:picMk id="14" creationId="{2EE39723-9A01-2187-C5E3-E2B69E3AC475}"/>
          </ac:picMkLst>
        </pc:picChg>
        <pc:picChg chg="add del mod topLvl">
          <ac:chgData name="Alex 李" userId="d70c72601bec0188" providerId="LiveId" clId="{F490F65D-FB10-4E80-B333-51CBB7147DBA}" dt="2024-10-21T02:45:04.795" v="393" actId="478"/>
          <ac:picMkLst>
            <pc:docMk/>
            <pc:sldMk cId="2615121944" sldId="266"/>
            <ac:picMk id="15" creationId="{EB282344-C6EB-5B0D-369A-383E3CD6EAB9}"/>
          </ac:picMkLst>
        </pc:picChg>
        <pc:picChg chg="add del mod topLvl">
          <ac:chgData name="Alex 李" userId="d70c72601bec0188" providerId="LiveId" clId="{F490F65D-FB10-4E80-B333-51CBB7147DBA}" dt="2024-10-21T02:46:38.981" v="405" actId="478"/>
          <ac:picMkLst>
            <pc:docMk/>
            <pc:sldMk cId="2615121944" sldId="266"/>
            <ac:picMk id="16" creationId="{9AC75513-36EC-3993-05E0-B69B07B71E8F}"/>
          </ac:picMkLst>
        </pc:picChg>
        <pc:picChg chg="add del mod">
          <ac:chgData name="Alex 李" userId="d70c72601bec0188" providerId="LiveId" clId="{F490F65D-FB10-4E80-B333-51CBB7147DBA}" dt="2024-10-21T02:46:38.129" v="404" actId="478"/>
          <ac:picMkLst>
            <pc:docMk/>
            <pc:sldMk cId="2615121944" sldId="266"/>
            <ac:picMk id="18" creationId="{C82FCAB1-F3D6-7ECC-59F2-B6030367A572}"/>
          </ac:picMkLst>
        </pc:picChg>
        <pc:picChg chg="add mod">
          <ac:chgData name="Alex 李" userId="d70c72601bec0188" providerId="LiveId" clId="{F490F65D-FB10-4E80-B333-51CBB7147DBA}" dt="2024-10-21T02:49:03.003" v="424" actId="164"/>
          <ac:picMkLst>
            <pc:docMk/>
            <pc:sldMk cId="2615121944" sldId="266"/>
            <ac:picMk id="19" creationId="{854A6120-77DE-8FA7-A3AB-5091C310F123}"/>
          </ac:picMkLst>
        </pc:picChg>
        <pc:picChg chg="add del mod topLvl">
          <ac:chgData name="Alex 李" userId="d70c72601bec0188" providerId="LiveId" clId="{F490F65D-FB10-4E80-B333-51CBB7147DBA}" dt="2024-10-21T02:50:03.070" v="433" actId="478"/>
          <ac:picMkLst>
            <pc:docMk/>
            <pc:sldMk cId="2615121944" sldId="266"/>
            <ac:picMk id="20" creationId="{9F843F3C-F5E4-4302-B097-DFB7E22F0A43}"/>
          </ac:picMkLst>
        </pc:picChg>
        <pc:picChg chg="add mod">
          <ac:chgData name="Alex 李" userId="d70c72601bec0188" providerId="LiveId" clId="{F490F65D-FB10-4E80-B333-51CBB7147DBA}" dt="2024-10-21T02:57:10.366" v="467" actId="1076"/>
          <ac:picMkLst>
            <pc:docMk/>
            <pc:sldMk cId="2615121944" sldId="266"/>
            <ac:picMk id="25" creationId="{8BC6B7A2-FCD7-2CA9-8143-A1C018B0E665}"/>
          </ac:picMkLst>
        </pc:picChg>
        <pc:picChg chg="add mod">
          <ac:chgData name="Alex 李" userId="d70c72601bec0188" providerId="LiveId" clId="{F490F65D-FB10-4E80-B333-51CBB7147DBA}" dt="2024-10-21T02:57:27.861" v="540" actId="1035"/>
          <ac:picMkLst>
            <pc:docMk/>
            <pc:sldMk cId="2615121944" sldId="266"/>
            <ac:picMk id="26" creationId="{54121B14-38B0-86E1-06F0-D0F3E56EC3DF}"/>
          </ac:picMkLst>
        </pc:picChg>
        <pc:picChg chg="add mod">
          <ac:chgData name="Alex 李" userId="d70c72601bec0188" providerId="LiveId" clId="{F490F65D-FB10-4E80-B333-51CBB7147DBA}" dt="2024-10-21T03:20:56.875" v="2035" actId="1037"/>
          <ac:picMkLst>
            <pc:docMk/>
            <pc:sldMk cId="2615121944" sldId="266"/>
            <ac:picMk id="27" creationId="{2F2EBA7C-A292-21C2-5F40-EFAFB7CBD6C2}"/>
          </ac:picMkLst>
        </pc:picChg>
      </pc:sldChg>
      <pc:sldChg chg="addSp delSp modSp add mod modTransition">
        <pc:chgData name="Alex 李" userId="d70c72601bec0188" providerId="LiveId" clId="{F490F65D-FB10-4E80-B333-51CBB7147DBA}" dt="2024-10-21T03:03:07.254" v="1022" actId="1038"/>
        <pc:sldMkLst>
          <pc:docMk/>
          <pc:sldMk cId="3925305979" sldId="267"/>
        </pc:sldMkLst>
        <pc:spChg chg="mod">
          <ac:chgData name="Alex 李" userId="d70c72601bec0188" providerId="LiveId" clId="{F490F65D-FB10-4E80-B333-51CBB7147DBA}" dt="2024-10-21T02:19:41.194" v="196"/>
          <ac:spMkLst>
            <pc:docMk/>
            <pc:sldMk cId="3925305979" sldId="267"/>
            <ac:spMk id="2" creationId="{1FC36279-666F-AA09-6FB4-77AEB4B62B32}"/>
          </ac:spMkLst>
        </pc:spChg>
        <pc:picChg chg="add mod">
          <ac:chgData name="Alex 李" userId="d70c72601bec0188" providerId="LiveId" clId="{F490F65D-FB10-4E80-B333-51CBB7147DBA}" dt="2024-10-21T02:21:29.026" v="268" actId="1076"/>
          <ac:picMkLst>
            <pc:docMk/>
            <pc:sldMk cId="3925305979" sldId="267"/>
            <ac:picMk id="4" creationId="{2C93FE8D-4FBC-2206-5E6B-F700347FA2BC}"/>
          </ac:picMkLst>
        </pc:picChg>
        <pc:picChg chg="add mod">
          <ac:chgData name="Alex 李" userId="d70c72601bec0188" providerId="LiveId" clId="{F490F65D-FB10-4E80-B333-51CBB7147DBA}" dt="2024-10-21T02:41:41.930" v="371"/>
          <ac:picMkLst>
            <pc:docMk/>
            <pc:sldMk cId="3925305979" sldId="267"/>
            <ac:picMk id="5" creationId="{D3C5BB74-2622-3935-71D9-3F5E9003B90B}"/>
          </ac:picMkLst>
        </pc:picChg>
        <pc:picChg chg="add mod">
          <ac:chgData name="Alex 李" userId="d70c72601bec0188" providerId="LiveId" clId="{F490F65D-FB10-4E80-B333-51CBB7147DBA}" dt="2024-10-21T02:41:42.380" v="372"/>
          <ac:picMkLst>
            <pc:docMk/>
            <pc:sldMk cId="3925305979" sldId="267"/>
            <ac:picMk id="6" creationId="{7281C15A-8252-8A86-BD50-0B18FF24E221}"/>
          </ac:picMkLst>
        </pc:picChg>
        <pc:picChg chg="del">
          <ac:chgData name="Alex 李" userId="d70c72601bec0188" providerId="LiveId" clId="{F490F65D-FB10-4E80-B333-51CBB7147DBA}" dt="2024-10-21T02:20:10.020" v="245" actId="478"/>
          <ac:picMkLst>
            <pc:docMk/>
            <pc:sldMk cId="3925305979" sldId="267"/>
            <ac:picMk id="7" creationId="{B2CC54BB-AB1B-2087-A146-37E66A14DB8B}"/>
          </ac:picMkLst>
        </pc:picChg>
        <pc:picChg chg="add mod">
          <ac:chgData name="Alex 李" userId="d70c72601bec0188" providerId="LiveId" clId="{F490F65D-FB10-4E80-B333-51CBB7147DBA}" dt="2024-10-21T03:03:07.254" v="1022" actId="1038"/>
          <ac:picMkLst>
            <pc:docMk/>
            <pc:sldMk cId="3925305979" sldId="267"/>
            <ac:picMk id="9" creationId="{6E86AD74-DF25-4FA5-492A-C11514CF15CD}"/>
          </ac:picMkLst>
        </pc:picChg>
        <pc:picChg chg="add mod">
          <ac:chgData name="Alex 李" userId="d70c72601bec0188" providerId="LiveId" clId="{F490F65D-FB10-4E80-B333-51CBB7147DBA}" dt="2024-10-21T03:02:21.976" v="809" actId="1037"/>
          <ac:picMkLst>
            <pc:docMk/>
            <pc:sldMk cId="3925305979" sldId="267"/>
            <ac:picMk id="11" creationId="{8EB3CF64-1598-3A24-66DB-E9CA77B95EB6}"/>
          </ac:picMkLst>
        </pc:picChg>
      </pc:sldChg>
      <pc:sldChg chg="addSp delSp modSp add mod modTransition">
        <pc:chgData name="Alex 李" userId="d70c72601bec0188" providerId="LiveId" clId="{F490F65D-FB10-4E80-B333-51CBB7147DBA}" dt="2024-10-21T03:09:01.958" v="1130" actId="688"/>
        <pc:sldMkLst>
          <pc:docMk/>
          <pc:sldMk cId="1342106745" sldId="268"/>
        </pc:sldMkLst>
        <pc:spChg chg="mod">
          <ac:chgData name="Alex 李" userId="d70c72601bec0188" providerId="LiveId" clId="{F490F65D-FB10-4E80-B333-51CBB7147DBA}" dt="2024-10-21T02:19:46.032" v="206"/>
          <ac:spMkLst>
            <pc:docMk/>
            <pc:sldMk cId="1342106745" sldId="268"/>
            <ac:spMk id="2" creationId="{1FC36279-666F-AA09-6FB4-77AEB4B62B32}"/>
          </ac:spMkLst>
        </pc:spChg>
        <pc:picChg chg="add del mod">
          <ac:chgData name="Alex 李" userId="d70c72601bec0188" providerId="LiveId" clId="{F490F65D-FB10-4E80-B333-51CBB7147DBA}" dt="2024-10-21T03:00:50.461" v="542" actId="478"/>
          <ac:picMkLst>
            <pc:docMk/>
            <pc:sldMk cId="1342106745" sldId="268"/>
            <ac:picMk id="4" creationId="{C9CA9BD7-2CC6-81F4-9B8C-4DC88F8D2F9A}"/>
          </ac:picMkLst>
        </pc:picChg>
        <pc:picChg chg="add mod">
          <ac:chgData name="Alex 李" userId="d70c72601bec0188" providerId="LiveId" clId="{F490F65D-FB10-4E80-B333-51CBB7147DBA}" dt="2024-10-21T03:01:36.788" v="554"/>
          <ac:picMkLst>
            <pc:docMk/>
            <pc:sldMk cId="1342106745" sldId="268"/>
            <ac:picMk id="5" creationId="{581DBCC3-5E35-6588-0D1B-79ADB3285710}"/>
          </ac:picMkLst>
        </pc:picChg>
        <pc:picChg chg="add mod">
          <ac:chgData name="Alex 李" userId="d70c72601bec0188" providerId="LiveId" clId="{F490F65D-FB10-4E80-B333-51CBB7147DBA}" dt="2024-10-21T03:01:48.255" v="556" actId="1076"/>
          <ac:picMkLst>
            <pc:docMk/>
            <pc:sldMk cId="1342106745" sldId="268"/>
            <ac:picMk id="6" creationId="{BA22BAAD-507B-F695-8A6A-32AAEB394A73}"/>
          </ac:picMkLst>
        </pc:picChg>
        <pc:picChg chg="del">
          <ac:chgData name="Alex 李" userId="d70c72601bec0188" providerId="LiveId" clId="{F490F65D-FB10-4E80-B333-51CBB7147DBA}" dt="2024-10-21T02:20:09.172" v="244" actId="478"/>
          <ac:picMkLst>
            <pc:docMk/>
            <pc:sldMk cId="1342106745" sldId="268"/>
            <ac:picMk id="7" creationId="{B2CC54BB-AB1B-2087-A146-37E66A14DB8B}"/>
          </ac:picMkLst>
        </pc:picChg>
        <pc:picChg chg="add mod">
          <ac:chgData name="Alex 李" userId="d70c72601bec0188" providerId="LiveId" clId="{F490F65D-FB10-4E80-B333-51CBB7147DBA}" dt="2024-10-21T03:09:01.958" v="1130" actId="688"/>
          <ac:picMkLst>
            <pc:docMk/>
            <pc:sldMk cId="1342106745" sldId="268"/>
            <ac:picMk id="8" creationId="{1317EE3D-609B-DA44-36D3-27FC88F5B2DE}"/>
          </ac:picMkLst>
        </pc:picChg>
      </pc:sldChg>
      <pc:sldChg chg="addSp delSp modSp add mod modTransition">
        <pc:chgData name="Alex 李" userId="d70c72601bec0188" providerId="LiveId" clId="{F490F65D-FB10-4E80-B333-51CBB7147DBA}" dt="2024-10-21T03:19:22.877" v="1951" actId="1038"/>
        <pc:sldMkLst>
          <pc:docMk/>
          <pc:sldMk cId="197048221" sldId="269"/>
        </pc:sldMkLst>
        <pc:spChg chg="mod">
          <ac:chgData name="Alex 李" userId="d70c72601bec0188" providerId="LiveId" clId="{F490F65D-FB10-4E80-B333-51CBB7147DBA}" dt="2024-10-21T02:19:55.604" v="219"/>
          <ac:spMkLst>
            <pc:docMk/>
            <pc:sldMk cId="197048221" sldId="269"/>
            <ac:spMk id="2" creationId="{1FC36279-666F-AA09-6FB4-77AEB4B62B32}"/>
          </ac:spMkLst>
        </pc:spChg>
        <pc:picChg chg="add mod">
          <ac:chgData name="Alex 李" userId="d70c72601bec0188" providerId="LiveId" clId="{F490F65D-FB10-4E80-B333-51CBB7147DBA}" dt="2024-10-21T02:20:20.811" v="249"/>
          <ac:picMkLst>
            <pc:docMk/>
            <pc:sldMk cId="197048221" sldId="269"/>
            <ac:picMk id="3" creationId="{B2CC54BB-AB1B-2087-A146-37E66A14DB8B}"/>
          </ac:picMkLst>
        </pc:picChg>
        <pc:picChg chg="add del mod">
          <ac:chgData name="Alex 李" userId="d70c72601bec0188" providerId="LiveId" clId="{F490F65D-FB10-4E80-B333-51CBB7147DBA}" dt="2024-10-21T03:17:38.983" v="1336" actId="478"/>
          <ac:picMkLst>
            <pc:docMk/>
            <pc:sldMk cId="197048221" sldId="269"/>
            <ac:picMk id="5" creationId="{AFAF94EE-21F9-9E7E-93EA-3D7A5906FD18}"/>
          </ac:picMkLst>
        </pc:picChg>
        <pc:picChg chg="del">
          <ac:chgData name="Alex 李" userId="d70c72601bec0188" providerId="LiveId" clId="{F490F65D-FB10-4E80-B333-51CBB7147DBA}" dt="2024-10-21T02:20:08.278" v="243" actId="478"/>
          <ac:picMkLst>
            <pc:docMk/>
            <pc:sldMk cId="197048221" sldId="269"/>
            <ac:picMk id="7" creationId="{B2CC54BB-AB1B-2087-A146-37E66A14DB8B}"/>
          </ac:picMkLst>
        </pc:picChg>
        <pc:picChg chg="add del mod">
          <ac:chgData name="Alex 李" userId="d70c72601bec0188" providerId="LiveId" clId="{F490F65D-FB10-4E80-B333-51CBB7147DBA}" dt="2024-10-21T03:17:38.983" v="1336" actId="478"/>
          <ac:picMkLst>
            <pc:docMk/>
            <pc:sldMk cId="197048221" sldId="269"/>
            <ac:picMk id="8" creationId="{8A761F22-4A75-3492-0E00-C5550556A3D2}"/>
          </ac:picMkLst>
        </pc:picChg>
        <pc:picChg chg="add del mod">
          <ac:chgData name="Alex 李" userId="d70c72601bec0188" providerId="LiveId" clId="{F490F65D-FB10-4E80-B333-51CBB7147DBA}" dt="2024-10-21T03:17:38.983" v="1336" actId="478"/>
          <ac:picMkLst>
            <pc:docMk/>
            <pc:sldMk cId="197048221" sldId="269"/>
            <ac:picMk id="10" creationId="{B2CAB8F8-20C8-4A7A-4AC3-D38145413E84}"/>
          </ac:picMkLst>
        </pc:picChg>
        <pc:picChg chg="add del mod">
          <ac:chgData name="Alex 李" userId="d70c72601bec0188" providerId="LiveId" clId="{F490F65D-FB10-4E80-B333-51CBB7147DBA}" dt="2024-10-21T03:17:38.983" v="1336" actId="478"/>
          <ac:picMkLst>
            <pc:docMk/>
            <pc:sldMk cId="197048221" sldId="269"/>
            <ac:picMk id="12" creationId="{DE0B1525-BDCB-B76E-BCCF-F9F7ED401762}"/>
          </ac:picMkLst>
        </pc:picChg>
        <pc:picChg chg="add mod">
          <ac:chgData name="Alex 李" userId="d70c72601bec0188" providerId="LiveId" clId="{F490F65D-FB10-4E80-B333-51CBB7147DBA}" dt="2024-10-21T03:18:56.900" v="1643" actId="1035"/>
          <ac:picMkLst>
            <pc:docMk/>
            <pc:sldMk cId="197048221" sldId="269"/>
            <ac:picMk id="13" creationId="{220A1AB7-E505-7B35-A8F1-D5E6B821C63C}"/>
          </ac:picMkLst>
        </pc:picChg>
        <pc:picChg chg="add mod">
          <ac:chgData name="Alex 李" userId="d70c72601bec0188" providerId="LiveId" clId="{F490F65D-FB10-4E80-B333-51CBB7147DBA}" dt="2024-10-21T03:19:12.588" v="1817" actId="1038"/>
          <ac:picMkLst>
            <pc:docMk/>
            <pc:sldMk cId="197048221" sldId="269"/>
            <ac:picMk id="14" creationId="{D96465B2-E328-8B71-D28E-96C5E92FE287}"/>
          </ac:picMkLst>
        </pc:picChg>
        <pc:picChg chg="add mod">
          <ac:chgData name="Alex 李" userId="d70c72601bec0188" providerId="LiveId" clId="{F490F65D-FB10-4E80-B333-51CBB7147DBA}" dt="2024-10-21T03:19:01.212" v="1660" actId="1038"/>
          <ac:picMkLst>
            <pc:docMk/>
            <pc:sldMk cId="197048221" sldId="269"/>
            <ac:picMk id="15" creationId="{C244A948-3394-F1CB-0695-385A67B2FE11}"/>
          </ac:picMkLst>
        </pc:picChg>
        <pc:picChg chg="add mod">
          <ac:chgData name="Alex 李" userId="d70c72601bec0188" providerId="LiveId" clId="{F490F65D-FB10-4E80-B333-51CBB7147DBA}" dt="2024-10-21T03:19:22.877" v="1951" actId="1038"/>
          <ac:picMkLst>
            <pc:docMk/>
            <pc:sldMk cId="197048221" sldId="269"/>
            <ac:picMk id="16" creationId="{D51A7457-E21F-69A0-3EBB-1F6ED66EB637}"/>
          </ac:picMkLst>
        </pc:picChg>
      </pc:sldChg>
      <pc:sldChg chg="addSp delSp modSp add mod modTransition">
        <pc:chgData name="Alex 李" userId="d70c72601bec0188" providerId="LiveId" clId="{F490F65D-FB10-4E80-B333-51CBB7147DBA}" dt="2024-10-21T03:17:52.375" v="1340" actId="14100"/>
        <pc:sldMkLst>
          <pc:docMk/>
          <pc:sldMk cId="2257503882" sldId="270"/>
        </pc:sldMkLst>
        <pc:spChg chg="mod">
          <ac:chgData name="Alex 李" userId="d70c72601bec0188" providerId="LiveId" clId="{F490F65D-FB10-4E80-B333-51CBB7147DBA}" dt="2024-10-21T02:20:03.408" v="241"/>
          <ac:spMkLst>
            <pc:docMk/>
            <pc:sldMk cId="2257503882" sldId="270"/>
            <ac:spMk id="2" creationId="{1FC36279-666F-AA09-6FB4-77AEB4B62B32}"/>
          </ac:spMkLst>
        </pc:spChg>
        <pc:picChg chg="add del mod">
          <ac:chgData name="Alex 李" userId="d70c72601bec0188" providerId="LiveId" clId="{F490F65D-FB10-4E80-B333-51CBB7147DBA}" dt="2024-10-21T03:17:33.224" v="1335" actId="478"/>
          <ac:picMkLst>
            <pc:docMk/>
            <pc:sldMk cId="2257503882" sldId="270"/>
            <ac:picMk id="4" creationId="{21366C8F-96A7-3C59-5591-4047AC33C0CE}"/>
          </ac:picMkLst>
        </pc:picChg>
        <pc:picChg chg="add mod ord">
          <ac:chgData name="Alex 李" userId="d70c72601bec0188" providerId="LiveId" clId="{F490F65D-FB10-4E80-B333-51CBB7147DBA}" dt="2024-10-21T03:17:30.681" v="1334" actId="167"/>
          <ac:picMkLst>
            <pc:docMk/>
            <pc:sldMk cId="2257503882" sldId="270"/>
            <ac:picMk id="5" creationId="{68C4B028-04B8-D65D-0C8C-82FA132FEF48}"/>
          </ac:picMkLst>
        </pc:picChg>
        <pc:picChg chg="add mod ord">
          <ac:chgData name="Alex 李" userId="d70c72601bec0188" providerId="LiveId" clId="{F490F65D-FB10-4E80-B333-51CBB7147DBA}" dt="2024-10-21T03:17:52.375" v="1340" actId="14100"/>
          <ac:picMkLst>
            <pc:docMk/>
            <pc:sldMk cId="2257503882" sldId="270"/>
            <ac:picMk id="6" creationId="{18E207B4-C574-4DAE-4A00-F3C35AFFE15D}"/>
          </ac:picMkLst>
        </pc:picChg>
        <pc:picChg chg="del">
          <ac:chgData name="Alex 李" userId="d70c72601bec0188" providerId="LiveId" clId="{F490F65D-FB10-4E80-B333-51CBB7147DBA}" dt="2024-10-21T02:20:07.323" v="242" actId="478"/>
          <ac:picMkLst>
            <pc:docMk/>
            <pc:sldMk cId="2257503882" sldId="270"/>
            <ac:picMk id="7" creationId="{B2CC54BB-AB1B-2087-A146-37E66A14DB8B}"/>
          </ac:picMkLst>
        </pc:picChg>
        <pc:picChg chg="add mod ord">
          <ac:chgData name="Alex 李" userId="d70c72601bec0188" providerId="LiveId" clId="{F490F65D-FB10-4E80-B333-51CBB7147DBA}" dt="2024-10-21T03:17:30.681" v="1334" actId="167"/>
          <ac:picMkLst>
            <pc:docMk/>
            <pc:sldMk cId="2257503882" sldId="270"/>
            <ac:picMk id="8" creationId="{D8AC86E8-68C8-AF5D-6C22-7C2C7CFCDA84}"/>
          </ac:picMkLst>
        </pc:picChg>
        <pc:picChg chg="add mod ord">
          <ac:chgData name="Alex 李" userId="d70c72601bec0188" providerId="LiveId" clId="{F490F65D-FB10-4E80-B333-51CBB7147DBA}" dt="2024-10-21T03:17:48.172" v="1339" actId="1036"/>
          <ac:picMkLst>
            <pc:docMk/>
            <pc:sldMk cId="2257503882" sldId="270"/>
            <ac:picMk id="9" creationId="{2FA1C722-E5EC-4519-3C72-9636CD4008DC}"/>
          </ac:picMkLst>
        </pc:picChg>
      </pc:sldChg>
      <pc:sldChg chg="modSp add mod ord modTransition">
        <pc:chgData name="Alex 李" userId="d70c72601bec0188" providerId="LiveId" clId="{F490F65D-FB10-4E80-B333-51CBB7147DBA}" dt="2024-10-21T09:38:32.825" v="2048"/>
        <pc:sldMkLst>
          <pc:docMk/>
          <pc:sldMk cId="681746831" sldId="271"/>
        </pc:sldMkLst>
        <pc:spChg chg="mod">
          <ac:chgData name="Alex 李" userId="d70c72601bec0188" providerId="LiveId" clId="{F490F65D-FB10-4E80-B333-51CBB7147DBA}" dt="2024-10-21T02:35:08.901" v="328" actId="208"/>
          <ac:spMkLst>
            <pc:docMk/>
            <pc:sldMk cId="681746831" sldId="271"/>
            <ac:spMk id="6" creationId="{4C105732-3DFF-59C2-6859-B6972B06218D}"/>
          </ac:spMkLst>
        </pc:spChg>
      </pc:sldChg>
    </pc:docChg>
  </pc:docChgLst>
  <pc:docChgLst>
    <pc:chgData name="Alex 李" userId="d70c72601bec0188" providerId="LiveId" clId="{44E92EA1-D71C-47A7-92D0-481C41E8E87A}"/>
    <pc:docChg chg="custSel modSld">
      <pc:chgData name="Alex 李" userId="d70c72601bec0188" providerId="LiveId" clId="{44E92EA1-D71C-47A7-92D0-481C41E8E87A}" dt="2024-10-23T20:27:15.520" v="31" actId="20577"/>
      <pc:docMkLst>
        <pc:docMk/>
      </pc:docMkLst>
      <pc:sldChg chg="modSp mod">
        <pc:chgData name="Alex 李" userId="d70c72601bec0188" providerId="LiveId" clId="{44E92EA1-D71C-47A7-92D0-481C41E8E87A}" dt="2024-10-23T19:16:41.442" v="16" actId="20577"/>
        <pc:sldMkLst>
          <pc:docMk/>
          <pc:sldMk cId="1895209990" sldId="256"/>
        </pc:sldMkLst>
        <pc:spChg chg="mod">
          <ac:chgData name="Alex 李" userId="d70c72601bec0188" providerId="LiveId" clId="{44E92EA1-D71C-47A7-92D0-481C41E8E87A}" dt="2024-10-23T19:16:41.442" v="16" actId="20577"/>
          <ac:spMkLst>
            <pc:docMk/>
            <pc:sldMk cId="1895209990" sldId="256"/>
            <ac:spMk id="2" creationId="{7BF62035-B10A-16EF-7DA8-2B73A9A423DB}"/>
          </ac:spMkLst>
        </pc:spChg>
      </pc:sldChg>
      <pc:sldChg chg="modNotesTx">
        <pc:chgData name="Alex 李" userId="d70c72601bec0188" providerId="LiveId" clId="{44E92EA1-D71C-47A7-92D0-481C41E8E87A}" dt="2024-10-23T20:23:24.676" v="19"/>
        <pc:sldMkLst>
          <pc:docMk/>
          <pc:sldMk cId="3940216327" sldId="258"/>
        </pc:sldMkLst>
      </pc:sldChg>
      <pc:sldChg chg="modNotesTx">
        <pc:chgData name="Alex 李" userId="d70c72601bec0188" providerId="LiveId" clId="{44E92EA1-D71C-47A7-92D0-481C41E8E87A}" dt="2024-10-23T20:25:29.499" v="23"/>
        <pc:sldMkLst>
          <pc:docMk/>
          <pc:sldMk cId="262791892" sldId="265"/>
        </pc:sldMkLst>
      </pc:sldChg>
      <pc:sldChg chg="modNotesTx">
        <pc:chgData name="Alex 李" userId="d70c72601bec0188" providerId="LiveId" clId="{44E92EA1-D71C-47A7-92D0-481C41E8E87A}" dt="2024-10-23T20:26:01.409" v="25" actId="20577"/>
        <pc:sldMkLst>
          <pc:docMk/>
          <pc:sldMk cId="2615121944" sldId="266"/>
        </pc:sldMkLst>
      </pc:sldChg>
      <pc:sldChg chg="modNotesTx">
        <pc:chgData name="Alex 李" userId="d70c72601bec0188" providerId="LiveId" clId="{44E92EA1-D71C-47A7-92D0-481C41E8E87A}" dt="2024-10-23T20:26:26.755" v="26"/>
        <pc:sldMkLst>
          <pc:docMk/>
          <pc:sldMk cId="3925305979" sldId="267"/>
        </pc:sldMkLst>
      </pc:sldChg>
      <pc:sldChg chg="modNotesTx">
        <pc:chgData name="Alex 李" userId="d70c72601bec0188" providerId="LiveId" clId="{44E92EA1-D71C-47A7-92D0-481C41E8E87A}" dt="2024-10-23T20:26:37.414" v="27"/>
        <pc:sldMkLst>
          <pc:docMk/>
          <pc:sldMk cId="1342106745" sldId="268"/>
        </pc:sldMkLst>
      </pc:sldChg>
      <pc:sldChg chg="modNotesTx">
        <pc:chgData name="Alex 李" userId="d70c72601bec0188" providerId="LiveId" clId="{44E92EA1-D71C-47A7-92D0-481C41E8E87A}" dt="2024-10-23T20:26:53.229" v="29" actId="20577"/>
        <pc:sldMkLst>
          <pc:docMk/>
          <pc:sldMk cId="197048221" sldId="269"/>
        </pc:sldMkLst>
      </pc:sldChg>
      <pc:sldChg chg="modNotesTx">
        <pc:chgData name="Alex 李" userId="d70c72601bec0188" providerId="LiveId" clId="{44E92EA1-D71C-47A7-92D0-481C41E8E87A}" dt="2024-10-23T20:27:15.520" v="31" actId="20577"/>
        <pc:sldMkLst>
          <pc:docMk/>
          <pc:sldMk cId="2257503882" sldId="270"/>
        </pc:sldMkLst>
      </pc:sldChg>
      <pc:sldChg chg="modTransition modNotesTx">
        <pc:chgData name="Alex 李" userId="d70c72601bec0188" providerId="LiveId" clId="{44E92EA1-D71C-47A7-92D0-481C41E8E87A}" dt="2024-10-23T20:23:36.116" v="20"/>
        <pc:sldMkLst>
          <pc:docMk/>
          <pc:sldMk cId="681746831"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33396-1DF4-4C54-96DF-C285ABAB28A8}" type="datetimeFigureOut">
              <a:rPr lang="zh-TW" altLang="en-US" smtClean="0"/>
              <a:t>2024/10/23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EDA3E-68BA-4AD9-ADFE-9787AFA2B169}" type="slidenum">
              <a:rPr lang="zh-TW" altLang="en-US" smtClean="0"/>
              <a:t>‹#›</a:t>
            </a:fld>
            <a:endParaRPr lang="zh-TW" altLang="en-US"/>
          </a:p>
        </p:txBody>
      </p:sp>
    </p:spTree>
    <p:extLst>
      <p:ext uri="{BB962C8B-B14F-4D97-AF65-F5344CB8AC3E}">
        <p14:creationId xmlns:p14="http://schemas.microsoft.com/office/powerpoint/2010/main" val="22706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一個柔和的日本</a:t>
            </a:r>
            <a:r>
              <a:rPr lang="en-US" altLang="zh-TW" sz="1800">
                <a:effectLst/>
                <a:latin typeface="Aptos" panose="020B0004020202020204" pitchFamily="34" charset="0"/>
                <a:ea typeface="新細明體" panose="02020500000000000000" pitchFamily="18" charset="-120"/>
                <a:cs typeface="Times New Roman" panose="02020603050405020304" pitchFamily="18" charset="0"/>
              </a:rPr>
              <a:t>2d</a:t>
            </a:r>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漫畫風格場景，帶有細膩的光影效果。黑髮紅眼年輕男性醫學生坐在書桌前，專心閱讀醫學書籍，書本上有豐富的插圖和筆記，窗外透進陽光，顯示出他對學習的熱情和希望。</a:t>
            </a:r>
            <a:endParaRPr lang="zh-TW" altLang="en-US"/>
          </a:p>
        </p:txBody>
      </p:sp>
      <p:sp>
        <p:nvSpPr>
          <p:cNvPr id="4" name="投影片編號版面配置區 3"/>
          <p:cNvSpPr>
            <a:spLocks noGrp="1"/>
          </p:cNvSpPr>
          <p:nvPr>
            <p:ph type="sldNum" sz="quarter" idx="5"/>
          </p:nvPr>
        </p:nvSpPr>
        <p:spPr/>
        <p:txBody>
          <a:bodyPr/>
          <a:lstStyle/>
          <a:p>
            <a:fld id="{4ADEDA3E-68BA-4AD9-ADFE-9787AFA2B169}" type="slidenum">
              <a:rPr lang="zh-TW" altLang="en-US" smtClean="0"/>
              <a:t>2</a:t>
            </a:fld>
            <a:endParaRPr lang="zh-TW" altLang="en-US"/>
          </a:p>
        </p:txBody>
      </p:sp>
    </p:spTree>
    <p:extLst>
      <p:ext uri="{BB962C8B-B14F-4D97-AF65-F5344CB8AC3E}">
        <p14:creationId xmlns:p14="http://schemas.microsoft.com/office/powerpoint/2010/main" val="130784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一個柔和的日本</a:t>
            </a:r>
            <a:r>
              <a:rPr lang="en-US" altLang="zh-TW" sz="1800">
                <a:effectLst/>
                <a:latin typeface="Aptos" panose="020B0004020202020204" pitchFamily="34" charset="0"/>
                <a:ea typeface="新細明體" panose="02020500000000000000" pitchFamily="18" charset="-120"/>
                <a:cs typeface="Times New Roman" panose="02020603050405020304" pitchFamily="18" charset="0"/>
              </a:rPr>
              <a:t>2d</a:t>
            </a:r>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漫畫風格場景，帶有細膩的光影效果。一名中年男子倒在繁忙街道上，周圍人群慌亂不已，旁邊站著的黑髮紅眼男醫學生面露焦慮，心中掙扎。</a:t>
            </a:r>
            <a:endParaRPr lang="zh-TW" altLang="en-US"/>
          </a:p>
        </p:txBody>
      </p:sp>
      <p:sp>
        <p:nvSpPr>
          <p:cNvPr id="4" name="投影片編號版面配置區 3"/>
          <p:cNvSpPr>
            <a:spLocks noGrp="1"/>
          </p:cNvSpPr>
          <p:nvPr>
            <p:ph type="sldNum" sz="quarter" idx="5"/>
          </p:nvPr>
        </p:nvSpPr>
        <p:spPr/>
        <p:txBody>
          <a:bodyPr/>
          <a:lstStyle/>
          <a:p>
            <a:fld id="{4ADEDA3E-68BA-4AD9-ADFE-9787AFA2B169}" type="slidenum">
              <a:rPr lang="zh-TW" altLang="en-US" smtClean="0"/>
              <a:t>3</a:t>
            </a:fld>
            <a:endParaRPr lang="zh-TW" altLang="en-US"/>
          </a:p>
        </p:txBody>
      </p:sp>
    </p:spTree>
    <p:extLst>
      <p:ext uri="{BB962C8B-B14F-4D97-AF65-F5344CB8AC3E}">
        <p14:creationId xmlns:p14="http://schemas.microsoft.com/office/powerpoint/2010/main" val="9800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一個柔和的日本</a:t>
            </a:r>
            <a:r>
              <a:rPr lang="en-US" altLang="zh-TW" sz="1800">
                <a:effectLst/>
                <a:latin typeface="Aptos" panose="020B0004020202020204" pitchFamily="34" charset="0"/>
                <a:ea typeface="新細明體" panose="02020500000000000000" pitchFamily="18" charset="-120"/>
                <a:cs typeface="Times New Roman" panose="02020603050405020304" pitchFamily="18" charset="0"/>
              </a:rPr>
              <a:t>2d</a:t>
            </a:r>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漫畫風格場景，帶有細膩的光影效果。一名中年男子倒在繁忙街道上，周圍人群慌亂不已，旁邊站著的黑髮紅眼男醫學生面露焦慮，心中掙扎。</a:t>
            </a:r>
            <a:endParaRPr lang="zh-TW" altLang="en-US" sz="1800"/>
          </a:p>
        </p:txBody>
      </p:sp>
      <p:sp>
        <p:nvSpPr>
          <p:cNvPr id="4" name="投影片編號版面配置區 3"/>
          <p:cNvSpPr>
            <a:spLocks noGrp="1"/>
          </p:cNvSpPr>
          <p:nvPr>
            <p:ph type="sldNum" sz="quarter" idx="5"/>
          </p:nvPr>
        </p:nvSpPr>
        <p:spPr/>
        <p:txBody>
          <a:bodyPr/>
          <a:lstStyle/>
          <a:p>
            <a:fld id="{4ADEDA3E-68BA-4AD9-ADFE-9787AFA2B169}" type="slidenum">
              <a:rPr lang="zh-TW" altLang="en-US" smtClean="0"/>
              <a:t>4</a:t>
            </a:fld>
            <a:endParaRPr lang="zh-TW" altLang="en-US"/>
          </a:p>
        </p:txBody>
      </p:sp>
    </p:spTree>
    <p:extLst>
      <p:ext uri="{BB962C8B-B14F-4D97-AF65-F5344CB8AC3E}">
        <p14:creationId xmlns:p14="http://schemas.microsoft.com/office/powerpoint/2010/main" val="975641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一個柔和的日本</a:t>
            </a:r>
            <a:r>
              <a:rPr lang="en-US" altLang="zh-TW" sz="1800">
                <a:effectLst/>
                <a:latin typeface="Aptos" panose="020B0004020202020204" pitchFamily="34" charset="0"/>
                <a:ea typeface="新細明體" panose="02020500000000000000" pitchFamily="18" charset="-120"/>
                <a:cs typeface="Times New Roman" panose="02020603050405020304" pitchFamily="18" charset="0"/>
              </a:rPr>
              <a:t>2d</a:t>
            </a:r>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漫畫風格場景，帶有細膩的光影效果。黑髮紅眼的男醫學生身穿白色醫師袍蹲下身為倒地的灰髮黑色西裝男子進行心肺復甦術，周圍有觀眾注視，畫面顯示出醫學生專注且堅定的神情。</a:t>
            </a:r>
            <a:endParaRPr lang="zh-TW" altLang="en-US"/>
          </a:p>
        </p:txBody>
      </p:sp>
      <p:sp>
        <p:nvSpPr>
          <p:cNvPr id="4" name="投影片編號版面配置區 3"/>
          <p:cNvSpPr>
            <a:spLocks noGrp="1"/>
          </p:cNvSpPr>
          <p:nvPr>
            <p:ph type="sldNum" sz="quarter" idx="5"/>
          </p:nvPr>
        </p:nvSpPr>
        <p:spPr/>
        <p:txBody>
          <a:bodyPr/>
          <a:lstStyle/>
          <a:p>
            <a:fld id="{4ADEDA3E-68BA-4AD9-ADFE-9787AFA2B169}" type="slidenum">
              <a:rPr lang="zh-TW" altLang="en-US" smtClean="0"/>
              <a:t>5</a:t>
            </a:fld>
            <a:endParaRPr lang="zh-TW" altLang="en-US"/>
          </a:p>
        </p:txBody>
      </p:sp>
    </p:spTree>
    <p:extLst>
      <p:ext uri="{BB962C8B-B14F-4D97-AF65-F5344CB8AC3E}">
        <p14:creationId xmlns:p14="http://schemas.microsoft.com/office/powerpoint/2010/main" val="235370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一個柔和的日本</a:t>
            </a:r>
            <a:r>
              <a:rPr lang="en-US" altLang="zh-TW" sz="1800">
                <a:effectLst/>
                <a:latin typeface="Aptos" panose="020B0004020202020204" pitchFamily="34" charset="0"/>
                <a:ea typeface="新細明體" panose="02020500000000000000" pitchFamily="18" charset="-120"/>
                <a:cs typeface="Times New Roman" panose="02020603050405020304" pitchFamily="18" charset="0"/>
              </a:rPr>
              <a:t>2d</a:t>
            </a:r>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漫畫風格場景，帶有細膩的光影效果。黑髮紅眼的男醫學生穿白色醫師袍心中沮喪，臉上流露出擔憂的表情，周圍的人群面露焦慮，背景顯示倒地的灰髮黑色西裝男子的情況沒有好轉的緊張氛圍。</a:t>
            </a:r>
            <a:endParaRPr lang="zh-TW" altLang="en-US"/>
          </a:p>
        </p:txBody>
      </p:sp>
      <p:sp>
        <p:nvSpPr>
          <p:cNvPr id="4" name="投影片編號版面配置區 3"/>
          <p:cNvSpPr>
            <a:spLocks noGrp="1"/>
          </p:cNvSpPr>
          <p:nvPr>
            <p:ph type="sldNum" sz="quarter" idx="5"/>
          </p:nvPr>
        </p:nvSpPr>
        <p:spPr/>
        <p:txBody>
          <a:bodyPr/>
          <a:lstStyle/>
          <a:p>
            <a:fld id="{4ADEDA3E-68BA-4AD9-ADFE-9787AFA2B169}" type="slidenum">
              <a:rPr lang="zh-TW" altLang="en-US" smtClean="0"/>
              <a:t>6</a:t>
            </a:fld>
            <a:endParaRPr lang="zh-TW" altLang="en-US"/>
          </a:p>
        </p:txBody>
      </p:sp>
    </p:spTree>
    <p:extLst>
      <p:ext uri="{BB962C8B-B14F-4D97-AF65-F5344CB8AC3E}">
        <p14:creationId xmlns:p14="http://schemas.microsoft.com/office/powerpoint/2010/main" val="187285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一個柔和的日本</a:t>
            </a:r>
            <a:r>
              <a:rPr lang="en-US" altLang="zh-TW" sz="1800">
                <a:effectLst/>
                <a:latin typeface="Aptos" panose="020B0004020202020204" pitchFamily="34" charset="0"/>
                <a:ea typeface="新細明體" panose="02020500000000000000" pitchFamily="18" charset="-120"/>
                <a:cs typeface="Times New Roman" panose="02020603050405020304" pitchFamily="18" charset="0"/>
              </a:rPr>
              <a:t>2d</a:t>
            </a:r>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漫畫風格場景，帶有細膩的光影效果。一位焦急的家屬衝向現場，面帶驚慌，質疑黑髮紅眼的男醫學生的能力，周圍人群的表情各異，畫面中充滿不安和緊張的情緒。</a:t>
            </a:r>
            <a:endParaRPr lang="zh-TW" altLang="en-US"/>
          </a:p>
        </p:txBody>
      </p:sp>
      <p:sp>
        <p:nvSpPr>
          <p:cNvPr id="4" name="投影片編號版面配置區 3"/>
          <p:cNvSpPr>
            <a:spLocks noGrp="1"/>
          </p:cNvSpPr>
          <p:nvPr>
            <p:ph type="sldNum" sz="quarter" idx="5"/>
          </p:nvPr>
        </p:nvSpPr>
        <p:spPr/>
        <p:txBody>
          <a:bodyPr/>
          <a:lstStyle/>
          <a:p>
            <a:fld id="{4ADEDA3E-68BA-4AD9-ADFE-9787AFA2B169}" type="slidenum">
              <a:rPr lang="zh-TW" altLang="en-US" smtClean="0"/>
              <a:t>7</a:t>
            </a:fld>
            <a:endParaRPr lang="zh-TW" altLang="en-US"/>
          </a:p>
        </p:txBody>
      </p:sp>
    </p:spTree>
    <p:extLst>
      <p:ext uri="{BB962C8B-B14F-4D97-AF65-F5344CB8AC3E}">
        <p14:creationId xmlns:p14="http://schemas.microsoft.com/office/powerpoint/2010/main" val="143350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一個柔和的日本</a:t>
            </a:r>
            <a:r>
              <a:rPr lang="en-US" altLang="zh-TW" sz="1800">
                <a:effectLst/>
                <a:latin typeface="Aptos" panose="020B0004020202020204" pitchFamily="34" charset="0"/>
                <a:ea typeface="新細明體" panose="02020500000000000000" pitchFamily="18" charset="-120"/>
                <a:cs typeface="Times New Roman" panose="02020603050405020304" pitchFamily="18" charset="0"/>
              </a:rPr>
              <a:t>2d</a:t>
            </a:r>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漫畫風格場景，帶有細膩的光影效果。旁邊的人群驚呼起來，畫面充滿希望的氛圍，黑髮紅眼的男醫學生的臉上露出驚訝和期待的表情。</a:t>
            </a:r>
            <a:endParaRPr lang="zh-TW" altLang="en-US"/>
          </a:p>
        </p:txBody>
      </p:sp>
      <p:sp>
        <p:nvSpPr>
          <p:cNvPr id="4" name="投影片編號版面配置區 3"/>
          <p:cNvSpPr>
            <a:spLocks noGrp="1"/>
          </p:cNvSpPr>
          <p:nvPr>
            <p:ph type="sldNum" sz="quarter" idx="5"/>
          </p:nvPr>
        </p:nvSpPr>
        <p:spPr/>
        <p:txBody>
          <a:bodyPr/>
          <a:lstStyle/>
          <a:p>
            <a:fld id="{4ADEDA3E-68BA-4AD9-ADFE-9787AFA2B169}" type="slidenum">
              <a:rPr lang="zh-TW" altLang="en-US" smtClean="0"/>
              <a:t>8</a:t>
            </a:fld>
            <a:endParaRPr lang="zh-TW" altLang="en-US"/>
          </a:p>
        </p:txBody>
      </p:sp>
    </p:spTree>
    <p:extLst>
      <p:ext uri="{BB962C8B-B14F-4D97-AF65-F5344CB8AC3E}">
        <p14:creationId xmlns:p14="http://schemas.microsoft.com/office/powerpoint/2010/main" val="1367191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一個柔和的日本</a:t>
            </a:r>
            <a:r>
              <a:rPr lang="en-US" altLang="zh-TW" sz="1800">
                <a:effectLst/>
                <a:latin typeface="Aptos" panose="020B0004020202020204" pitchFamily="34" charset="0"/>
                <a:ea typeface="新細明體" panose="02020500000000000000" pitchFamily="18" charset="-120"/>
                <a:cs typeface="Times New Roman" panose="02020603050405020304" pitchFamily="18" charset="0"/>
              </a:rPr>
              <a:t>2d</a:t>
            </a:r>
            <a:r>
              <a:rPr lang="zh-TW" altLang="zh-TW" sz="1800">
                <a:effectLst/>
                <a:latin typeface="Aptos" panose="020B0004020202020204" pitchFamily="34" charset="0"/>
                <a:ea typeface="新細明體" panose="02020500000000000000" pitchFamily="18" charset="-120"/>
                <a:cs typeface="Times New Roman" panose="02020603050405020304" pitchFamily="18" charset="0"/>
              </a:rPr>
              <a:t>漫畫風格場景，帶有細膩的光影效果。黑髮紅眼醫學生站在現場，周圍人群為他喝采，黑髮紅眼的男醫學生的臉上洋溢著自信和成就感，背景中有陽光照耀的景象。</a:t>
            </a:r>
            <a:endParaRPr lang="zh-TW" altLang="en-US"/>
          </a:p>
        </p:txBody>
      </p:sp>
      <p:sp>
        <p:nvSpPr>
          <p:cNvPr id="4" name="投影片編號版面配置區 3"/>
          <p:cNvSpPr>
            <a:spLocks noGrp="1"/>
          </p:cNvSpPr>
          <p:nvPr>
            <p:ph type="sldNum" sz="quarter" idx="5"/>
          </p:nvPr>
        </p:nvSpPr>
        <p:spPr/>
        <p:txBody>
          <a:bodyPr/>
          <a:lstStyle/>
          <a:p>
            <a:fld id="{4ADEDA3E-68BA-4AD9-ADFE-9787AFA2B169}" type="slidenum">
              <a:rPr lang="zh-TW" altLang="en-US" smtClean="0"/>
              <a:t>9</a:t>
            </a:fld>
            <a:endParaRPr lang="zh-TW" altLang="en-US"/>
          </a:p>
        </p:txBody>
      </p:sp>
    </p:spTree>
    <p:extLst>
      <p:ext uri="{BB962C8B-B14F-4D97-AF65-F5344CB8AC3E}">
        <p14:creationId xmlns:p14="http://schemas.microsoft.com/office/powerpoint/2010/main" val="247254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10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96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94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77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19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477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972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700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534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10/23/2024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03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10/23/2024</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278705731"/>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64" r:id="rId5"/>
    <p:sldLayoutId id="2147483869" r:id="rId6"/>
    <p:sldLayoutId id="2147483865" r:id="rId7"/>
    <p:sldLayoutId id="2147483866" r:id="rId8"/>
    <p:sldLayoutId id="2147483867" r:id="rId9"/>
    <p:sldLayoutId id="2147483868" r:id="rId10"/>
    <p:sldLayoutId id="21474838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7BF62035-B10A-16EF-7DA8-2B73A9A423DB}"/>
              </a:ext>
            </a:extLst>
          </p:cNvPr>
          <p:cNvSpPr>
            <a:spLocks noGrp="1"/>
          </p:cNvSpPr>
          <p:nvPr>
            <p:ph type="ctrTitle"/>
          </p:nvPr>
        </p:nvSpPr>
        <p:spPr>
          <a:xfrm>
            <a:off x="860742" y="1124987"/>
            <a:ext cx="4425962" cy="3585557"/>
          </a:xfrm>
        </p:spPr>
        <p:txBody>
          <a:bodyPr>
            <a:normAutofit/>
          </a:bodyPr>
          <a:lstStyle/>
          <a:p>
            <a:pPr algn="l"/>
            <a:r>
              <a:rPr lang="zh-TW" altLang="en-US"/>
              <a:t>冒險故事</a:t>
            </a:r>
            <a:br>
              <a:rPr lang="en-US" altLang="zh-TW"/>
            </a:br>
            <a:r>
              <a:rPr lang="en-US" altLang="zh-TW"/>
              <a:t>(</a:t>
            </a:r>
            <a:r>
              <a:rPr lang="en-US" altLang="zh-TW" err="1"/>
              <a:t>Vtube</a:t>
            </a:r>
            <a:r>
              <a:rPr lang="en-US" altLang="zh-TW"/>
              <a:t> Studio)</a:t>
            </a:r>
            <a:endParaRPr lang="zh-TW" altLang="en-US"/>
          </a:p>
        </p:txBody>
      </p:sp>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520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6279-666F-AA09-6FB4-77AEB4B62B32}"/>
              </a:ext>
            </a:extLst>
          </p:cNvPr>
          <p:cNvSpPr>
            <a:spLocks noGrp="1"/>
          </p:cNvSpPr>
          <p:nvPr>
            <p:ph type="title"/>
          </p:nvPr>
        </p:nvSpPr>
        <p:spPr>
          <a:xfrm>
            <a:off x="0" y="0"/>
            <a:ext cx="6273800" cy="997527"/>
          </a:xfrm>
        </p:spPr>
        <p:txBody>
          <a:bodyPr/>
          <a:lstStyle/>
          <a:p>
            <a:pPr algn="ctr"/>
            <a:r>
              <a:rPr lang="zh-TW" altLang="en-US"/>
              <a:t>目標</a:t>
            </a:r>
          </a:p>
        </p:txBody>
      </p:sp>
      <p:pic>
        <p:nvPicPr>
          <p:cNvPr id="9" name="圖片 8" descr="一張含有 日本動畫, 圖書, 卡通, 人的臉孔 的圖片&#10;&#10;自動產生的描述">
            <a:extLst>
              <a:ext uri="{FF2B5EF4-FFF2-40B4-BE49-F238E27FC236}">
                <a16:creationId xmlns:a16="http://schemas.microsoft.com/office/drawing/2014/main" id="{942A720F-D383-FC58-85C5-30EB00D85CBF}"/>
              </a:ext>
            </a:extLst>
          </p:cNvPr>
          <p:cNvPicPr>
            <a:picLocks noChangeAspect="1"/>
          </p:cNvPicPr>
          <p:nvPr/>
        </p:nvPicPr>
        <p:blipFill>
          <a:blip r:embed="rId3"/>
          <a:stretch>
            <a:fillRect/>
          </a:stretch>
        </p:blipFill>
        <p:spPr>
          <a:xfrm>
            <a:off x="123536" y="831273"/>
            <a:ext cx="6026727" cy="6026727"/>
          </a:xfrm>
          <a:prstGeom prst="rect">
            <a:avLst/>
          </a:prstGeom>
        </p:spPr>
      </p:pic>
    </p:spTree>
    <p:extLst>
      <p:ext uri="{BB962C8B-B14F-4D97-AF65-F5344CB8AC3E}">
        <p14:creationId xmlns:p14="http://schemas.microsoft.com/office/powerpoint/2010/main" val="3940216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6279-666F-AA09-6FB4-77AEB4B62B32}"/>
              </a:ext>
            </a:extLst>
          </p:cNvPr>
          <p:cNvSpPr>
            <a:spLocks noGrp="1"/>
          </p:cNvSpPr>
          <p:nvPr>
            <p:ph type="title"/>
          </p:nvPr>
        </p:nvSpPr>
        <p:spPr>
          <a:xfrm>
            <a:off x="0" y="0"/>
            <a:ext cx="6273800" cy="997527"/>
          </a:xfrm>
        </p:spPr>
        <p:txBody>
          <a:bodyPr>
            <a:normAutofit/>
          </a:bodyPr>
          <a:lstStyle/>
          <a:p>
            <a:pPr algn="ctr"/>
            <a:r>
              <a:rPr lang="zh-TW" altLang="en-US"/>
              <a:t>阻礙</a:t>
            </a:r>
          </a:p>
        </p:txBody>
      </p:sp>
      <p:pic>
        <p:nvPicPr>
          <p:cNvPr id="4" name="圖片 3" descr="一張含有 日本動畫, 服裝, 人的臉孔, 卡通 的圖片&#10;&#10;自動產生的描述">
            <a:extLst>
              <a:ext uri="{FF2B5EF4-FFF2-40B4-BE49-F238E27FC236}">
                <a16:creationId xmlns:a16="http://schemas.microsoft.com/office/drawing/2014/main" id="{282E71DE-3BA7-76A3-AA11-C0E6595DD0CC}"/>
              </a:ext>
            </a:extLst>
          </p:cNvPr>
          <p:cNvPicPr>
            <a:picLocks noChangeAspect="1"/>
          </p:cNvPicPr>
          <p:nvPr/>
        </p:nvPicPr>
        <p:blipFill>
          <a:blip r:embed="rId3"/>
          <a:stretch>
            <a:fillRect/>
          </a:stretch>
        </p:blipFill>
        <p:spPr>
          <a:xfrm>
            <a:off x="122959" y="830118"/>
            <a:ext cx="6027882" cy="6027882"/>
          </a:xfrm>
          <a:prstGeom prst="rect">
            <a:avLst/>
          </a:prstGeom>
        </p:spPr>
      </p:pic>
      <p:sp>
        <p:nvSpPr>
          <p:cNvPr id="6" name="流程圖: 人工輸入 5">
            <a:extLst>
              <a:ext uri="{FF2B5EF4-FFF2-40B4-BE49-F238E27FC236}">
                <a16:creationId xmlns:a16="http://schemas.microsoft.com/office/drawing/2014/main" id="{4C105732-3DFF-59C2-6859-B6972B06218D}"/>
              </a:ext>
            </a:extLst>
          </p:cNvPr>
          <p:cNvSpPr/>
          <p:nvPr/>
        </p:nvSpPr>
        <p:spPr>
          <a:xfrm rot="5400000" flipV="1">
            <a:off x="1567008" y="2274167"/>
            <a:ext cx="6027882" cy="3139786"/>
          </a:xfrm>
          <a:prstGeom prst="flowChartManualInp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81746831"/>
      </p:ext>
    </p:extLst>
  </p:cSld>
  <p:clrMapOvr>
    <a:masterClrMapping/>
  </p:clrMapOvr>
  <mc:AlternateContent xmlns:mc="http://schemas.openxmlformats.org/markup-compatibility/2006">
    <mc:Choice xmlns:p14="http://schemas.microsoft.com/office/powerpoint/2010/main" Requires="p14">
      <p:transition p14:dur="0" advClick="0" advTm="200"/>
    </mc:Choice>
    <mc:Fallback>
      <p:transition advClick="0" advTm="2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descr="一張含有 日本動畫, 人的臉孔, 服裝, 卡通 的圖片&#10;&#10;自動產生的描述">
            <a:extLst>
              <a:ext uri="{FF2B5EF4-FFF2-40B4-BE49-F238E27FC236}">
                <a16:creationId xmlns:a16="http://schemas.microsoft.com/office/drawing/2014/main" id="{29F69D02-E657-F900-53D2-A0D87B429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830117"/>
            <a:ext cx="5973041" cy="2986521"/>
          </a:xfrm>
          <a:prstGeom prst="rect">
            <a:avLst/>
          </a:prstGeom>
        </p:spPr>
      </p:pic>
      <p:pic>
        <p:nvPicPr>
          <p:cNvPr id="13" name="圖片 12" descr="一張含有 服裝, 人員, 足部穿著, 卡通 的圖片&#10;&#10;自動產生的描述">
            <a:extLst>
              <a:ext uri="{FF2B5EF4-FFF2-40B4-BE49-F238E27FC236}">
                <a16:creationId xmlns:a16="http://schemas.microsoft.com/office/drawing/2014/main" id="{C5DD93C2-5A3F-787F-0117-BA87C8040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59" y="3844059"/>
            <a:ext cx="6027880" cy="3013941"/>
          </a:xfrm>
          <a:prstGeom prst="rect">
            <a:avLst/>
          </a:prstGeom>
        </p:spPr>
      </p:pic>
      <p:sp>
        <p:nvSpPr>
          <p:cNvPr id="2" name="Title 1">
            <a:extLst>
              <a:ext uri="{FF2B5EF4-FFF2-40B4-BE49-F238E27FC236}">
                <a16:creationId xmlns:a16="http://schemas.microsoft.com/office/drawing/2014/main" id="{1FC36279-666F-AA09-6FB4-77AEB4B62B32}"/>
              </a:ext>
            </a:extLst>
          </p:cNvPr>
          <p:cNvSpPr>
            <a:spLocks noGrp="1"/>
          </p:cNvSpPr>
          <p:nvPr>
            <p:ph type="title"/>
          </p:nvPr>
        </p:nvSpPr>
        <p:spPr>
          <a:xfrm>
            <a:off x="0" y="0"/>
            <a:ext cx="6273800" cy="997527"/>
          </a:xfrm>
        </p:spPr>
        <p:txBody>
          <a:bodyPr>
            <a:normAutofit/>
          </a:bodyPr>
          <a:lstStyle/>
          <a:p>
            <a:pPr algn="ctr"/>
            <a:r>
              <a:rPr lang="zh-TW" altLang="en-US"/>
              <a:t>阻礙</a:t>
            </a:r>
          </a:p>
        </p:txBody>
      </p:sp>
      <p:pic>
        <p:nvPicPr>
          <p:cNvPr id="4" name="!圖片 3" descr="一張含有 日本動畫, 服裝, 人的臉孔, 卡通 的圖片&#10;&#10;自動產生的描述">
            <a:extLst>
              <a:ext uri="{FF2B5EF4-FFF2-40B4-BE49-F238E27FC236}">
                <a16:creationId xmlns:a16="http://schemas.microsoft.com/office/drawing/2014/main" id="{282E71DE-3BA7-76A3-AA11-C0E6595DD0CC}"/>
              </a:ext>
            </a:extLst>
          </p:cNvPr>
          <p:cNvPicPr>
            <a:picLocks noChangeAspect="1"/>
          </p:cNvPicPr>
          <p:nvPr/>
        </p:nvPicPr>
        <p:blipFill>
          <a:blip r:embed="rId5"/>
          <a:stretch>
            <a:fillRect/>
          </a:stretch>
        </p:blipFill>
        <p:spPr>
          <a:xfrm>
            <a:off x="122959" y="830118"/>
            <a:ext cx="6027882" cy="6027882"/>
          </a:xfrm>
          <a:prstGeom prst="rect">
            <a:avLst/>
          </a:prstGeom>
        </p:spPr>
      </p:pic>
    </p:spTree>
    <p:extLst>
      <p:ext uri="{BB962C8B-B14F-4D97-AF65-F5344CB8AC3E}">
        <p14:creationId xmlns:p14="http://schemas.microsoft.com/office/powerpoint/2010/main" val="262791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6279-666F-AA09-6FB4-77AEB4B62B32}"/>
              </a:ext>
            </a:extLst>
          </p:cNvPr>
          <p:cNvSpPr>
            <a:spLocks noGrp="1"/>
          </p:cNvSpPr>
          <p:nvPr>
            <p:ph type="title"/>
          </p:nvPr>
        </p:nvSpPr>
        <p:spPr>
          <a:xfrm>
            <a:off x="0" y="0"/>
            <a:ext cx="6273800" cy="997527"/>
          </a:xfrm>
        </p:spPr>
        <p:txBody>
          <a:bodyPr/>
          <a:lstStyle/>
          <a:p>
            <a:pPr algn="ctr"/>
            <a:r>
              <a:rPr lang="zh-TW" altLang="en-US"/>
              <a:t>努力</a:t>
            </a:r>
          </a:p>
        </p:txBody>
      </p:sp>
      <p:pic>
        <p:nvPicPr>
          <p:cNvPr id="6" name="圖片 5" descr="一張含有 日本動畫, 人的臉孔, 服裝, 卡通 的圖片&#10;&#10;自動產生的描述">
            <a:extLst>
              <a:ext uri="{FF2B5EF4-FFF2-40B4-BE49-F238E27FC236}">
                <a16:creationId xmlns:a16="http://schemas.microsoft.com/office/drawing/2014/main" id="{BA7420B8-0B8E-5121-0B92-9A502FFCD2AA}"/>
              </a:ext>
            </a:extLst>
          </p:cNvPr>
          <p:cNvPicPr>
            <a:picLocks noChangeAspect="1"/>
          </p:cNvPicPr>
          <p:nvPr/>
        </p:nvPicPr>
        <p:blipFill>
          <a:blip r:embed="rId3"/>
          <a:stretch>
            <a:fillRect/>
          </a:stretch>
        </p:blipFill>
        <p:spPr>
          <a:xfrm>
            <a:off x="123536" y="831272"/>
            <a:ext cx="6026728" cy="6026728"/>
          </a:xfrm>
          <a:prstGeom prst="rect">
            <a:avLst/>
          </a:prstGeom>
        </p:spPr>
      </p:pic>
      <p:pic>
        <p:nvPicPr>
          <p:cNvPr id="25" name="圖片 24" descr="一張含有 日本動畫, 人的臉孔, 服裝, 卡通 的圖片&#10;&#10;自動產生的描述">
            <a:extLst>
              <a:ext uri="{FF2B5EF4-FFF2-40B4-BE49-F238E27FC236}">
                <a16:creationId xmlns:a16="http://schemas.microsoft.com/office/drawing/2014/main" id="{8BC6B7A2-FCD7-2CA9-8143-A1C018B0E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59" y="-2986521"/>
            <a:ext cx="5973041" cy="2986521"/>
          </a:xfrm>
          <a:prstGeom prst="rect">
            <a:avLst/>
          </a:prstGeom>
        </p:spPr>
      </p:pic>
      <p:pic>
        <p:nvPicPr>
          <p:cNvPr id="26" name="圖片 25" descr="一張含有 服裝, 人員, 足部穿著, 卡通 的圖片&#10;&#10;自動產生的描述">
            <a:extLst>
              <a:ext uri="{FF2B5EF4-FFF2-40B4-BE49-F238E27FC236}">
                <a16:creationId xmlns:a16="http://schemas.microsoft.com/office/drawing/2014/main" id="{54121B14-38B0-86E1-06F0-D0F3E56EC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384" y="6873009"/>
            <a:ext cx="6027880" cy="3013941"/>
          </a:xfrm>
          <a:prstGeom prst="rect">
            <a:avLst/>
          </a:prstGeom>
        </p:spPr>
      </p:pic>
      <p:pic>
        <p:nvPicPr>
          <p:cNvPr id="27" name="圖片 26" descr="一張含有 服裝, 人員, 人的臉孔, 日本動畫 的圖片&#10;&#10;自動產生的描述">
            <a:extLst>
              <a:ext uri="{FF2B5EF4-FFF2-40B4-BE49-F238E27FC236}">
                <a16:creationId xmlns:a16="http://schemas.microsoft.com/office/drawing/2014/main" id="{2F2EBA7C-A292-21C2-5F40-EFAFB7CBD6C2}"/>
              </a:ext>
            </a:extLst>
          </p:cNvPr>
          <p:cNvPicPr>
            <a:picLocks noChangeAspect="1"/>
          </p:cNvPicPr>
          <p:nvPr/>
        </p:nvPicPr>
        <p:blipFill>
          <a:blip r:embed="rId6"/>
          <a:stretch>
            <a:fillRect/>
          </a:stretch>
        </p:blipFill>
        <p:spPr>
          <a:xfrm>
            <a:off x="-6081568" y="803564"/>
            <a:ext cx="6054436" cy="6054436"/>
          </a:xfrm>
          <a:prstGeom prst="rect">
            <a:avLst/>
          </a:prstGeom>
        </p:spPr>
      </p:pic>
    </p:spTree>
    <p:extLst>
      <p:ext uri="{BB962C8B-B14F-4D97-AF65-F5344CB8AC3E}">
        <p14:creationId xmlns:p14="http://schemas.microsoft.com/office/powerpoint/2010/main" val="2615121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6279-666F-AA09-6FB4-77AEB4B62B32}"/>
              </a:ext>
            </a:extLst>
          </p:cNvPr>
          <p:cNvSpPr>
            <a:spLocks noGrp="1"/>
          </p:cNvSpPr>
          <p:nvPr>
            <p:ph type="title"/>
          </p:nvPr>
        </p:nvSpPr>
        <p:spPr>
          <a:xfrm>
            <a:off x="0" y="0"/>
            <a:ext cx="6273800" cy="997527"/>
          </a:xfrm>
        </p:spPr>
        <p:txBody>
          <a:bodyPr/>
          <a:lstStyle/>
          <a:p>
            <a:pPr algn="ctr"/>
            <a:r>
              <a:rPr lang="zh-TW" altLang="en-US"/>
              <a:t>結果</a:t>
            </a:r>
          </a:p>
        </p:txBody>
      </p:sp>
      <p:pic>
        <p:nvPicPr>
          <p:cNvPr id="4" name="圖片 3" descr="一張含有 服裝, 人員, 人的臉孔, 日本動畫 的圖片&#10;&#10;自動產生的描述">
            <a:extLst>
              <a:ext uri="{FF2B5EF4-FFF2-40B4-BE49-F238E27FC236}">
                <a16:creationId xmlns:a16="http://schemas.microsoft.com/office/drawing/2014/main" id="{2C93FE8D-4FBC-2206-5E6B-F700347FA2BC}"/>
              </a:ext>
            </a:extLst>
          </p:cNvPr>
          <p:cNvPicPr>
            <a:picLocks noChangeAspect="1"/>
          </p:cNvPicPr>
          <p:nvPr/>
        </p:nvPicPr>
        <p:blipFill>
          <a:blip r:embed="rId3"/>
          <a:stretch>
            <a:fillRect/>
          </a:stretch>
        </p:blipFill>
        <p:spPr>
          <a:xfrm>
            <a:off x="109682" y="803564"/>
            <a:ext cx="6054436" cy="6054436"/>
          </a:xfrm>
          <a:prstGeom prst="rect">
            <a:avLst/>
          </a:prstGeom>
        </p:spPr>
      </p:pic>
      <p:pic>
        <p:nvPicPr>
          <p:cNvPr id="9" name="圖片 8" descr="一張含有 日本動畫, 人的臉孔, 卡通, 漫畫 的圖片&#10;&#10;自動產生的描述">
            <a:extLst>
              <a:ext uri="{FF2B5EF4-FFF2-40B4-BE49-F238E27FC236}">
                <a16:creationId xmlns:a16="http://schemas.microsoft.com/office/drawing/2014/main" id="{6E86AD74-DF25-4FA5-492A-C11514CF15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0243" y="809914"/>
            <a:ext cx="3024043" cy="6048086"/>
          </a:xfrm>
          <a:prstGeom prst="rect">
            <a:avLst/>
          </a:prstGeom>
        </p:spPr>
      </p:pic>
      <p:pic>
        <p:nvPicPr>
          <p:cNvPr id="11" name="圖片 10" descr="一張含有 人的臉孔, 日本動畫, 卡通, 圖解 的圖片&#10;&#10;自動產生的描述">
            <a:extLst>
              <a:ext uri="{FF2B5EF4-FFF2-40B4-BE49-F238E27FC236}">
                <a16:creationId xmlns:a16="http://schemas.microsoft.com/office/drawing/2014/main" id="{8EB3CF64-1598-3A24-66DB-E9CA77B95E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8512" y="803564"/>
            <a:ext cx="3024043" cy="6048086"/>
          </a:xfrm>
          <a:prstGeom prst="rect">
            <a:avLst/>
          </a:prstGeom>
        </p:spPr>
      </p:pic>
    </p:spTree>
    <p:extLst>
      <p:ext uri="{BB962C8B-B14F-4D97-AF65-F5344CB8AC3E}">
        <p14:creationId xmlns:p14="http://schemas.microsoft.com/office/powerpoint/2010/main" val="3925305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6279-666F-AA09-6FB4-77AEB4B62B32}"/>
              </a:ext>
            </a:extLst>
          </p:cNvPr>
          <p:cNvSpPr>
            <a:spLocks noGrp="1"/>
          </p:cNvSpPr>
          <p:nvPr>
            <p:ph type="title"/>
          </p:nvPr>
        </p:nvSpPr>
        <p:spPr>
          <a:xfrm>
            <a:off x="0" y="0"/>
            <a:ext cx="6273800" cy="997527"/>
          </a:xfrm>
        </p:spPr>
        <p:txBody>
          <a:bodyPr/>
          <a:lstStyle/>
          <a:p>
            <a:pPr algn="ctr"/>
            <a:r>
              <a:rPr lang="zh-TW" altLang="en-US"/>
              <a:t>意外</a:t>
            </a:r>
          </a:p>
        </p:txBody>
      </p:sp>
      <p:pic>
        <p:nvPicPr>
          <p:cNvPr id="5" name="圖片 4" descr="一張含有 日本動畫, 人的臉孔, 卡通, 漫畫 的圖片&#10;&#10;自動產生的描述">
            <a:extLst>
              <a:ext uri="{FF2B5EF4-FFF2-40B4-BE49-F238E27FC236}">
                <a16:creationId xmlns:a16="http://schemas.microsoft.com/office/drawing/2014/main" id="{581DBCC3-5E35-6588-0D1B-79ADB3285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57" y="809914"/>
            <a:ext cx="3024043" cy="6048086"/>
          </a:xfrm>
          <a:prstGeom prst="rect">
            <a:avLst/>
          </a:prstGeom>
        </p:spPr>
      </p:pic>
      <p:pic>
        <p:nvPicPr>
          <p:cNvPr id="6" name="圖片 5" descr="一張含有 人的臉孔, 日本動畫, 卡通, 圖解 的圖片&#10;&#10;自動產生的描述">
            <a:extLst>
              <a:ext uri="{FF2B5EF4-FFF2-40B4-BE49-F238E27FC236}">
                <a16:creationId xmlns:a16="http://schemas.microsoft.com/office/drawing/2014/main" id="{BA22BAAD-507B-F695-8A6A-32AAEB394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809914"/>
            <a:ext cx="3024043" cy="6048086"/>
          </a:xfrm>
          <a:prstGeom prst="rect">
            <a:avLst/>
          </a:prstGeom>
        </p:spPr>
      </p:pic>
      <p:pic>
        <p:nvPicPr>
          <p:cNvPr id="8" name="圖片 7" descr="一張含有 日本動畫, 卡通, 人的臉孔, 漫畫 的圖片&#10;&#10;自動產生的描述">
            <a:extLst>
              <a:ext uri="{FF2B5EF4-FFF2-40B4-BE49-F238E27FC236}">
                <a16:creationId xmlns:a16="http://schemas.microsoft.com/office/drawing/2014/main" id="{1317EE3D-609B-DA44-36D3-27FC88F5B2DE}"/>
              </a:ext>
            </a:extLst>
          </p:cNvPr>
          <p:cNvPicPr>
            <a:picLocks noChangeAspect="1"/>
          </p:cNvPicPr>
          <p:nvPr/>
        </p:nvPicPr>
        <p:blipFill>
          <a:blip r:embed="rId5"/>
          <a:stretch>
            <a:fillRect/>
          </a:stretch>
        </p:blipFill>
        <p:spPr>
          <a:xfrm rot="10800000">
            <a:off x="118918" y="6870411"/>
            <a:ext cx="6035964" cy="6035964"/>
          </a:xfrm>
          <a:prstGeom prst="rect">
            <a:avLst/>
          </a:prstGeom>
        </p:spPr>
      </p:pic>
    </p:spTree>
    <p:extLst>
      <p:ext uri="{BB962C8B-B14F-4D97-AF65-F5344CB8AC3E}">
        <p14:creationId xmlns:p14="http://schemas.microsoft.com/office/powerpoint/2010/main" val="1342106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6279-666F-AA09-6FB4-77AEB4B62B32}"/>
              </a:ext>
            </a:extLst>
          </p:cNvPr>
          <p:cNvSpPr>
            <a:spLocks noGrp="1"/>
          </p:cNvSpPr>
          <p:nvPr>
            <p:ph type="title"/>
          </p:nvPr>
        </p:nvSpPr>
        <p:spPr>
          <a:xfrm>
            <a:off x="0" y="0"/>
            <a:ext cx="6273800" cy="997527"/>
          </a:xfrm>
        </p:spPr>
        <p:txBody>
          <a:bodyPr/>
          <a:lstStyle/>
          <a:p>
            <a:pPr algn="ctr"/>
            <a:r>
              <a:rPr lang="zh-TW" altLang="en-US"/>
              <a:t>轉彎</a:t>
            </a:r>
          </a:p>
        </p:txBody>
      </p:sp>
      <p:pic>
        <p:nvPicPr>
          <p:cNvPr id="3" name="圖片 2" descr="一張含有 日本動畫, 卡通, 人的臉孔, 漫畫 的圖片&#10;&#10;自動產生的描述">
            <a:extLst>
              <a:ext uri="{FF2B5EF4-FFF2-40B4-BE49-F238E27FC236}">
                <a16:creationId xmlns:a16="http://schemas.microsoft.com/office/drawing/2014/main" id="{B2CC54BB-AB1B-2087-A146-37E66A14DB8B}"/>
              </a:ext>
            </a:extLst>
          </p:cNvPr>
          <p:cNvPicPr>
            <a:picLocks noChangeAspect="1"/>
          </p:cNvPicPr>
          <p:nvPr/>
        </p:nvPicPr>
        <p:blipFill>
          <a:blip r:embed="rId3"/>
          <a:stretch>
            <a:fillRect/>
          </a:stretch>
        </p:blipFill>
        <p:spPr>
          <a:xfrm>
            <a:off x="118918" y="822036"/>
            <a:ext cx="6035964" cy="6035964"/>
          </a:xfrm>
          <a:prstGeom prst="rect">
            <a:avLst/>
          </a:prstGeom>
        </p:spPr>
      </p:pic>
      <p:pic>
        <p:nvPicPr>
          <p:cNvPr id="13" name="圖片 12" descr="一張含有 日本動畫, 卡通, 人的臉孔, 漫畫 的圖片&#10;&#10;自動產生的描述">
            <a:extLst>
              <a:ext uri="{FF2B5EF4-FFF2-40B4-BE49-F238E27FC236}">
                <a16:creationId xmlns:a16="http://schemas.microsoft.com/office/drawing/2014/main" id="{220A1AB7-E505-7B35-A8F1-D5E6B821C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3856" y="-3016538"/>
            <a:ext cx="3038186" cy="3038186"/>
          </a:xfrm>
          <a:prstGeom prst="rect">
            <a:avLst/>
          </a:prstGeom>
        </p:spPr>
      </p:pic>
      <p:pic>
        <p:nvPicPr>
          <p:cNvPr id="14" name="圖片 13" descr="一張含有 日本動畫, 卡通, 人的臉孔, 漫畫 的圖片&#10;&#10;自動產生的描述">
            <a:extLst>
              <a:ext uri="{FF2B5EF4-FFF2-40B4-BE49-F238E27FC236}">
                <a16:creationId xmlns:a16="http://schemas.microsoft.com/office/drawing/2014/main" id="{D96465B2-E328-8B71-D28E-96C5E92FE2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7184" y="-3064092"/>
            <a:ext cx="3028590" cy="3028590"/>
          </a:xfrm>
          <a:prstGeom prst="rect">
            <a:avLst/>
          </a:prstGeom>
        </p:spPr>
      </p:pic>
      <p:pic>
        <p:nvPicPr>
          <p:cNvPr id="15" name="圖片 14" descr="一張含有 日本動畫, 卡通, 人的臉孔, 漫畫 的圖片&#10;&#10;自動產生的描述">
            <a:extLst>
              <a:ext uri="{FF2B5EF4-FFF2-40B4-BE49-F238E27FC236}">
                <a16:creationId xmlns:a16="http://schemas.microsoft.com/office/drawing/2014/main" id="{C244A948-3394-F1CB-0695-385A67B2FE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2908" y="3860223"/>
            <a:ext cx="3026641" cy="3026641"/>
          </a:xfrm>
          <a:prstGeom prst="rect">
            <a:avLst/>
          </a:prstGeom>
        </p:spPr>
      </p:pic>
      <p:pic>
        <p:nvPicPr>
          <p:cNvPr id="16" name="圖片 15" descr="一張含有 卡通, 日本動畫, 人的臉孔, 圖解 的圖片&#10;&#10;自動產生的描述">
            <a:extLst>
              <a:ext uri="{FF2B5EF4-FFF2-40B4-BE49-F238E27FC236}">
                <a16:creationId xmlns:a16="http://schemas.microsoft.com/office/drawing/2014/main" id="{D51A7457-E21F-69A0-3EBB-1F6ED66EB6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39625" y="6870123"/>
            <a:ext cx="3026641" cy="3026641"/>
          </a:xfrm>
          <a:prstGeom prst="rect">
            <a:avLst/>
          </a:prstGeom>
        </p:spPr>
      </p:pic>
    </p:spTree>
    <p:extLst>
      <p:ext uri="{BB962C8B-B14F-4D97-AF65-F5344CB8AC3E}">
        <p14:creationId xmlns:p14="http://schemas.microsoft.com/office/powerpoint/2010/main" val="197048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日本動畫, 卡通, 人的臉孔, 漫畫 的圖片&#10;&#10;自動產生的描述">
            <a:extLst>
              <a:ext uri="{FF2B5EF4-FFF2-40B4-BE49-F238E27FC236}">
                <a16:creationId xmlns:a16="http://schemas.microsoft.com/office/drawing/2014/main" id="{68C4B028-04B8-D65D-0C8C-82FA132FE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44" y="822037"/>
            <a:ext cx="3038186" cy="3038186"/>
          </a:xfrm>
          <a:prstGeom prst="rect">
            <a:avLst/>
          </a:prstGeom>
        </p:spPr>
      </p:pic>
      <p:pic>
        <p:nvPicPr>
          <p:cNvPr id="6" name="圖片 5" descr="一張含有 日本動畫, 卡通, 人的臉孔, 漫畫 的圖片&#10;&#10;自動產生的描述">
            <a:extLst>
              <a:ext uri="{FF2B5EF4-FFF2-40B4-BE49-F238E27FC236}">
                <a16:creationId xmlns:a16="http://schemas.microsoft.com/office/drawing/2014/main" id="{18E207B4-C574-4DAE-4A00-F3C35AFFE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0809" y="831633"/>
            <a:ext cx="3028590" cy="3028590"/>
          </a:xfrm>
          <a:prstGeom prst="rect">
            <a:avLst/>
          </a:prstGeom>
        </p:spPr>
      </p:pic>
      <p:pic>
        <p:nvPicPr>
          <p:cNvPr id="8" name="圖片 7" descr="一張含有 日本動畫, 卡通, 人的臉孔, 漫畫 的圖片&#10;&#10;自動產生的描述">
            <a:extLst>
              <a:ext uri="{FF2B5EF4-FFF2-40B4-BE49-F238E27FC236}">
                <a16:creationId xmlns:a16="http://schemas.microsoft.com/office/drawing/2014/main" id="{D8AC86E8-68C8-AF5D-6C22-7C2C7CFCDA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917" y="3860223"/>
            <a:ext cx="3026641" cy="3026641"/>
          </a:xfrm>
          <a:prstGeom prst="rect">
            <a:avLst/>
          </a:prstGeom>
        </p:spPr>
      </p:pic>
      <p:pic>
        <p:nvPicPr>
          <p:cNvPr id="9" name="圖片 8" descr="一張含有 卡通, 日本動畫, 人的臉孔, 圖解 的圖片&#10;&#10;自動產生的描述">
            <a:extLst>
              <a:ext uri="{FF2B5EF4-FFF2-40B4-BE49-F238E27FC236}">
                <a16:creationId xmlns:a16="http://schemas.microsoft.com/office/drawing/2014/main" id="{2FA1C722-E5EC-4519-3C72-9636CD4008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9395" y="3850554"/>
            <a:ext cx="3026641" cy="3026641"/>
          </a:xfrm>
          <a:prstGeom prst="rect">
            <a:avLst/>
          </a:prstGeom>
        </p:spPr>
      </p:pic>
      <p:sp>
        <p:nvSpPr>
          <p:cNvPr id="2" name="Title 1">
            <a:extLst>
              <a:ext uri="{FF2B5EF4-FFF2-40B4-BE49-F238E27FC236}">
                <a16:creationId xmlns:a16="http://schemas.microsoft.com/office/drawing/2014/main" id="{1FC36279-666F-AA09-6FB4-77AEB4B62B32}"/>
              </a:ext>
            </a:extLst>
          </p:cNvPr>
          <p:cNvSpPr>
            <a:spLocks noGrp="1"/>
          </p:cNvSpPr>
          <p:nvPr>
            <p:ph type="title"/>
          </p:nvPr>
        </p:nvSpPr>
        <p:spPr>
          <a:xfrm>
            <a:off x="0" y="0"/>
            <a:ext cx="6273800" cy="997527"/>
          </a:xfrm>
        </p:spPr>
        <p:txBody>
          <a:bodyPr/>
          <a:lstStyle/>
          <a:p>
            <a:pPr algn="ctr"/>
            <a:r>
              <a:rPr lang="zh-TW" altLang="en-US"/>
              <a:t>結局</a:t>
            </a:r>
          </a:p>
        </p:txBody>
      </p:sp>
    </p:spTree>
    <p:extLst>
      <p:ext uri="{BB962C8B-B14F-4D97-AF65-F5344CB8AC3E}">
        <p14:creationId xmlns:p14="http://schemas.microsoft.com/office/powerpoint/2010/main" val="2257503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hapesVTI">
  <a:themeElements>
    <a:clrScheme name="AnalogousFromLightSeedRightStep">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ShapesVTI</vt:lpstr>
      <vt:lpstr>冒險故事 (Vtube Studio)</vt:lpstr>
      <vt:lpstr>目標</vt:lpstr>
      <vt:lpstr>阻礙</vt:lpstr>
      <vt:lpstr>阻礙</vt:lpstr>
      <vt:lpstr>努力</vt:lpstr>
      <vt:lpstr>結果</vt:lpstr>
      <vt:lpstr>意外</vt:lpstr>
      <vt:lpstr>轉彎</vt:lpstr>
      <vt:lpstr>結局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李</dc:creator>
  <cp:revision>1</cp:revision>
  <dcterms:created xsi:type="dcterms:W3CDTF">2024-10-19T21:41:30Z</dcterms:created>
  <dcterms:modified xsi:type="dcterms:W3CDTF">2024-10-23T20:27:36Z</dcterms:modified>
</cp:coreProperties>
</file>