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4" r:id="rId5"/>
    <p:sldId id="257" r:id="rId6"/>
    <p:sldId id="258" r:id="rId7"/>
    <p:sldId id="259" r:id="rId8"/>
    <p:sldId id="265" r:id="rId9"/>
    <p:sldId id="260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FD04-C279-47BB-9BB7-D4FA199D25E8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CA8C-51C3-420A-B817-001E3C900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56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A8C-51C3-420A-B817-001E3C900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934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03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1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47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45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41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09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21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229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00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22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19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132F-A5EB-4FA9-9836-B3AF7AC35A2F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1F49-1481-4706-9E9C-F8C6E81B1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194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Compton Scattering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Alejandro </a:t>
            </a:r>
            <a:r>
              <a:rPr lang="en-US" dirty="0" err="1" smtClean="0"/>
              <a:t>Legarda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889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7" name="Picture 6" descr="Screen Shot 2016-04-19 at 11.19.55 PM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394701" cy="1409700"/>
          </a:xfrm>
          <a:prstGeom prst="rect">
            <a:avLst/>
          </a:prstGeom>
        </p:spPr>
      </p:pic>
      <p:pic>
        <p:nvPicPr>
          <p:cNvPr id="8" name="Picture 7" descr="Screen Shot 2016-04-19 at 11.19.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648200"/>
            <a:ext cx="4394200" cy="73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3528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close, but not in great agreement with the literature value given below.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762000"/>
            <a:ext cx="8077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3200" dirty="0" smtClean="0"/>
              <a:t>We conclude that our data and</a:t>
            </a:r>
            <a:r>
              <a:rPr lang="en-US" sz="3200" dirty="0" smtClean="0"/>
              <a:t> fits </a:t>
            </a:r>
            <a:r>
              <a:rPr lang="en-US" sz="3200" dirty="0" smtClean="0"/>
              <a:t>show the Compton relation well.</a:t>
            </a:r>
            <a:r>
              <a:rPr lang="en-US" sz="3200" dirty="0" smtClean="0"/>
              <a:t> Our </a:t>
            </a:r>
            <a:r>
              <a:rPr lang="en-US" sz="3200" dirty="0" smtClean="0"/>
              <a:t>biggest issue seems to be </a:t>
            </a:r>
            <a:r>
              <a:rPr lang="en-US" sz="3200" dirty="0" smtClean="0"/>
              <a:t>the systematic </a:t>
            </a:r>
            <a:r>
              <a:rPr lang="en-US" sz="3200" dirty="0" smtClean="0"/>
              <a:t>lower-than-actual energy measurements, as can be seen in our</a:t>
            </a:r>
            <a:r>
              <a:rPr lang="en-US" sz="3200" dirty="0" smtClean="0"/>
              <a:t> final </a:t>
            </a:r>
            <a:r>
              <a:rPr lang="en-US" sz="3200" dirty="0" smtClean="0"/>
              <a:t>plot. This could be simply due to energy </a:t>
            </a:r>
            <a:r>
              <a:rPr lang="en-US" sz="3200" dirty="0" smtClean="0"/>
              <a:t>loss somewhere </a:t>
            </a:r>
            <a:r>
              <a:rPr lang="en-US" sz="3200" dirty="0" smtClean="0"/>
              <a:t>in the apparatus before the </a:t>
            </a:r>
            <a:r>
              <a:rPr lang="en-US" sz="3200" dirty="0" smtClean="0"/>
              <a:t>quantification </a:t>
            </a:r>
            <a:r>
              <a:rPr lang="en-US" sz="3200" dirty="0" smtClean="0"/>
              <a:t>of photon energy is done. Overall, our data agrees well with </a:t>
            </a:r>
            <a:r>
              <a:rPr lang="en-US" sz="3200" dirty="0" smtClean="0"/>
              <a:t>the expected </a:t>
            </a:r>
            <a:r>
              <a:rPr lang="en-US" sz="3200" dirty="0" smtClean="0"/>
              <a:t>relationship from the Compton scattering formula, but is not useful for extracting</a:t>
            </a:r>
            <a:r>
              <a:rPr lang="en-US" sz="3200" dirty="0" smtClean="0"/>
              <a:t> fine </a:t>
            </a:r>
            <a:r>
              <a:rPr lang="en-US" sz="3200" dirty="0" smtClean="0"/>
              <a:t>constants such as </a:t>
            </a:r>
            <a:r>
              <a:rPr lang="en-US" sz="3200" dirty="0" smtClean="0"/>
              <a:t>the electron </a:t>
            </a:r>
            <a:r>
              <a:rPr lang="en-US" sz="3200" dirty="0" smtClean="0"/>
              <a:t>rest mass.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show how the energy of Compton-scattered photons depends on the angle of scattering. Specifically, we tested the validity of the Compton equation for Cs-137 and using an aluminum </a:t>
            </a:r>
            <a:r>
              <a:rPr lang="en-US" dirty="0" err="1" smtClean="0"/>
              <a:t>scatterer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0772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Our setup consists of a pair of radioactive Caesium-137 sources housed in a radio-insulating box with a narrow opening.</a:t>
            </a:r>
          </a:p>
          <a:p>
            <a:r>
              <a:rPr lang="en-US" sz="3600" dirty="0" smtClean="0"/>
              <a:t>These produce gamma rays at 662 </a:t>
            </a:r>
            <a:r>
              <a:rPr lang="en-US" sz="3600" dirty="0" err="1" smtClean="0"/>
              <a:t>keV</a:t>
            </a:r>
            <a:r>
              <a:rPr lang="en-US" sz="3600" dirty="0" smtClean="0"/>
              <a:t>, which come out the opening as a collimated beam. The radioactive decay is</a:t>
            </a:r>
          </a:p>
          <a:p>
            <a:r>
              <a:rPr lang="en-US" sz="3600" dirty="0" smtClean="0"/>
              <a:t>directed at a cylindrical aluminum rod that scatters incoming photons at random </a:t>
            </a:r>
            <a:r>
              <a:rPr lang="en-US" sz="3600" dirty="0" smtClean="0"/>
              <a:t>angles.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photomultiplier tube is mounted on a circular rail, allowing us to observe photons at different scattering angles. Photon energy is quantified using software, allowing us to record the relationship between scattering angle and photon energy.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pic>
        <p:nvPicPr>
          <p:cNvPr id="1026" name="Picture 2" descr="C:\Users\Administrator\Desktop\PHYS211\phys211\Alex\Compton Scattering\plots\Compton_appar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3137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74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HYS211\phys211\Alex\Compton Scattering\plots\c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708"/>
            <a:ext cx="7344032" cy="55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64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PHYS211\phys211\Alex\Compton Scattering\plots\c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9898"/>
            <a:ext cx="73152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15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19 at 11.24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930400"/>
            <a:ext cx="82931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PHYS211\phys211\Alex\Compton Scattering\plots\compton_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746" y="6096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559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255</Words>
  <Application>Microsoft Macintosh PowerPoint</Application>
  <PresentationFormat>On-screen Show (4:3)</PresentationFormat>
  <Paragraphs>14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Compton Scattering</vt:lpstr>
      <vt:lpstr>Purpose</vt:lpstr>
      <vt:lpstr>Method</vt:lpstr>
      <vt:lpstr>Slide 4</vt:lpstr>
      <vt:lpstr>Apparatus</vt:lpstr>
      <vt:lpstr>Slide 6</vt:lpstr>
      <vt:lpstr>Slide 7</vt:lpstr>
      <vt:lpstr>Slide 8</vt:lpstr>
      <vt:lpstr>Slide 9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Compton Scattering</dc:title>
  <dc:creator>Customer</dc:creator>
  <cp:lastModifiedBy>mary kay zagora</cp:lastModifiedBy>
  <cp:revision>7</cp:revision>
  <dcterms:created xsi:type="dcterms:W3CDTF">2016-04-20T03:34:35Z</dcterms:created>
  <dcterms:modified xsi:type="dcterms:W3CDTF">2016-04-20T04:25:29Z</dcterms:modified>
</cp:coreProperties>
</file>