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96" r:id="rId1"/>
  </p:sldMasterIdLst>
  <p:notesMasterIdLst>
    <p:notesMasterId r:id="rId15"/>
  </p:notesMasterIdLst>
  <p:sldIdLst>
    <p:sldId id="256" r:id="rId2"/>
    <p:sldId id="261" r:id="rId3"/>
    <p:sldId id="262" r:id="rId4"/>
    <p:sldId id="264" r:id="rId5"/>
    <p:sldId id="257" r:id="rId6"/>
    <p:sldId id="269" r:id="rId7"/>
    <p:sldId id="258" r:id="rId8"/>
    <p:sldId id="259" r:id="rId9"/>
    <p:sldId id="265" r:id="rId10"/>
    <p:sldId id="260" r:id="rId11"/>
    <p:sldId id="266" r:id="rId12"/>
    <p:sldId id="268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3FD04-C279-47BB-9BB7-D4FA199D25E8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2CA8C-51C3-420A-B817-001E3C9005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956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CA8C-51C3-420A-B817-001E3C9005A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79343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132F-A5EB-4FA9-9836-B3AF7AC35A2F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1F49-1481-4706-9E9C-F8C6E81B10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132F-A5EB-4FA9-9836-B3AF7AC35A2F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1F49-1481-4706-9E9C-F8C6E81B10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132F-A5EB-4FA9-9836-B3AF7AC35A2F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1F49-1481-4706-9E9C-F8C6E81B10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132F-A5EB-4FA9-9836-B3AF7AC35A2F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1F49-1481-4706-9E9C-F8C6E81B10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132F-A5EB-4FA9-9836-B3AF7AC35A2F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1F49-1481-4706-9E9C-F8C6E81B10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132F-A5EB-4FA9-9836-B3AF7AC35A2F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1F49-1481-4706-9E9C-F8C6E81B10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132F-A5EB-4FA9-9836-B3AF7AC35A2F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1F49-1481-4706-9E9C-F8C6E81B10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132F-A5EB-4FA9-9836-B3AF7AC35A2F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1F49-1481-4706-9E9C-F8C6E81B10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132F-A5EB-4FA9-9836-B3AF7AC35A2F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1F49-1481-4706-9E9C-F8C6E81B10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132F-A5EB-4FA9-9836-B3AF7AC35A2F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1F49-1481-4706-9E9C-F8C6E81B10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132F-A5EB-4FA9-9836-B3AF7AC35A2F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1F49-1481-4706-9E9C-F8C6E81B10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F132F-A5EB-4FA9-9836-B3AF7AC35A2F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51F49-1481-4706-9E9C-F8C6E81B10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Compton Scattering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Alejandro </a:t>
            </a:r>
            <a:r>
              <a:rPr lang="en-US" dirty="0" err="1" smtClean="0"/>
              <a:t>Legarda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18898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PHYS211\phys211\Alex\Compton Scattering\plots\compton_f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1746" y="60960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65593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7" name="Picture 6" descr="Screen Shot 2016-04-19 at 11.19.55 PM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8394701" cy="1409700"/>
          </a:xfrm>
          <a:prstGeom prst="rect">
            <a:avLst/>
          </a:prstGeom>
        </p:spPr>
      </p:pic>
      <p:pic>
        <p:nvPicPr>
          <p:cNvPr id="8" name="Picture 7" descr="Screen Shot 2016-04-19 at 11.19.5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648200"/>
            <a:ext cx="4394200" cy="736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2895600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This is close, but not in good agreement with the literature value given below.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en-US" dirty="0" smtClean="0"/>
              <a:t>ur </a:t>
            </a:r>
            <a:r>
              <a:rPr lang="en-US" dirty="0" smtClean="0"/>
              <a:t>data and fits show the Compton relation </a:t>
            </a:r>
            <a:r>
              <a:rPr lang="en-US" dirty="0" smtClean="0"/>
              <a:t>well</a:t>
            </a:r>
          </a:p>
          <a:p>
            <a:r>
              <a:rPr lang="en-US" dirty="0" smtClean="0"/>
              <a:t>Our biggest</a:t>
            </a:r>
            <a:r>
              <a:rPr lang="en-US" dirty="0" smtClean="0"/>
              <a:t> source of uncertainty is </a:t>
            </a:r>
            <a:r>
              <a:rPr lang="en-US" dirty="0" smtClean="0"/>
              <a:t>the systematic </a:t>
            </a:r>
            <a:r>
              <a:rPr lang="en-US" dirty="0" smtClean="0"/>
              <a:t>lower than expected </a:t>
            </a:r>
            <a:r>
              <a:rPr lang="en-US" dirty="0" smtClean="0"/>
              <a:t>energy measurements, as can be seen in our final </a:t>
            </a:r>
            <a:r>
              <a:rPr lang="en-US" dirty="0" smtClean="0"/>
              <a:t>plot</a:t>
            </a:r>
          </a:p>
          <a:p>
            <a:pPr lvl="1"/>
            <a:r>
              <a:rPr lang="en-US" dirty="0" smtClean="0"/>
              <a:t>This could be simply due to energy loss somewhere in the apparatus before the quantification of photon energy is done.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</a:t>
            </a:r>
            <a:r>
              <a:rPr lang="en-US" dirty="0" smtClean="0"/>
              <a:t>1] University of Chicago Department of Physics. \Compton Scattering"</a:t>
            </a:r>
          </a:p>
          <a:p>
            <a:pPr lvl="1"/>
            <a:r>
              <a:rPr lang="en-US" dirty="0" smtClean="0"/>
              <a:t>https://wiki.uchicago.edu/display/P211manuals/Compton+Scattering. (</a:t>
            </a:r>
            <a:r>
              <a:rPr lang="en-US" dirty="0" smtClean="0"/>
              <a:t>Accessed 4/20/16)</a:t>
            </a:r>
            <a:endParaRPr lang="en-US" dirty="0" smtClean="0"/>
          </a:p>
          <a:p>
            <a:r>
              <a:rPr lang="en-US" dirty="0" smtClean="0"/>
              <a:t>[2] Taylor, John. An Introduction to Error Analysis. Sausalito: University Science Books, 1997.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	To show how the energy of Compton-scattered photons depends on the angle of scattering. Specifically, we tested the validity of the Compton equation for Cs-137, using an aluminum </a:t>
            </a:r>
            <a:r>
              <a:rPr lang="en-US" sz="4000" dirty="0" err="1" smtClean="0"/>
              <a:t>scatterer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600200"/>
            <a:ext cx="80772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3600" dirty="0" smtClean="0"/>
              <a:t>Our setup </a:t>
            </a:r>
            <a:r>
              <a:rPr lang="en-US" sz="3600" dirty="0" smtClean="0"/>
              <a:t>consisted </a:t>
            </a:r>
            <a:r>
              <a:rPr lang="en-US" sz="3600" dirty="0" smtClean="0"/>
              <a:t>of a pair of radioactive Caesium-137 sources housed in a radio-insulating box with a narrow </a:t>
            </a:r>
            <a:r>
              <a:rPr lang="en-US" sz="3600" dirty="0" smtClean="0"/>
              <a:t>opening. These </a:t>
            </a:r>
            <a:r>
              <a:rPr lang="en-US" sz="3600" dirty="0" smtClean="0"/>
              <a:t>produce gamma rays at 662 </a:t>
            </a:r>
            <a:r>
              <a:rPr lang="en-US" sz="3600" dirty="0" err="1" smtClean="0"/>
              <a:t>keV</a:t>
            </a:r>
            <a:r>
              <a:rPr lang="en-US" sz="3600" dirty="0" smtClean="0"/>
              <a:t>, which come out the opening as a collimated beam. The radioactive decay is</a:t>
            </a:r>
          </a:p>
          <a:p>
            <a:r>
              <a:rPr lang="en-US" sz="3600" dirty="0" smtClean="0"/>
              <a:t>directed at a cylindrical aluminum rod that scatters incoming photons at random </a:t>
            </a:r>
            <a:r>
              <a:rPr lang="en-US" sz="3600" dirty="0" smtClean="0"/>
              <a:t>angles.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85800"/>
            <a:ext cx="807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 photomultiplier tube is mounted on a circular rail, allowing us to observe photons at different scattering angles. Photon energy is quantified using software, allowing us to record the relationship between scattering angle and photon energy.</a:t>
            </a:r>
            <a:endParaRPr lang="en-US" sz="6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Apparatus</a:t>
            </a:r>
            <a:endParaRPr lang="en-US" dirty="0"/>
          </a:p>
        </p:txBody>
      </p:sp>
      <p:pic>
        <p:nvPicPr>
          <p:cNvPr id="1026" name="Picture 2" descr="C:\Users\Administrator\Desktop\PHYS211\phys211\Alex\Compton Scattering\plots\Compton_apparat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399" y="1752600"/>
            <a:ext cx="731370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1744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error in angle</a:t>
            </a:r>
          </a:p>
          <a:p>
            <a:r>
              <a:rPr lang="en-US" dirty="0" smtClean="0"/>
              <a:t>Largest source of random error is in determining peak </a:t>
            </a:r>
            <a:r>
              <a:rPr lang="en-US" dirty="0" err="1" smtClean="0"/>
              <a:t>centroids</a:t>
            </a:r>
            <a:endParaRPr lang="en-US" dirty="0" smtClean="0"/>
          </a:p>
          <a:p>
            <a:r>
              <a:rPr lang="en-US" dirty="0" smtClean="0"/>
              <a:t>Systematic error in energy (</a:t>
            </a:r>
            <a:r>
              <a:rPr lang="en-US" dirty="0" err="1" smtClean="0"/>
              <a:t>centroids</a:t>
            </a:r>
            <a:r>
              <a:rPr lang="en-US" dirty="0" smtClean="0"/>
              <a:t>) from PMT needs to be calibrated for</a:t>
            </a:r>
          </a:p>
          <a:p>
            <a:pPr lvl="1"/>
            <a:r>
              <a:rPr lang="en-US" dirty="0" smtClean="0"/>
              <a:t>Sensitive measurement means calibration needs to be done more than once</a:t>
            </a:r>
          </a:p>
          <a:p>
            <a:pPr lvl="1"/>
            <a:r>
              <a:rPr lang="en-US" dirty="0" smtClean="0"/>
              <a:t>Use average of calibrations across data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PHYS211\phys211\Alex\Compton Scattering\plots\ca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8708"/>
            <a:ext cx="7344032" cy="550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56641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PHYS211\phys211\Alex\Compton Scattering\plots\cal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619898"/>
            <a:ext cx="731520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41559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4-19 at 11.24.5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1930400"/>
            <a:ext cx="8293100" cy="2476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</TotalTime>
  <Words>322</Words>
  <Application>Microsoft Macintosh PowerPoint</Application>
  <PresentationFormat>On-screen Show (4:3)</PresentationFormat>
  <Paragraphs>26</Paragraphs>
  <Slides>13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Compton Scattering</vt:lpstr>
      <vt:lpstr>Purpose</vt:lpstr>
      <vt:lpstr>Method</vt:lpstr>
      <vt:lpstr>Slide 4</vt:lpstr>
      <vt:lpstr>Apparatus</vt:lpstr>
      <vt:lpstr>Error Analysis</vt:lpstr>
      <vt:lpstr>Slide 7</vt:lpstr>
      <vt:lpstr>Slide 8</vt:lpstr>
      <vt:lpstr>Slide 9</vt:lpstr>
      <vt:lpstr>Slide 10</vt:lpstr>
      <vt:lpstr>Result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Compton Scattering</dc:title>
  <dc:creator>Customer</dc:creator>
  <cp:lastModifiedBy>mary kay zagora</cp:lastModifiedBy>
  <cp:revision>18</cp:revision>
  <dcterms:created xsi:type="dcterms:W3CDTF">2016-04-20T03:34:35Z</dcterms:created>
  <dcterms:modified xsi:type="dcterms:W3CDTF">2016-04-20T16:11:11Z</dcterms:modified>
</cp:coreProperties>
</file>