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63FD04-C279-47BB-9BB7-D4FA199D25E8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2CA8C-51C3-420A-B817-001E3C900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9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2CA8C-51C3-420A-B817-001E3C9005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43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132F-A5EB-4FA9-9836-B3AF7AC35A2F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1F49-1481-4706-9E9C-F8C6E81B1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48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132F-A5EB-4FA9-9836-B3AF7AC35A2F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1F49-1481-4706-9E9C-F8C6E81B1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05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132F-A5EB-4FA9-9836-B3AF7AC35A2F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1F49-1481-4706-9E9C-F8C6E81B1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9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132F-A5EB-4FA9-9836-B3AF7AC35A2F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1F49-1481-4706-9E9C-F8C6E81B1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14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132F-A5EB-4FA9-9836-B3AF7AC35A2F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1F49-1481-4706-9E9C-F8C6E81B1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97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132F-A5EB-4FA9-9836-B3AF7AC35A2F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1F49-1481-4706-9E9C-F8C6E81B1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96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132F-A5EB-4FA9-9836-B3AF7AC35A2F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1F49-1481-4706-9E9C-F8C6E81B1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15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132F-A5EB-4FA9-9836-B3AF7AC35A2F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1F49-1481-4706-9E9C-F8C6E81B1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95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132F-A5EB-4FA9-9836-B3AF7AC35A2F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1F49-1481-4706-9E9C-F8C6E81B1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28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132F-A5EB-4FA9-9836-B3AF7AC35A2F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1F49-1481-4706-9E9C-F8C6E81B1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59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132F-A5EB-4FA9-9836-B3AF7AC35A2F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51F49-1481-4706-9E9C-F8C6E81B1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53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F132F-A5EB-4FA9-9836-B3AF7AC35A2F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51F49-1481-4706-9E9C-F8C6E81B1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4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Compton Scattering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Alejandro </a:t>
            </a:r>
            <a:r>
              <a:rPr lang="en-US" dirty="0" err="1" smtClean="0"/>
              <a:t>Legarda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898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Apparatus</a:t>
            </a:r>
            <a:endParaRPr lang="en-US" dirty="0"/>
          </a:p>
        </p:txBody>
      </p:sp>
      <p:pic>
        <p:nvPicPr>
          <p:cNvPr id="1026" name="Picture 2" descr="C:\Users\Administrator\Desktop\PHYS211\phys211\Alex\Compton Scattering\plots\Compton_apparatu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1752600"/>
            <a:ext cx="7313705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440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Desktop\PHYS211\phys211\Alex\Compton Scattering\plots\cal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8708"/>
            <a:ext cx="7344032" cy="550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641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istrator\Desktop\PHYS211\phys211\Alex\Compton Scattering\plots\cal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19898"/>
            <a:ext cx="7315201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559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istrator\Desktop\PHYS211\phys211\Alex\Compton Scattering\plots\compton_f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46" y="60960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593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</Words>
  <Application>Microsoft Office PowerPoint</Application>
  <PresentationFormat>On-screen Show (4:3)</PresentationFormat>
  <Paragraphs>4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Compton Scattering</vt:lpstr>
      <vt:lpstr>Apparatus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Compton Scattering</dc:title>
  <dc:creator>Customer</dc:creator>
  <cp:lastModifiedBy>Customer</cp:lastModifiedBy>
  <cp:revision>2</cp:revision>
  <dcterms:created xsi:type="dcterms:W3CDTF">2016-04-13T21:29:51Z</dcterms:created>
  <dcterms:modified xsi:type="dcterms:W3CDTF">2016-04-13T21:42:20Z</dcterms:modified>
</cp:coreProperties>
</file>