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2A94-9B0B-4471-B6F5-586F82A504B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00A5-6476-4B04-B6D9-A3494A121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8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2A94-9B0B-4471-B6F5-586F82A504B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00A5-6476-4B04-B6D9-A3494A121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0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2A94-9B0B-4471-B6F5-586F82A504B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00A5-6476-4B04-B6D9-A3494A121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46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2A94-9B0B-4471-B6F5-586F82A504B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00A5-6476-4B04-B6D9-A3494A121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39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2A94-9B0B-4471-B6F5-586F82A504B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00A5-6476-4B04-B6D9-A3494A121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37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2A94-9B0B-4471-B6F5-586F82A504B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00A5-6476-4B04-B6D9-A3494A121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03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2A94-9B0B-4471-B6F5-586F82A504B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00A5-6476-4B04-B6D9-A3494A121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02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2A94-9B0B-4471-B6F5-586F82A504B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00A5-6476-4B04-B6D9-A3494A121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75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2A94-9B0B-4471-B6F5-586F82A504B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00A5-6476-4B04-B6D9-A3494A121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22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2A94-9B0B-4471-B6F5-586F82A504B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00A5-6476-4B04-B6D9-A3494A121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6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2A94-9B0B-4471-B6F5-586F82A504B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00A5-6476-4B04-B6D9-A3494A121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72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02A94-9B0B-4471-B6F5-586F82A504B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00A5-6476-4B04-B6D9-A3494A121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07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>
          <a:xfrm>
            <a:off x="4394719" y="2015413"/>
            <a:ext cx="3069771" cy="1978089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Idee </a:t>
            </a:r>
          </a:p>
          <a:p>
            <a:pPr algn="ctr"/>
            <a:r>
              <a:rPr lang="de-DE" dirty="0" smtClean="0"/>
              <a:t>Ein AD-Report Tool</a:t>
            </a:r>
            <a:endParaRPr lang="de-DE" dirty="0"/>
          </a:p>
        </p:txBody>
      </p:sp>
      <p:sp>
        <p:nvSpPr>
          <p:cNvPr id="6" name="Wolke 5"/>
          <p:cNvSpPr/>
          <p:nvPr/>
        </p:nvSpPr>
        <p:spPr>
          <a:xfrm>
            <a:off x="1440026" y="802433"/>
            <a:ext cx="2842726" cy="1831910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Order Rechte </a:t>
            </a:r>
            <a:r>
              <a:rPr lang="de-DE" dirty="0" err="1" smtClean="0"/>
              <a:t>Auslessen</a:t>
            </a:r>
            <a:endParaRPr lang="de-DE" dirty="0"/>
          </a:p>
        </p:txBody>
      </p:sp>
      <p:sp>
        <p:nvSpPr>
          <p:cNvPr id="7" name="Wolke 6"/>
          <p:cNvSpPr/>
          <p:nvPr/>
        </p:nvSpPr>
        <p:spPr>
          <a:xfrm>
            <a:off x="1116564" y="2559698"/>
            <a:ext cx="2842726" cy="1831910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Order Unterscheidung User und Gruppen</a:t>
            </a:r>
            <a:endParaRPr lang="de-DE" dirty="0"/>
          </a:p>
        </p:txBody>
      </p:sp>
      <p:sp>
        <p:nvSpPr>
          <p:cNvPr id="8" name="Wolke 7"/>
          <p:cNvSpPr/>
          <p:nvPr/>
        </p:nvSpPr>
        <p:spPr>
          <a:xfrm>
            <a:off x="3489650" y="3993502"/>
            <a:ext cx="2842726" cy="1831910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Wenn Gruppe dann User Aufzählen aus der AD</a:t>
            </a:r>
            <a:endParaRPr lang="de-DE" dirty="0"/>
          </a:p>
        </p:txBody>
      </p:sp>
      <p:sp>
        <p:nvSpPr>
          <p:cNvPr id="9" name="Wolke 8"/>
          <p:cNvSpPr/>
          <p:nvPr/>
        </p:nvSpPr>
        <p:spPr>
          <a:xfrm>
            <a:off x="6332376" y="3993502"/>
            <a:ext cx="2842726" cy="1831910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Wenn User dann in Excel Exportiren</a:t>
            </a:r>
            <a:endParaRPr lang="de-DE" dirty="0"/>
          </a:p>
        </p:txBody>
      </p:sp>
      <p:sp>
        <p:nvSpPr>
          <p:cNvPr id="10" name="Wolke 9"/>
          <p:cNvSpPr/>
          <p:nvPr/>
        </p:nvSpPr>
        <p:spPr>
          <a:xfrm>
            <a:off x="4282752" y="311410"/>
            <a:ext cx="2842726" cy="1831910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Rechte Einlesen (</a:t>
            </a:r>
            <a:r>
              <a:rPr lang="de-DE" dirty="0" err="1" smtClean="0"/>
              <a:t>Lese,Schreiben</a:t>
            </a:r>
            <a:r>
              <a:rPr lang="de-DE" dirty="0" smtClean="0"/>
              <a:t>,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Controll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1" name="Wolke 10"/>
          <p:cNvSpPr/>
          <p:nvPr/>
        </p:nvSpPr>
        <p:spPr>
          <a:xfrm>
            <a:off x="7906139" y="2313992"/>
            <a:ext cx="2842726" cy="1831910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Excel Export Tool schreiben</a:t>
            </a:r>
            <a:endParaRPr lang="de-DE" dirty="0"/>
          </a:p>
        </p:txBody>
      </p:sp>
      <p:sp>
        <p:nvSpPr>
          <p:cNvPr id="12" name="Wolke 11"/>
          <p:cNvSpPr/>
          <p:nvPr/>
        </p:nvSpPr>
        <p:spPr>
          <a:xfrm>
            <a:off x="7464490" y="293138"/>
            <a:ext cx="2842726" cy="1831910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Ordner </a:t>
            </a:r>
            <a:r>
              <a:rPr lang="de-DE" dirty="0" err="1" smtClean="0"/>
              <a:t>Sturtur</a:t>
            </a:r>
            <a:r>
              <a:rPr lang="de-DE" dirty="0" smtClean="0"/>
              <a:t> Komplett Einlesen und Abbilden (Unter/</a:t>
            </a:r>
            <a:r>
              <a:rPr lang="de-DE" dirty="0" err="1" smtClean="0"/>
              <a:t>Oberordnrer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635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>
          <a:xfrm>
            <a:off x="4394719" y="2015413"/>
            <a:ext cx="3069771" cy="1978089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Zukunfts</a:t>
            </a:r>
            <a:r>
              <a:rPr lang="de-DE" dirty="0" smtClean="0"/>
              <a:t> Ideen </a:t>
            </a:r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1384042" y="2911151"/>
            <a:ext cx="2842726" cy="1831910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 Veränderung </a:t>
            </a:r>
            <a:endParaRPr lang="de-DE" dirty="0"/>
          </a:p>
        </p:txBody>
      </p:sp>
      <p:sp>
        <p:nvSpPr>
          <p:cNvPr id="6" name="Wolke 5"/>
          <p:cNvSpPr/>
          <p:nvPr/>
        </p:nvSpPr>
        <p:spPr>
          <a:xfrm>
            <a:off x="1592426" y="954833"/>
            <a:ext cx="2842726" cy="1831910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Rechte Ändern</a:t>
            </a:r>
            <a:endParaRPr lang="de-DE" dirty="0"/>
          </a:p>
        </p:txBody>
      </p:sp>
      <p:sp>
        <p:nvSpPr>
          <p:cNvPr id="7" name="Wolke 6"/>
          <p:cNvSpPr/>
          <p:nvPr/>
        </p:nvSpPr>
        <p:spPr>
          <a:xfrm>
            <a:off x="4226768" y="4117910"/>
            <a:ext cx="2842726" cy="1831910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Excel Auslesen und in Gruppen hinzufügen</a:t>
            </a:r>
            <a:endParaRPr lang="de-DE" dirty="0"/>
          </a:p>
        </p:txBody>
      </p:sp>
      <p:sp>
        <p:nvSpPr>
          <p:cNvPr id="8" name="Wolke 7"/>
          <p:cNvSpPr/>
          <p:nvPr/>
        </p:nvSpPr>
        <p:spPr>
          <a:xfrm>
            <a:off x="7069494" y="3139751"/>
            <a:ext cx="2842726" cy="1831910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Excel Vorlage für rechteanfragen(mit pfade bis zum Zweiten </a:t>
            </a:r>
            <a:r>
              <a:rPr lang="de-DE" dirty="0" err="1" smtClean="0"/>
              <a:t>Unterornder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Wolke 8"/>
          <p:cNvSpPr/>
          <p:nvPr/>
        </p:nvSpPr>
        <p:spPr>
          <a:xfrm>
            <a:off x="7632441" y="954833"/>
            <a:ext cx="2842726" cy="1831910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Report Tool Schreiben für Server(Um </a:t>
            </a:r>
            <a:r>
              <a:rPr lang="de-DE" dirty="0" err="1" smtClean="0"/>
              <a:t>akutelle</a:t>
            </a:r>
            <a:r>
              <a:rPr lang="de-DE" smtClean="0"/>
              <a:t> Reports zu haben)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79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>battenfeld-cincinnati Germany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Lehn</dc:creator>
  <cp:lastModifiedBy>Alexander Lehn</cp:lastModifiedBy>
  <cp:revision>2</cp:revision>
  <dcterms:created xsi:type="dcterms:W3CDTF">2021-02-01T12:16:44Z</dcterms:created>
  <dcterms:modified xsi:type="dcterms:W3CDTF">2021-02-01T14:13:10Z</dcterms:modified>
</cp:coreProperties>
</file>