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2023-03-27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arte-du-monde-global-g%C3%A9ographie-195812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33971/convolutional-layer-to-fully-connected-layer-in-cn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C043B7-35FE-9FB9-CF5E-27E98EA2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265041" y="2735956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6" name="Forme en L 5">
            <a:extLst>
              <a:ext uri="{FF2B5EF4-FFF2-40B4-BE49-F238E27FC236}">
                <a16:creationId xmlns:a16="http://schemas.microsoft.com/office/drawing/2014/main" id="{30D9C8E7-B622-89EC-B227-351B6477B945}"/>
              </a:ext>
            </a:extLst>
          </p:cNvPr>
          <p:cNvSpPr/>
          <p:nvPr/>
        </p:nvSpPr>
        <p:spPr>
          <a:xfrm rot="13663044">
            <a:off x="5048528" y="4095069"/>
            <a:ext cx="925043" cy="848413"/>
          </a:xfrm>
          <a:prstGeom prst="corner">
            <a:avLst>
              <a:gd name="adj1" fmla="val 36621"/>
              <a:gd name="adj2" fmla="val 3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11570"/>
              </p:ext>
            </p:extLst>
          </p:nvPr>
        </p:nvGraphicFramePr>
        <p:xfrm>
          <a:off x="6661655" y="2679390"/>
          <a:ext cx="2925406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62703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1462703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5C522-2B19-BCB0-B29F-54FBB67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51B6-69F7-8B60-61F2-77090C0BE237}"/>
              </a:ext>
            </a:extLst>
          </p:cNvPr>
          <p:cNvGrpSpPr/>
          <p:nvPr/>
        </p:nvGrpSpPr>
        <p:grpSpPr>
          <a:xfrm>
            <a:off x="956277" y="2688440"/>
            <a:ext cx="9487388" cy="3113880"/>
            <a:chOff x="984558" y="3150354"/>
            <a:chExt cx="9487388" cy="3113880"/>
          </a:xfrm>
        </p:grpSpPr>
        <p:pic>
          <p:nvPicPr>
            <p:cNvPr id="4" name="Image 3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6B28AB5A-CEA6-5E8E-0C63-DC616CDD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4A2E79-5222-201B-0164-B252BC5296E8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6C9DE-272B-375B-A468-0C9FB84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0B347-AA7D-B8E1-A63D-78D6C3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55DC8-E084-DD39-A4CD-EB2841C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8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6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F2BE10C5-8543-D701-E29F-58DA9A9C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  <a:endParaRPr lang="en-US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6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9B9B3-7538-CE5E-BED1-6BD2FC0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E5C3B6-32A9-D9C8-FB24-48EC9A68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E25175-F9A5-E635-50EE-395BE27E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C043B7-35FE-9FB9-CF5E-27E98EA2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Multidimensional raster data—ArcGIS Pro | Documentation">
            <a:extLst>
              <a:ext uri="{FF2B5EF4-FFF2-40B4-BE49-F238E27FC236}">
                <a16:creationId xmlns:a16="http://schemas.microsoft.com/office/drawing/2014/main" id="{90D72557-95F4-6186-6E42-32B270F8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12" y="1403490"/>
            <a:ext cx="5689888" cy="44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C043B7-35FE-9FB9-CF5E-27E98EA2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323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Réseaux de neurones convolutifs</vt:lpstr>
      <vt:lpstr>Bibliographie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2</cp:revision>
  <dcterms:created xsi:type="dcterms:W3CDTF">2023-03-27T23:52:41Z</dcterms:created>
  <dcterms:modified xsi:type="dcterms:W3CDTF">2023-03-28T01:20:06Z</dcterms:modified>
</cp:coreProperties>
</file>