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7" r:id="rId40"/>
    <p:sldId id="300" r:id="rId41"/>
    <p:sldId id="302"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9" r:id="rId85"/>
    <p:sldId id="350" r:id="rId86"/>
    <p:sldId id="351" r:id="rId87"/>
    <p:sldId id="352" r:id="rId88"/>
  </p:sldIdLst>
  <p:sldSz cx="12192000" cy="6858000"/>
  <p:notesSz cx="6858000" cy="9144000"/>
  <p:embeddedFontLst>
    <p:embeddedFont>
      <p:font typeface="Arial Black" panose="020B0A04020102020204" pitchFamily="34" charset="0"/>
      <p:regular r:id="rId90"/>
      <p:bold r:id="rId91"/>
    </p:embeddedFont>
    <p:embeddedFont>
      <p:font typeface="Calibri" panose="020F0502020204030204" pitchFamily="34" charset="0"/>
      <p:regular r:id="rId92"/>
      <p:bold r:id="rId93"/>
      <p:italic r:id="rId94"/>
      <p:boldItalic r:id="rId95"/>
    </p:embeddedFont>
    <p:embeddedFont>
      <p:font typeface="Consolas" panose="020B0609020204030204" pitchFamily="49" charset="0"/>
      <p:regular r:id="rId96"/>
      <p:bold r:id="rId97"/>
      <p:italic r:id="rId98"/>
      <p:boldItalic r:id="rId99"/>
    </p:embeddedFont>
    <p:embeddedFont>
      <p:font typeface="Open Sans" panose="020B0604020202020204" charset="0"/>
      <p:regular r:id="rId100"/>
      <p:bold r:id="rId101"/>
      <p:italic r:id="rId102"/>
      <p:boldItalic r:id="rId103"/>
    </p:embeddedFont>
    <p:embeddedFont>
      <p:font typeface="Source Code Pro" panose="020B0604020202020204" charset="0"/>
      <p:regular r:id="rId104"/>
      <p:bold r:id="rId105"/>
      <p:italic r:id="rId106"/>
      <p:boldItalic r:id="rId107"/>
    </p:embeddedFont>
    <p:embeddedFont>
      <p:font typeface="Source Sans Pro Light" panose="020B0403030403020204" pitchFamily="34" charset="0"/>
      <p:regular r:id="rId108"/>
      <p:bold r:id="rId109"/>
      <p:italic r:id="rId110"/>
      <p:boldItalic r:id="rId111"/>
    </p:embeddedFont>
    <p:embeddedFont>
      <p:font typeface="Trebuchet MS" panose="020B0603020202020204" pitchFamily="34" charset="0"/>
      <p:regular r:id="rId112"/>
      <p:bold r:id="rId113"/>
      <p:italic r:id="rId114"/>
      <p:boldItalic r:id="rId115"/>
    </p:embeddedFont>
    <p:embeddedFont>
      <p:font typeface="Verdana" panose="020B0604030504040204" pitchFamily="34" charset="0"/>
      <p:regular r:id="rId116"/>
      <p:bold r:id="rId117"/>
      <p:italic r:id="rId118"/>
      <p:boldItalic r:id="rId1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A7D94A-4CDB-4242-B3CA-66055BDFDE46}">
  <a:tblStyle styleId="{1DA7D94A-4CDB-4242-B3CA-66055BDFDE46}" styleName="Table_0">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874F6D-DF8E-4FF6-8F13-E7549D4CEF7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DA581D-5884-4469-B610-65C667273FD2}" styleName="Table_2">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60" autoAdjust="0"/>
  </p:normalViewPr>
  <p:slideViewPr>
    <p:cSldViewPr snapToGrid="0">
      <p:cViewPr varScale="1">
        <p:scale>
          <a:sx n="60" d="100"/>
          <a:sy n="60" d="100"/>
        </p:scale>
        <p:origin x="1296"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8.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12" Type="http://schemas.openxmlformats.org/officeDocument/2006/relationships/font" Target="fonts/font23.fntdata"/><Relationship Id="rId16" Type="http://schemas.openxmlformats.org/officeDocument/2006/relationships/slide" Target="slides/slide15.xml"/><Relationship Id="rId107" Type="http://schemas.openxmlformats.org/officeDocument/2006/relationships/font" Target="fonts/font18.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3.fntdata"/><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4.fntdata"/><Relationship Id="rId118" Type="http://schemas.openxmlformats.org/officeDocument/2006/relationships/font" Target="fonts/font29.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4.fntdata"/><Relationship Id="rId108" Type="http://schemas.openxmlformats.org/officeDocument/2006/relationships/font" Target="fonts/font19.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5.fntdata"/><Relationship Id="rId119" Type="http://schemas.openxmlformats.org/officeDocument/2006/relationships/font" Target="fonts/font30.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0.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8.fntdata"/><Relationship Id="rId104" Type="http://schemas.openxmlformats.org/officeDocument/2006/relationships/font" Target="fonts/font15.fntdata"/><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1.fntdata"/><Relationship Id="rId115" Type="http://schemas.openxmlformats.org/officeDocument/2006/relationships/font" Target="fonts/font26.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1.fntdata"/><Relationship Id="rId105"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4.fntdata"/><Relationship Id="rId98" Type="http://schemas.openxmlformats.org/officeDocument/2006/relationships/font" Target="fonts/font9.fntdata"/><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font" Target="fonts/font5.fntdata"/><Relationship Id="rId99" Type="http://schemas.openxmlformats.org/officeDocument/2006/relationships/font" Target="fonts/font10.fntdata"/><Relationship Id="rId101" Type="http://schemas.openxmlformats.org/officeDocument/2006/relationships/font" Target="fonts/font12.fntdata"/><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html.spec.whatwg.org/multipage/semantics.html#htmlbodyelement" TargetMode="External"/><Relationship Id="rId3" Type="http://schemas.openxmlformats.org/officeDocument/2006/relationships/hyperlink" Target="https://dom.spec.whatwg.org/#eventtarget" TargetMode="External"/><Relationship Id="rId7" Type="http://schemas.openxmlformats.org/officeDocument/2006/relationships/hyperlink" Target="https://html.spec.whatwg.org/multipage/forms.html#htmlinputelemen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html.spec.whatwg.org/multipage/dom.html#htmlelement" TargetMode="External"/><Relationship Id="rId5" Type="http://schemas.openxmlformats.org/officeDocument/2006/relationships/hyperlink" Target="http://dom.spec.whatwg.org/#interface-element" TargetMode="External"/><Relationship Id="rId4" Type="http://schemas.openxmlformats.org/officeDocument/2006/relationships/hyperlink" Target="http://dom.spec.whatwg.org/#interface-node" TargetMode="External"/><Relationship Id="rId9" Type="http://schemas.openxmlformats.org/officeDocument/2006/relationships/hyperlink" Target="https://html.spec.whatwg.org/multipage/semantics.html#htmlanchorelemen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m.spec.whatwg.org/#nod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API/ParentNode/childre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mozilla.org/en-US/docs/Web/API/Element/getElementsByTagNam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Web/API/Element/getElementsByClassNam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0" name="Google Shape;4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0" name="Google Shape;5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classes are:</a:t>
            </a:r>
            <a:endParaRPr/>
          </a:p>
          <a:p>
            <a:pPr marL="0" lvl="0"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3"/>
              </a:rPr>
              <a:t>EventTarget</a:t>
            </a:r>
            <a:r>
              <a:rPr lang="en-US" sz="1200" b="0" i="0">
                <a:solidFill>
                  <a:schemeClr val="dk1"/>
                </a:solidFill>
                <a:latin typeface="Calibri"/>
                <a:ea typeface="Calibri"/>
                <a:cs typeface="Calibri"/>
                <a:sym typeface="Calibri"/>
              </a:rPr>
              <a:t> – is the root “abstract” class. Objects of that class are never created. It serves as a base, so that all DOM nodes support so-called “events”, we’ll study them later.</a:t>
            </a:r>
            <a:endParaRPr/>
          </a:p>
          <a:p>
            <a:pPr marL="0" lvl="0"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4"/>
              </a:rPr>
              <a:t>Node</a:t>
            </a:r>
            <a:r>
              <a:rPr lang="en-US" sz="1200" b="0" i="0">
                <a:solidFill>
                  <a:schemeClr val="dk1"/>
                </a:solidFill>
                <a:latin typeface="Calibri"/>
                <a:ea typeface="Calibri"/>
                <a:cs typeface="Calibri"/>
                <a:sym typeface="Calibri"/>
              </a:rPr>
              <a:t> – is also an “abstract” class, serving as a base for DOM nodes. It provides the core tree functionality: parentNode, nextSibling, childNodes and so on (they are getters). Objects of Node class are never created. But there are concrete node classes that inherit from it, namely: Text for text nodes, Element for element nodes and more exotic ones like Comment for comment nodes.</a:t>
            </a:r>
            <a:endParaRPr/>
          </a:p>
          <a:p>
            <a:pPr marL="0" lvl="0"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5"/>
              </a:rPr>
              <a:t>Element</a:t>
            </a:r>
            <a:r>
              <a:rPr lang="en-US" sz="1200" b="0" i="0">
                <a:solidFill>
                  <a:schemeClr val="dk1"/>
                </a:solidFill>
                <a:latin typeface="Calibri"/>
                <a:ea typeface="Calibri"/>
                <a:cs typeface="Calibri"/>
                <a:sym typeface="Calibri"/>
              </a:rPr>
              <a:t> – is a base class for DOM elements. It provides element-level navigation like nextElementSibling, children and searching methods like getElementsByTagName, querySelector. In the browser there may be not only HTML, but also XML and SVG documents. The Element class serves as a base for more specific classes: SVGElement, XMLElement and HTMLElement.</a:t>
            </a:r>
            <a:endParaRPr/>
          </a:p>
          <a:p>
            <a:pPr marL="0" lvl="0"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6"/>
              </a:rPr>
              <a:t>HTMLElement</a:t>
            </a:r>
            <a:r>
              <a:rPr lang="en-US" sz="1200" b="0" i="0">
                <a:solidFill>
                  <a:schemeClr val="dk1"/>
                </a:solidFill>
                <a:latin typeface="Calibri"/>
                <a:ea typeface="Calibri"/>
                <a:cs typeface="Calibri"/>
                <a:sym typeface="Calibri"/>
              </a:rPr>
              <a:t> – is finally the basic class for all HTML elements. It is inherited by various HTML elements:</a:t>
            </a:r>
            <a:endParaRPr/>
          </a:p>
          <a:p>
            <a:pPr marL="457200" lvl="1"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7"/>
              </a:rPr>
              <a:t>HTMLInputElement</a:t>
            </a:r>
            <a:r>
              <a:rPr lang="en-US" sz="1200" b="0" i="0">
                <a:solidFill>
                  <a:schemeClr val="dk1"/>
                </a:solidFill>
                <a:latin typeface="Calibri"/>
                <a:ea typeface="Calibri"/>
                <a:cs typeface="Calibri"/>
                <a:sym typeface="Calibri"/>
              </a:rPr>
              <a:t> – the class for &lt;input&gt; elements,</a:t>
            </a:r>
            <a:endParaRPr/>
          </a:p>
          <a:p>
            <a:pPr marL="457200" lvl="1"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8"/>
              </a:rPr>
              <a:t>HTMLBodyElement</a:t>
            </a:r>
            <a:r>
              <a:rPr lang="en-US" sz="1200" b="0" i="0">
                <a:solidFill>
                  <a:schemeClr val="dk1"/>
                </a:solidFill>
                <a:latin typeface="Calibri"/>
                <a:ea typeface="Calibri"/>
                <a:cs typeface="Calibri"/>
                <a:sym typeface="Calibri"/>
              </a:rPr>
              <a:t> – the class for &lt;body&gt; elements,</a:t>
            </a:r>
            <a:endParaRPr/>
          </a:p>
          <a:p>
            <a:pPr marL="457200" lvl="1" indent="0" algn="l" rtl="0">
              <a:spcBef>
                <a:spcPts val="0"/>
              </a:spcBef>
              <a:spcAft>
                <a:spcPts val="0"/>
              </a:spcAft>
              <a:buNone/>
            </a:pPr>
            <a:r>
              <a:rPr lang="en-US" sz="1200" b="0" i="0" u="sng" strike="noStrike">
                <a:solidFill>
                  <a:schemeClr val="hlink"/>
                </a:solidFill>
                <a:latin typeface="Calibri"/>
                <a:ea typeface="Calibri"/>
                <a:cs typeface="Calibri"/>
                <a:sym typeface="Calibri"/>
                <a:hlinkClick r:id="rId9"/>
              </a:rPr>
              <a:t>HTMLAnchorElement</a:t>
            </a:r>
            <a:r>
              <a:rPr lang="en-US" sz="1200" b="0" i="0">
                <a:solidFill>
                  <a:schemeClr val="dk1"/>
                </a:solidFill>
                <a:latin typeface="Calibri"/>
                <a:ea typeface="Calibri"/>
                <a:cs typeface="Calibri"/>
                <a:sym typeface="Calibri"/>
              </a:rPr>
              <a:t> – the class for &lt;a&gt; elements</a:t>
            </a:r>
            <a:endParaRPr/>
          </a:p>
          <a:p>
            <a:pPr marL="457200" lvl="1" indent="0" algn="l" rtl="0">
              <a:spcBef>
                <a:spcPts val="0"/>
              </a:spcBef>
              <a:spcAft>
                <a:spcPts val="0"/>
              </a:spcAft>
              <a:buNone/>
            </a:pPr>
            <a:r>
              <a:rPr lang="en-US" sz="1200" b="0" i="0">
                <a:solidFill>
                  <a:schemeClr val="dk1"/>
                </a:solidFill>
                <a:latin typeface="Calibri"/>
                <a:ea typeface="Calibri"/>
                <a:cs typeface="Calibri"/>
                <a:sym typeface="Calibri"/>
              </a:rPr>
              <a:t>…and so on, each tag has its own class that may provide specific properties and methods.</a:t>
            </a:r>
            <a:endParaRPr/>
          </a:p>
          <a:p>
            <a:pPr marL="0" lvl="0" indent="0" algn="l" rtl="0">
              <a:spcBef>
                <a:spcPts val="0"/>
              </a:spcBef>
              <a:spcAft>
                <a:spcPts val="0"/>
              </a:spcAft>
              <a:buNone/>
            </a:pPr>
            <a:endParaRPr/>
          </a:p>
        </p:txBody>
      </p:sp>
      <p:sp>
        <p:nvSpPr>
          <p:cNvPr id="571" name="Google Shape;5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To see the DOM node class name, we can recall that an object usually has the constructor property. It references to the class constructor, and constructor.name is its name: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document.body.constructor.name ); // HTMLBodyElement</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…Or we can just toString it: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 ); // [object HTMLBodyElement]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We also can use instanceof to check the inheritance: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 instanceof HTMLBodyElement ); // true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 instanceof HTMLElement ); // true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 instanceof Element ); // true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 instanceof Node ); // true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alert( document.body instanceof EventTarget ); // true</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As we can see, DOM nodes are regular JavaScript objects. They use prototype-based classes for inheritance.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That’s also easy to see by outputting an element with console.dir(elem) in a browser.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 in the console you can see HTMLElement.prototype, Element.prototype and so on.</a:t>
            </a:r>
            <a:endParaRPr/>
          </a:p>
        </p:txBody>
      </p:sp>
      <p:sp>
        <p:nvSpPr>
          <p:cNvPr id="579" name="Google Shape;57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CB8CA"/>
              </a:buClr>
              <a:buSzPts val="1200"/>
              <a:buFont typeface="Calibri"/>
              <a:buNone/>
            </a:pPr>
            <a:r>
              <a:rPr lang="en-US">
                <a:solidFill>
                  <a:srgbClr val="ACB8CA"/>
                </a:solidFill>
              </a:rPr>
              <a:t>https://developer.mozilla.org/en-US/docs/Web/API/Node</a:t>
            </a:r>
            <a:endParaRPr/>
          </a:p>
          <a:p>
            <a:pPr marL="0" lvl="0" indent="0" algn="l" rtl="0">
              <a:spcBef>
                <a:spcPts val="0"/>
              </a:spcBef>
              <a:spcAft>
                <a:spcPts val="0"/>
              </a:spcAft>
              <a:buNone/>
            </a:pPr>
            <a:r>
              <a:rPr lang="en-US">
                <a:solidFill>
                  <a:srgbClr val="ACB8CA"/>
                </a:solidFill>
              </a:rPr>
              <a:t>https://developer.mozilla.org/en-US/docs/Web/API/Element</a:t>
            </a:r>
            <a:endParaRPr/>
          </a:p>
          <a:p>
            <a:pPr marL="0" lvl="0" indent="0" algn="l" rtl="0">
              <a:spcBef>
                <a:spcPts val="0"/>
              </a:spcBef>
              <a:spcAft>
                <a:spcPts val="0"/>
              </a:spcAft>
              <a:buNone/>
            </a:pPr>
            <a:endParaRPr>
              <a:solidFill>
                <a:srgbClr val="ACB8CA"/>
              </a:solidFill>
            </a:endParaRPr>
          </a:p>
          <a:p>
            <a:pPr marL="0" marR="0" lvl="0" indent="0" algn="l" rtl="0">
              <a:lnSpc>
                <a:spcPct val="100000"/>
              </a:lnSpc>
              <a:spcBef>
                <a:spcPts val="0"/>
              </a:spcBef>
              <a:spcAft>
                <a:spcPts val="0"/>
              </a:spcAft>
              <a:buClr>
                <a:schemeClr val="dk1"/>
              </a:buClr>
              <a:buSzPts val="1200"/>
              <a:buFont typeface="Calibri"/>
              <a:buNone/>
            </a:pPr>
            <a:r>
              <a:rPr lang="en-US" sz="1200" b="1">
                <a:solidFill>
                  <a:schemeClr val="dk1"/>
                </a:solidFill>
                <a:latin typeface="Calibri"/>
                <a:ea typeface="Calibri"/>
                <a:cs typeface="Calibri"/>
                <a:sym typeface="Calibri"/>
              </a:rPr>
              <a:t>Interface </a:t>
            </a:r>
            <a:r>
              <a:rPr lang="en-US" sz="1200" b="1" u="sng" strike="noStrike">
                <a:solidFill>
                  <a:schemeClr val="hlink"/>
                </a:solidFill>
                <a:latin typeface="Calibri"/>
                <a:ea typeface="Calibri"/>
                <a:cs typeface="Calibri"/>
                <a:sym typeface="Calibri"/>
                <a:hlinkClick r:id="rId3"/>
              </a:rPr>
              <a:t>Node</a:t>
            </a:r>
            <a:r>
              <a:rPr lang="en-US" sz="1200" b="0" i="0" u="none" strike="noStrike">
                <a:solidFill>
                  <a:schemeClr val="dk1"/>
                </a:solidFill>
                <a:latin typeface="Calibri"/>
                <a:ea typeface="Calibri"/>
                <a:cs typeface="Calibri"/>
                <a:sym typeface="Calibri"/>
              </a:rPr>
              <a:t> </a:t>
            </a:r>
            <a:r>
              <a:rPr lang="en-US" sz="1200" b="0" i="0">
                <a:solidFill>
                  <a:schemeClr val="dk1"/>
                </a:solidFill>
                <a:latin typeface="Calibri"/>
                <a:ea typeface="Calibri"/>
                <a:cs typeface="Calibri"/>
                <a:sym typeface="Calibri"/>
              </a:rPr>
              <a:t>- </a:t>
            </a:r>
            <a:r>
              <a:rPr lang="en-US" u="sng">
                <a:solidFill>
                  <a:schemeClr val="hlink"/>
                </a:solidFill>
                <a:hlinkClick r:id="rId3"/>
              </a:rPr>
              <a:t>https://dom.spec.whatwg.org/#node</a:t>
            </a:r>
            <a:endParaRPr>
              <a:solidFill>
                <a:srgbClr val="ACB8CA"/>
              </a:solidFill>
            </a:endParaRPr>
          </a:p>
          <a:p>
            <a:pPr marL="0" lvl="0" indent="0" algn="l" rtl="0">
              <a:spcBef>
                <a:spcPts val="0"/>
              </a:spcBef>
              <a:spcAft>
                <a:spcPts val="0"/>
              </a:spcAft>
              <a:buNone/>
            </a:pPr>
            <a:endParaRPr>
              <a:solidFill>
                <a:srgbClr val="ACB8CA"/>
              </a:solidFill>
            </a:endParaRPr>
          </a:p>
          <a:p>
            <a:pPr marL="0" lvl="0" indent="0" algn="l" rtl="0">
              <a:spcBef>
                <a:spcPts val="0"/>
              </a:spcBef>
              <a:spcAft>
                <a:spcPts val="0"/>
              </a:spcAft>
              <a:buNone/>
            </a:pPr>
            <a:r>
              <a:rPr lang="en-US" sz="1200">
                <a:latin typeface="Consolas"/>
                <a:ea typeface="Consolas"/>
                <a:cs typeface="Consolas"/>
                <a:sym typeface="Consolas"/>
              </a:rPr>
              <a:t>interface </a:t>
            </a:r>
            <a:r>
              <a:rPr lang="en-US" sz="1200">
                <a:solidFill>
                  <a:schemeClr val="accent2"/>
                </a:solidFill>
                <a:latin typeface="Consolas"/>
                <a:ea typeface="Consolas"/>
                <a:cs typeface="Consolas"/>
                <a:sym typeface="Consolas"/>
              </a:rPr>
              <a:t>Node</a:t>
            </a:r>
            <a:r>
              <a:rPr lang="en-US" sz="1200">
                <a:latin typeface="Consolas"/>
                <a:ea typeface="Consolas"/>
                <a:cs typeface="Consolas"/>
                <a:sym typeface="Consolas"/>
              </a:rPr>
              <a:t> {</a:t>
            </a:r>
            <a:endParaRPr/>
          </a:p>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US" sz="1200">
                <a:latin typeface="Consolas"/>
                <a:ea typeface="Consolas"/>
                <a:cs typeface="Consolas"/>
                <a:sym typeface="Consolas"/>
              </a:rPr>
              <a:t>	const unsigned short ELEMENT_NODE = 1;</a:t>
            </a:r>
            <a:br>
              <a:rPr lang="en-US" sz="1200">
                <a:latin typeface="Consolas"/>
                <a:ea typeface="Consolas"/>
                <a:cs typeface="Consolas"/>
                <a:sym typeface="Consolas"/>
              </a:rPr>
            </a:br>
            <a:r>
              <a:rPr lang="en-US" sz="1200">
                <a:latin typeface="Consolas"/>
                <a:ea typeface="Consolas"/>
                <a:cs typeface="Consolas"/>
                <a:sym typeface="Consolas"/>
              </a:rPr>
              <a:t>	const unsigned short ATTRIBUTE_NODE = 2;</a:t>
            </a:r>
            <a:br>
              <a:rPr lang="en-US" sz="1200">
                <a:latin typeface="Consolas"/>
                <a:ea typeface="Consolas"/>
                <a:cs typeface="Consolas"/>
                <a:sym typeface="Consolas"/>
              </a:rPr>
            </a:br>
            <a:r>
              <a:rPr lang="en-US" sz="1200">
                <a:latin typeface="Consolas"/>
                <a:ea typeface="Consolas"/>
                <a:cs typeface="Consolas"/>
                <a:sym typeface="Consolas"/>
              </a:rPr>
              <a:t>	const unsigned short TEXT_NODE = 3;</a:t>
            </a:r>
            <a:br>
              <a:rPr lang="en-US" sz="1200">
                <a:latin typeface="Consolas"/>
                <a:ea typeface="Consolas"/>
                <a:cs typeface="Consolas"/>
                <a:sym typeface="Consolas"/>
              </a:rPr>
            </a:br>
            <a:r>
              <a:rPr lang="en-US" sz="1200">
                <a:latin typeface="Consolas"/>
                <a:ea typeface="Consolas"/>
                <a:cs typeface="Consolas"/>
                <a:sym typeface="Consolas"/>
              </a:rPr>
              <a:t>	const unsigned short CDATA_SECTION_NODE = 4;</a:t>
            </a:r>
            <a:endParaRPr/>
          </a:p>
          <a:p>
            <a:pPr marL="0" lvl="0" indent="0" algn="l" rtl="0">
              <a:spcBef>
                <a:spcPts val="0"/>
              </a:spcBef>
              <a:spcAft>
                <a:spcPts val="0"/>
              </a:spcAft>
              <a:buNone/>
            </a:pPr>
            <a:r>
              <a:rPr lang="en-US" sz="1200">
                <a:latin typeface="Consolas"/>
                <a:ea typeface="Consolas"/>
                <a:cs typeface="Consolas"/>
                <a:sym typeface="Consolas"/>
              </a:rPr>
              <a:t>	const unsigned short ENTITY_REFERENCE_NODE = 5;</a:t>
            </a:r>
            <a:endParaRPr/>
          </a:p>
          <a:p>
            <a:pPr marL="0" lvl="0" indent="0" algn="l" rtl="0">
              <a:spcBef>
                <a:spcPts val="0"/>
              </a:spcBef>
              <a:spcAft>
                <a:spcPts val="0"/>
              </a:spcAft>
              <a:buNone/>
            </a:pPr>
            <a:r>
              <a:rPr lang="en-US" sz="1200">
                <a:latin typeface="Consolas"/>
                <a:ea typeface="Consolas"/>
                <a:cs typeface="Consolas"/>
                <a:sym typeface="Consolas"/>
              </a:rPr>
              <a:t>	const unsigned short ENTITY_NODE = 6;</a:t>
            </a:r>
            <a:br>
              <a:rPr lang="en-US" sz="1200">
                <a:latin typeface="Consolas"/>
                <a:ea typeface="Consolas"/>
                <a:cs typeface="Consolas"/>
                <a:sym typeface="Consolas"/>
              </a:rPr>
            </a:br>
            <a:r>
              <a:rPr lang="en-US" sz="1200">
                <a:latin typeface="Consolas"/>
                <a:ea typeface="Consolas"/>
                <a:cs typeface="Consolas"/>
                <a:sym typeface="Consolas"/>
              </a:rPr>
              <a:t>	const unsigned short PROCESSING_INSTRUCTION_NODE = 7; </a:t>
            </a:r>
            <a:br>
              <a:rPr lang="en-US" sz="1200">
                <a:latin typeface="Consolas"/>
                <a:ea typeface="Consolas"/>
                <a:cs typeface="Consolas"/>
                <a:sym typeface="Consolas"/>
              </a:rPr>
            </a:br>
            <a:r>
              <a:rPr lang="en-US" sz="1200">
                <a:latin typeface="Consolas"/>
                <a:ea typeface="Consolas"/>
                <a:cs typeface="Consolas"/>
                <a:sym typeface="Consolas"/>
              </a:rPr>
              <a:t>	const unsigned short COMMENT_NODE = 8; </a:t>
            </a:r>
            <a:endParaRPr/>
          </a:p>
          <a:p>
            <a:pPr marL="0" lvl="0" indent="0" algn="l" rtl="0">
              <a:spcBef>
                <a:spcPts val="0"/>
              </a:spcBef>
              <a:spcAft>
                <a:spcPts val="0"/>
              </a:spcAft>
              <a:buNone/>
            </a:pPr>
            <a:r>
              <a:rPr lang="en-US" sz="1200">
                <a:latin typeface="Consolas"/>
                <a:ea typeface="Consolas"/>
                <a:cs typeface="Consolas"/>
                <a:sym typeface="Consolas"/>
              </a:rPr>
              <a:t>	const unsigned short DOCUMENT_NODE = 9; </a:t>
            </a:r>
            <a:br>
              <a:rPr lang="en-US" sz="1200">
                <a:latin typeface="Consolas"/>
                <a:ea typeface="Consolas"/>
                <a:cs typeface="Consolas"/>
                <a:sym typeface="Consolas"/>
              </a:rPr>
            </a:br>
            <a:r>
              <a:rPr lang="en-US" sz="1200">
                <a:latin typeface="Consolas"/>
                <a:ea typeface="Consolas"/>
                <a:cs typeface="Consolas"/>
                <a:sym typeface="Consolas"/>
              </a:rPr>
              <a:t>	const unsigned short DOCUMENT_TYPE_NODE = 10; </a:t>
            </a:r>
            <a:br>
              <a:rPr lang="en-US" sz="1200">
                <a:latin typeface="Consolas"/>
                <a:ea typeface="Consolas"/>
                <a:cs typeface="Consolas"/>
                <a:sym typeface="Consolas"/>
              </a:rPr>
            </a:br>
            <a:r>
              <a:rPr lang="en-US" sz="1200">
                <a:latin typeface="Consolas"/>
                <a:ea typeface="Consolas"/>
                <a:cs typeface="Consolas"/>
                <a:sym typeface="Consolas"/>
              </a:rPr>
              <a:t>	const unsigned short DOCUMENT_FRAGMENT_NODE = 11; </a:t>
            </a:r>
            <a:br>
              <a:rPr lang="en-US" sz="1200">
                <a:latin typeface="Consolas"/>
                <a:ea typeface="Consolas"/>
                <a:cs typeface="Consolas"/>
                <a:sym typeface="Consolas"/>
              </a:rPr>
            </a:br>
            <a:r>
              <a:rPr lang="en-US" sz="1200">
                <a:latin typeface="Consolas"/>
                <a:ea typeface="Consolas"/>
                <a:cs typeface="Consolas"/>
                <a:sym typeface="Consolas"/>
              </a:rPr>
              <a:t>	const unsigned short NOTATION_NODE = 12;</a:t>
            </a:r>
            <a:endParaRPr/>
          </a:p>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US" sz="1200">
                <a:latin typeface="Consolas"/>
                <a:ea typeface="Consolas"/>
                <a:cs typeface="Consolas"/>
                <a:sym typeface="Consolas"/>
              </a:rPr>
              <a:t>	... </a:t>
            </a:r>
            <a:endParaRPr/>
          </a:p>
          <a:p>
            <a:pPr marL="0" lvl="0" indent="0" algn="l" rtl="0">
              <a:spcBef>
                <a:spcPts val="0"/>
              </a:spcBef>
              <a:spcAft>
                <a:spcPts val="0"/>
              </a:spcAft>
              <a:buNone/>
            </a:pPr>
            <a:r>
              <a:rPr lang="en-US" sz="1200">
                <a:latin typeface="Consolas"/>
                <a:ea typeface="Consolas"/>
                <a:cs typeface="Consolas"/>
                <a:sym typeface="Consolas"/>
              </a:rPr>
              <a:t>} </a:t>
            </a:r>
            <a:endParaRPr/>
          </a:p>
          <a:p>
            <a:pPr marL="0" lvl="0" indent="0" algn="l" rtl="0">
              <a:spcBef>
                <a:spcPts val="0"/>
              </a:spcBef>
              <a:spcAft>
                <a:spcPts val="0"/>
              </a:spcAft>
              <a:buNone/>
            </a:pPr>
            <a:endParaRPr>
              <a:solidFill>
                <a:srgbClr val="ACB8CA"/>
              </a:solidFill>
            </a:endParaRPr>
          </a:p>
        </p:txBody>
      </p:sp>
      <p:sp>
        <p:nvSpPr>
          <p:cNvPr id="587" name="Google Shape;58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b="1">
                <a:solidFill>
                  <a:schemeClr val="lt1"/>
                </a:solidFill>
              </a:rPr>
              <a:t>http://youmightnotneedjquery.com/</a:t>
            </a:r>
            <a:endParaRPr/>
          </a:p>
        </p:txBody>
      </p:sp>
      <p:sp>
        <p:nvSpPr>
          <p:cNvPr id="596" name="Google Shape;59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https://developer.mozilla.org/en-US/docs/Web/API/Node/childNodes</a:t>
            </a:r>
            <a:endParaRPr/>
          </a:p>
        </p:txBody>
      </p:sp>
      <p:sp>
        <p:nvSpPr>
          <p:cNvPr id="624" name="Google Shape;62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31641" lvl="0" indent="-231641" algn="l" rtl="0">
              <a:spcBef>
                <a:spcPts val="0"/>
              </a:spcBef>
              <a:spcAft>
                <a:spcPts val="0"/>
              </a:spcAft>
              <a:buNone/>
            </a:pPr>
            <a:r>
              <a:rPr lang="en-US" sz="1200">
                <a:solidFill>
                  <a:srgbClr val="A5A5A5"/>
                </a:solidFill>
              </a:rPr>
              <a:t>document.childNodes.item(1)</a:t>
            </a:r>
            <a:endParaRPr/>
          </a:p>
          <a:p>
            <a:pPr marL="0" lvl="0" indent="0" algn="l" rtl="0">
              <a:spcBef>
                <a:spcPts val="1333"/>
              </a:spcBef>
              <a:spcAft>
                <a:spcPts val="0"/>
              </a:spcAft>
              <a:buClr>
                <a:srgbClr val="A5A5A5"/>
              </a:buClr>
              <a:buSzPts val="1200"/>
              <a:buFont typeface="Calibri"/>
              <a:buNone/>
            </a:pPr>
            <a:r>
              <a:rPr lang="en-US" sz="1200">
                <a:solidFill>
                  <a:srgbClr val="A5A5A5"/>
                </a:solidFill>
              </a:rPr>
              <a:t>// &lt;html&gt;....&lt;/html&gt; -- NodeList.item fn exists</a:t>
            </a:r>
            <a:endParaRPr/>
          </a:p>
          <a:p>
            <a:pPr marL="231641" lvl="0" indent="-231641" algn="l" rtl="0">
              <a:spcBef>
                <a:spcPts val="1333"/>
              </a:spcBef>
              <a:spcAft>
                <a:spcPts val="0"/>
              </a:spcAft>
              <a:buNone/>
            </a:pPr>
            <a:r>
              <a:rPr lang="en-US" sz="1200">
                <a:solidFill>
                  <a:srgbClr val="A5A5A5"/>
                </a:solidFill>
              </a:rPr>
              <a:t>[0,1,2,3].item(1)</a:t>
            </a:r>
            <a:endParaRPr/>
          </a:p>
          <a:p>
            <a:pPr marL="0" lvl="0" indent="0" algn="l" rtl="0">
              <a:spcBef>
                <a:spcPts val="1333"/>
              </a:spcBef>
              <a:spcAft>
                <a:spcPts val="0"/>
              </a:spcAft>
              <a:buClr>
                <a:srgbClr val="A5A5A5"/>
              </a:buClr>
              <a:buSzPts val="1200"/>
              <a:buFont typeface="Calibri"/>
              <a:buNone/>
            </a:pPr>
            <a:r>
              <a:rPr lang="en-US" sz="1200">
                <a:solidFill>
                  <a:srgbClr val="A5A5A5"/>
                </a:solidFill>
              </a:rPr>
              <a:t>// Uncaught TypeError: [0,1,2,3].item is not a function -- Array.item does NOT exist</a:t>
            </a:r>
            <a:endParaRPr/>
          </a:p>
          <a:p>
            <a:pPr marL="0" lvl="0" indent="0" algn="l" rtl="0">
              <a:spcBef>
                <a:spcPts val="1333"/>
              </a:spcBef>
              <a:spcAft>
                <a:spcPts val="0"/>
              </a:spcAft>
              <a:buNone/>
            </a:pPr>
            <a:endParaRPr/>
          </a:p>
        </p:txBody>
      </p:sp>
      <p:sp>
        <p:nvSpPr>
          <p:cNvPr id="632" name="Google Shape;632;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8" name="Google Shape;64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31641" lvl="0" indent="-231641" algn="l" rtl="0">
              <a:spcBef>
                <a:spcPts val="0"/>
              </a:spcBef>
              <a:spcAft>
                <a:spcPts val="0"/>
              </a:spcAft>
              <a:buNone/>
            </a:pPr>
            <a:r>
              <a:rPr lang="en-US" sz="1200">
                <a:solidFill>
                  <a:srgbClr val="A5A5A5"/>
                </a:solidFill>
              </a:rPr>
              <a:t>document.childNodes.item(1)</a:t>
            </a:r>
            <a:endParaRPr/>
          </a:p>
          <a:p>
            <a:pPr marL="0" lvl="0" indent="0" algn="l" rtl="0">
              <a:spcBef>
                <a:spcPts val="1333"/>
              </a:spcBef>
              <a:spcAft>
                <a:spcPts val="0"/>
              </a:spcAft>
              <a:buClr>
                <a:srgbClr val="A5A5A5"/>
              </a:buClr>
              <a:buSzPts val="1200"/>
              <a:buFont typeface="Calibri"/>
              <a:buNone/>
            </a:pPr>
            <a:r>
              <a:rPr lang="en-US" sz="1200">
                <a:solidFill>
                  <a:srgbClr val="A5A5A5"/>
                </a:solidFill>
              </a:rPr>
              <a:t>// &lt;html&gt;....&lt;/html&gt; -- NodeList.item fn exists</a:t>
            </a:r>
            <a:endParaRPr/>
          </a:p>
          <a:p>
            <a:pPr marL="231641" lvl="0" indent="-231641" algn="l" rtl="0">
              <a:spcBef>
                <a:spcPts val="1333"/>
              </a:spcBef>
              <a:spcAft>
                <a:spcPts val="0"/>
              </a:spcAft>
              <a:buNone/>
            </a:pPr>
            <a:r>
              <a:rPr lang="en-US" sz="1200">
                <a:solidFill>
                  <a:srgbClr val="A5A5A5"/>
                </a:solidFill>
              </a:rPr>
              <a:t>[0,1,2,3].item(1)</a:t>
            </a:r>
            <a:endParaRPr/>
          </a:p>
          <a:p>
            <a:pPr marL="0" lvl="0" indent="0" algn="l" rtl="0">
              <a:spcBef>
                <a:spcPts val="1333"/>
              </a:spcBef>
              <a:spcAft>
                <a:spcPts val="0"/>
              </a:spcAft>
              <a:buClr>
                <a:srgbClr val="A5A5A5"/>
              </a:buClr>
              <a:buSzPts val="1200"/>
              <a:buFont typeface="Calibri"/>
              <a:buNone/>
            </a:pPr>
            <a:r>
              <a:rPr lang="en-US" sz="1200">
                <a:solidFill>
                  <a:srgbClr val="A5A5A5"/>
                </a:solidFill>
              </a:rPr>
              <a:t>// Uncaught TypeError: [0,1,2,3].item is not a function -- Array.item does NOT exist</a:t>
            </a:r>
            <a:endParaRPr/>
          </a:p>
          <a:p>
            <a:pPr marL="0" lvl="0" indent="0" algn="l" rtl="0">
              <a:spcBef>
                <a:spcPts val="1333"/>
              </a:spcBef>
              <a:spcAft>
                <a:spcPts val="0"/>
              </a:spcAft>
              <a:buNone/>
            </a:pPr>
            <a:endParaRPr/>
          </a:p>
        </p:txBody>
      </p:sp>
      <p:sp>
        <p:nvSpPr>
          <p:cNvPr id="649" name="Google Shape;64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155CC"/>
              </a:buClr>
              <a:buSzPts val="1200"/>
              <a:buFont typeface="Arial"/>
              <a:buNone/>
            </a:pPr>
            <a:r>
              <a:rPr lang="en-US" u="sng">
                <a:solidFill>
                  <a:schemeClr val="hlink"/>
                </a:solidFill>
                <a:latin typeface="Arial"/>
                <a:ea typeface="Arial"/>
                <a:cs typeface="Arial"/>
                <a:sym typeface="Arial"/>
                <a:hlinkClick r:id="rId3"/>
              </a:rPr>
              <a:t>https://developer.mozilla.org/en-US/docs/Web/API/ParentNode/children</a:t>
            </a:r>
            <a:endParaRPr/>
          </a:p>
        </p:txBody>
      </p:sp>
      <p:sp>
        <p:nvSpPr>
          <p:cNvPr id="674" name="Google Shape;67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https://quirksmode.org/dom/core/</a:t>
            </a:r>
            <a:endParaRPr/>
          </a:p>
        </p:txBody>
      </p:sp>
      <p:sp>
        <p:nvSpPr>
          <p:cNvPr id="682" name="Google Shape;682;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https://developer.mozilla.org/en-US/docs/Web/API/Element/querySelectorAll</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https://developer.mozilla.org/en-US/docs/Web/API/Element/querySelector</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Element.prototype.querySelectorAll</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querySelectorAll() { [native code] }</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$0.querySelectorAll("a")</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 a.logo, a.login-link.js-login-link, a, ….. ]</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$0.querySelectorAll("a") instanceof Element</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false</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$0.querySelectorAll("a").querySelectorAll</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undefined</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$0.querySelectorAll("a")[0]</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&lt;a href=​"/​/​www.mozilla.org/​" class=​"no-track"&gt;​mozilla​&lt;/a&gt;​</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$0.querySelectorAll("a")[0] instanceof Element</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true</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$0.querySelectorAll("a")[0].querySelectorAll</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 querySelectorAll() { [native code] }</a:t>
            </a:r>
            <a:endParaRPr b="0"/>
          </a:p>
          <a:p>
            <a:pPr marL="0" lvl="0" indent="0" algn="l" rtl="0">
              <a:spcBef>
                <a:spcPts val="0"/>
              </a:spcBef>
              <a:spcAft>
                <a:spcPts val="0"/>
              </a:spcAft>
              <a:buNone/>
            </a:pPr>
            <a:br>
              <a:rPr lang="en-US"/>
            </a:br>
            <a:endParaRPr/>
          </a:p>
        </p:txBody>
      </p:sp>
      <p:sp>
        <p:nvSpPr>
          <p:cNvPr id="698" name="Google Shape;69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a:solidFill>
                  <a:schemeClr val="hlink"/>
                </a:solidFill>
                <a:hlinkClick r:id="rId3"/>
              </a:rPr>
              <a:t>https://developer.mozilla.org/en-US/docs/Web/API/Element/getElementsByTagName</a:t>
            </a:r>
            <a:endParaRPr/>
          </a:p>
          <a:p>
            <a:pPr marL="0" lvl="0" indent="0" algn="l" rtl="0">
              <a:spcBef>
                <a:spcPts val="0"/>
              </a:spcBef>
              <a:spcAft>
                <a:spcPts val="0"/>
              </a:spcAft>
              <a:buNone/>
            </a:pPr>
            <a:r>
              <a:rPr lang="en-US" u="sng">
                <a:solidFill>
                  <a:schemeClr val="hlink"/>
                </a:solidFill>
                <a:hlinkClick r:id="rId4"/>
              </a:rPr>
              <a:t>https://developer.mozilla.org/en-US/docs/Web/API/Element/getElementsByClassName</a:t>
            </a:r>
            <a:endParaRPr b="1">
              <a:solidFill>
                <a:srgbClr val="FF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accent2"/>
              </a:buClr>
              <a:buSzPts val="1200"/>
              <a:buFont typeface="Arial"/>
              <a:buNone/>
            </a:pPr>
            <a:r>
              <a:rPr lang="en-US" sz="1200">
                <a:solidFill>
                  <a:srgbClr val="A5A5A5"/>
                </a:solidFill>
              </a:rPr>
              <a:t>The </a:t>
            </a:r>
            <a:r>
              <a:rPr lang="en-US" sz="1200" i="1">
                <a:solidFill>
                  <a:srgbClr val="000000"/>
                </a:solidFill>
                <a:latin typeface="Calibri"/>
                <a:ea typeface="Calibri"/>
                <a:cs typeface="Calibri"/>
                <a:sym typeface="Calibri"/>
              </a:rPr>
              <a:t>Element</a:t>
            </a:r>
            <a:r>
              <a:rPr lang="en-US" sz="1200" i="1">
                <a:solidFill>
                  <a:schemeClr val="accent2"/>
                </a:solidFill>
                <a:latin typeface="Calibri"/>
                <a:ea typeface="Calibri"/>
                <a:cs typeface="Calibri"/>
                <a:sym typeface="Calibri"/>
              </a:rPr>
              <a:t>.getElementsByTagName</a:t>
            </a:r>
            <a:r>
              <a:rPr lang="en-US" sz="1200">
                <a:solidFill>
                  <a:srgbClr val="A5A5A5"/>
                </a:solidFill>
              </a:rPr>
              <a:t>() method returns a live </a:t>
            </a:r>
            <a:r>
              <a:rPr lang="en-US" sz="1200" i="1">
                <a:solidFill>
                  <a:schemeClr val="accent2"/>
                </a:solidFill>
                <a:latin typeface="Calibri"/>
                <a:ea typeface="Calibri"/>
                <a:cs typeface="Calibri"/>
                <a:sym typeface="Calibri"/>
              </a:rPr>
              <a:t>HTMLCollection</a:t>
            </a:r>
            <a:r>
              <a:rPr lang="en-US" sz="1200">
                <a:solidFill>
                  <a:srgbClr val="A5A5A5"/>
                </a:solidFill>
              </a:rPr>
              <a:t> of elements with the given tag name. The subtree underneath the specified element is searched, excluding the element itself. </a:t>
            </a:r>
            <a:endParaRPr/>
          </a:p>
          <a:p>
            <a:pPr marL="0" marR="0" lvl="0" indent="0" algn="l" rtl="0">
              <a:lnSpc>
                <a:spcPct val="120000"/>
              </a:lnSpc>
              <a:spcBef>
                <a:spcPts val="1333"/>
              </a:spcBef>
              <a:spcAft>
                <a:spcPts val="0"/>
              </a:spcAft>
              <a:buClr>
                <a:schemeClr val="accent2"/>
              </a:buClr>
              <a:buSzPts val="1200"/>
              <a:buFont typeface="Arial"/>
              <a:buNone/>
            </a:pPr>
            <a:r>
              <a:rPr lang="en-US" sz="1200">
                <a:solidFill>
                  <a:srgbClr val="A5A5A5"/>
                </a:solidFill>
              </a:rPr>
              <a:t>When called on an HTML element in an HTML document, </a:t>
            </a:r>
            <a:r>
              <a:rPr lang="en-US" sz="1200" i="1">
                <a:solidFill>
                  <a:schemeClr val="accent2"/>
                </a:solidFill>
                <a:latin typeface="Calibri"/>
                <a:ea typeface="Calibri"/>
                <a:cs typeface="Calibri"/>
                <a:sym typeface="Calibri"/>
              </a:rPr>
              <a:t>getElementsByTagName</a:t>
            </a:r>
            <a:r>
              <a:rPr lang="en-US" sz="1200">
                <a:solidFill>
                  <a:srgbClr val="A5A5A5"/>
                </a:solidFill>
              </a:rPr>
              <a:t> put its argument in lower case before proceeding.</a:t>
            </a:r>
            <a:endParaRPr/>
          </a:p>
          <a:p>
            <a:pPr marL="0" lvl="0" indent="0" algn="l" rtl="0">
              <a:lnSpc>
                <a:spcPct val="120000"/>
              </a:lnSpc>
              <a:spcBef>
                <a:spcPts val="1333"/>
              </a:spcBef>
              <a:spcAft>
                <a:spcPts val="0"/>
              </a:spcAft>
              <a:buClr>
                <a:schemeClr val="accent2"/>
              </a:buClr>
              <a:buSzPts val="1200"/>
              <a:buFont typeface="Arial"/>
              <a:buNone/>
            </a:pPr>
            <a:endParaRPr sz="1200">
              <a:solidFill>
                <a:srgbClr val="A5A5A5"/>
              </a:solidFill>
            </a:endParaRPr>
          </a:p>
          <a:p>
            <a:pPr marL="0" lvl="0" indent="0" algn="l" rtl="0">
              <a:lnSpc>
                <a:spcPct val="120000"/>
              </a:lnSpc>
              <a:spcBef>
                <a:spcPts val="1333"/>
              </a:spcBef>
              <a:spcAft>
                <a:spcPts val="0"/>
              </a:spcAft>
              <a:buClr>
                <a:schemeClr val="accent2"/>
              </a:buClr>
              <a:buSzPts val="1200"/>
              <a:buFont typeface="Arial"/>
              <a:buNone/>
            </a:pPr>
            <a:endParaRPr sz="1200">
              <a:solidFill>
                <a:srgbClr val="A5A5A5"/>
              </a:solidFill>
            </a:endParaRPr>
          </a:p>
          <a:p>
            <a:pPr marL="0" marR="0" lvl="0" indent="0" algn="l" rtl="0">
              <a:lnSpc>
                <a:spcPct val="100000"/>
              </a:lnSpc>
              <a:spcBef>
                <a:spcPts val="1333"/>
              </a:spcBef>
              <a:spcAft>
                <a:spcPts val="0"/>
              </a:spcAft>
              <a:buClr>
                <a:srgbClr val="A5A5A5"/>
              </a:buClr>
              <a:buSzPts val="1200"/>
              <a:buFont typeface="Calibri"/>
              <a:buNone/>
            </a:pPr>
            <a:r>
              <a:rPr lang="en-US" sz="1200">
                <a:solidFill>
                  <a:srgbClr val="A5A5A5"/>
                </a:solidFill>
              </a:rPr>
              <a:t>The </a:t>
            </a:r>
            <a:r>
              <a:rPr lang="en-US" sz="1400" i="1">
                <a:solidFill>
                  <a:schemeClr val="accent2"/>
                </a:solidFill>
                <a:latin typeface="Calibri"/>
                <a:ea typeface="Calibri"/>
                <a:cs typeface="Calibri"/>
                <a:sym typeface="Calibri"/>
              </a:rPr>
              <a:t>Element.getElementsByClassName</a:t>
            </a:r>
            <a:r>
              <a:rPr lang="en-US" sz="1200">
                <a:solidFill>
                  <a:srgbClr val="A5A5A5"/>
                </a:solidFill>
              </a:rPr>
              <a:t>() method returns a live </a:t>
            </a:r>
            <a:r>
              <a:rPr lang="en-US" sz="1400" i="1">
                <a:solidFill>
                  <a:schemeClr val="accent2"/>
                </a:solidFill>
                <a:latin typeface="Calibri"/>
                <a:ea typeface="Calibri"/>
                <a:cs typeface="Calibri"/>
                <a:sym typeface="Calibri"/>
              </a:rPr>
              <a:t>HTMLCollection</a:t>
            </a:r>
            <a:r>
              <a:rPr lang="en-US" sz="1200">
                <a:solidFill>
                  <a:srgbClr val="A5A5A5"/>
                </a:solidFill>
              </a:rPr>
              <a:t> containing all child elements which have all of the given class names. When called on the document object, the complete document is searched, including the root node.</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document.getElementsByName(name) method returns elements with the given name attribute, document-wide. very rarely used.</a:t>
            </a:r>
            <a:endParaRPr/>
          </a:p>
          <a:p>
            <a:pPr marL="0" marR="0" lvl="0" indent="0" algn="l" rtl="0">
              <a:lnSpc>
                <a:spcPct val="100000"/>
              </a:lnSpc>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All methods </a:t>
            </a:r>
            <a:r>
              <a:rPr lang="en-US"/>
              <a:t>"getElementsBy*"</a:t>
            </a:r>
            <a:r>
              <a:rPr lang="en-US" sz="1200" b="0" i="0">
                <a:solidFill>
                  <a:schemeClr val="dk1"/>
                </a:solidFill>
                <a:latin typeface="Calibri"/>
                <a:ea typeface="Calibri"/>
                <a:cs typeface="Calibri"/>
                <a:sym typeface="Calibri"/>
              </a:rPr>
              <a:t> return a </a:t>
            </a:r>
            <a:r>
              <a:rPr lang="en-US" sz="1200" b="0" i="1">
                <a:solidFill>
                  <a:schemeClr val="dk1"/>
                </a:solidFill>
                <a:latin typeface="Calibri"/>
                <a:ea typeface="Calibri"/>
                <a:cs typeface="Calibri"/>
                <a:sym typeface="Calibri"/>
              </a:rPr>
              <a:t>live</a:t>
            </a:r>
            <a:r>
              <a:rPr lang="en-US" sz="1200" b="0" i="0">
                <a:solidFill>
                  <a:schemeClr val="dk1"/>
                </a:solidFill>
                <a:latin typeface="Calibri"/>
                <a:ea typeface="Calibri"/>
                <a:cs typeface="Calibri"/>
                <a:sym typeface="Calibri"/>
              </a:rPr>
              <a:t> collection. Such collections always reflect the current state of the document and “auto-update” when it changes.</a:t>
            </a:r>
            <a:endParaRPr/>
          </a:p>
          <a:p>
            <a:pPr marL="0" lvl="0" indent="0" algn="l" rtl="0">
              <a:spcBef>
                <a:spcPts val="0"/>
              </a:spcBef>
              <a:spcAft>
                <a:spcPts val="0"/>
              </a:spcAft>
              <a:buNone/>
            </a:pPr>
            <a:endParaRPr/>
          </a:p>
        </p:txBody>
      </p:sp>
      <p:sp>
        <p:nvSpPr>
          <p:cNvPr id="719" name="Google Shape;719;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If the given child is a </a:t>
            </a:r>
            <a:r>
              <a:rPr lang="en-US">
                <a:solidFill>
                  <a:srgbClr val="C9C9C9"/>
                </a:solidFill>
              </a:rPr>
              <a:t>reference to an existing node in the document</a:t>
            </a:r>
            <a:r>
              <a:rPr lang="en-US"/>
              <a:t>, </a:t>
            </a:r>
            <a:br>
              <a:rPr lang="en-US"/>
            </a:br>
            <a:r>
              <a:rPr lang="en-US"/>
              <a:t>appendChild() </a:t>
            </a:r>
            <a:r>
              <a:rPr lang="en-US" b="1">
                <a:solidFill>
                  <a:srgbClr val="C9C9C9"/>
                </a:solidFill>
              </a:rPr>
              <a:t>moves it from its current position to the new position </a:t>
            </a:r>
            <a:r>
              <a:rPr lang="en-US"/>
              <a:t>(there is no requirement to remove the node from its parent node before appending it to some other node).</a:t>
            </a:r>
            <a:endParaRPr/>
          </a:p>
          <a:p>
            <a:pPr marL="0" lvl="0" indent="0" algn="l" rtl="0">
              <a:spcBef>
                <a:spcPts val="0"/>
              </a:spcBef>
              <a:spcAft>
                <a:spcPts val="0"/>
              </a:spcAft>
              <a:buNone/>
            </a:pPr>
            <a:endParaRPr/>
          </a:p>
        </p:txBody>
      </p:sp>
      <p:sp>
        <p:nvSpPr>
          <p:cNvPr id="750" name="Google Shape;75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765" name="Google Shape;76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3" name="Google Shape;77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1" name="Google Shape;78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9" name="Google Shape;789;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https://developer.mozilla.org/en-US/docs/Web/API/Element/className</a:t>
            </a:r>
            <a:endParaRPr/>
          </a:p>
        </p:txBody>
      </p:sp>
      <p:sp>
        <p:nvSpPr>
          <p:cNvPr id="790" name="Google Shape;790;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a:t>
            </a:r>
            <a:r>
              <a:rPr lang="en-US"/>
              <a:t>textContent</a:t>
            </a:r>
            <a:r>
              <a:rPr lang="en-US" sz="1200" b="0" i="0">
                <a:solidFill>
                  <a:schemeClr val="dk1"/>
                </a:solidFill>
                <a:latin typeface="Calibri"/>
                <a:ea typeface="Calibri"/>
                <a:cs typeface="Calibri"/>
                <a:sym typeface="Calibri"/>
              </a:rPr>
              <a:t> provides access to the </a:t>
            </a:r>
            <a:r>
              <a:rPr lang="en-US" sz="1200" b="0" i="1">
                <a:solidFill>
                  <a:schemeClr val="dk1"/>
                </a:solidFill>
                <a:latin typeface="Calibri"/>
                <a:ea typeface="Calibri"/>
                <a:cs typeface="Calibri"/>
                <a:sym typeface="Calibri"/>
              </a:rPr>
              <a:t>text</a:t>
            </a:r>
            <a:r>
              <a:rPr lang="en-US" sz="1200" b="0" i="0">
                <a:solidFill>
                  <a:schemeClr val="dk1"/>
                </a:solidFill>
                <a:latin typeface="Calibri"/>
                <a:ea typeface="Calibri"/>
                <a:cs typeface="Calibri"/>
                <a:sym typeface="Calibri"/>
              </a:rPr>
              <a:t> inside the element: only text, minus all </a:t>
            </a:r>
            <a:r>
              <a:rPr lang="en-US"/>
              <a:t>&lt;tags&gt;</a:t>
            </a:r>
            <a:r>
              <a:rPr lang="en-US" sz="1200" b="0" i="0">
                <a:solidFill>
                  <a:schemeClr val="dk1"/>
                </a:solidFill>
                <a:latin typeface="Calibri"/>
                <a:ea typeface="Calibri"/>
                <a:cs typeface="Calibri"/>
                <a:sym typeface="Calibri"/>
              </a:rPr>
              <a:t>.</a:t>
            </a:r>
            <a:endParaRPr/>
          </a:p>
        </p:txBody>
      </p:sp>
      <p:sp>
        <p:nvSpPr>
          <p:cNvPr id="821" name="Google Shape;821;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Google Shape;83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Adds a new attribute or changes the value of an existing attribute on the specified element. Returns undefined.</a:t>
            </a:r>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None/>
            </a:pPr>
            <a:r>
              <a:rPr lang="en-US"/>
              <a:t>element.getAttribute(name);</a:t>
            </a:r>
            <a:endParaRPr/>
          </a:p>
          <a:p>
            <a:pPr marL="0" lvl="0" indent="0" algn="l" rtl="0">
              <a:spcBef>
                <a:spcPts val="0"/>
              </a:spcBef>
              <a:spcAft>
                <a:spcPts val="0"/>
              </a:spcAft>
              <a:buNone/>
            </a:pPr>
            <a:r>
              <a:rPr lang="en-US"/>
              <a:t>element.setAttribute(name, value);</a:t>
            </a:r>
            <a:endParaRPr/>
          </a:p>
          <a:p>
            <a:pPr marL="457200" lvl="1" indent="0" algn="l" rtl="0">
              <a:spcBef>
                <a:spcPts val="0"/>
              </a:spcBef>
              <a:spcAft>
                <a:spcPts val="0"/>
              </a:spcAft>
              <a:buNone/>
            </a:pPr>
            <a:r>
              <a:rPr lang="en-US"/>
              <a:t>name is the name of the attribute as a string.</a:t>
            </a:r>
            <a:endParaRPr/>
          </a:p>
          <a:p>
            <a:pPr marL="457200" lvl="1" indent="0" algn="l" rtl="0">
              <a:spcBef>
                <a:spcPts val="0"/>
              </a:spcBef>
              <a:spcAft>
                <a:spcPts val="0"/>
              </a:spcAft>
              <a:buNone/>
            </a:pPr>
            <a:r>
              <a:rPr lang="en-US"/>
              <a:t>value is the desired new value of the attribute.</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p:txBody>
      </p:sp>
      <p:sp>
        <p:nvSpPr>
          <p:cNvPr id="832" name="Google Shape;832;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5" name="Google Shape;905;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HTML DOM events allow JavaScript to register different event handlers on elements in an HTML document.</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Events are normally used in combination with functions, and the function will not be executed before the event occurs (such as when a user clicks a button).</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906" name="Google Shape;906;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Google Shape;91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a:solidFill>
                  <a:schemeClr val="dk1"/>
                </a:solidFill>
                <a:latin typeface="Calibri"/>
                <a:ea typeface="Calibri"/>
                <a:cs typeface="Calibri"/>
                <a:sym typeface="Calibri"/>
              </a:rPr>
              <a:t>Standard events</a:t>
            </a:r>
            <a:endParaRPr sz="1200" b="1" i="0">
              <a:solidFill>
                <a:schemeClr val="dk1"/>
              </a:solidFill>
              <a:latin typeface="Calibri"/>
              <a:ea typeface="Calibri"/>
              <a:cs typeface="Calibri"/>
              <a:sym typeface="Calibri"/>
            </a:endParaRPr>
          </a:p>
          <a:p>
            <a:pPr marL="0" lvl="0" indent="0" algn="l" rtl="0">
              <a:spcBef>
                <a:spcPts val="0"/>
              </a:spcBef>
              <a:spcAft>
                <a:spcPts val="0"/>
              </a:spcAft>
              <a:buNone/>
            </a:pPr>
            <a:endParaRPr sz="1200" b="1"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These events are defined in official Web specifications, and should be common across browsers. Each event is listed along with the interface representing the object sent to recipients of the event (so you can find information about what data is provided with each event) as well as a link to the specification or specifications that define the event.</a:t>
            </a:r>
            <a:endParaRPr/>
          </a:p>
          <a:p>
            <a:pPr marL="0" lvl="0" indent="0" algn="l" rtl="0">
              <a:spcBef>
                <a:spcPts val="0"/>
              </a:spcBef>
              <a:spcAft>
                <a:spcPts val="0"/>
              </a:spcAft>
              <a:buNone/>
            </a:pPr>
            <a:br>
              <a:rPr lang="en-US"/>
            </a:br>
            <a:r>
              <a:rPr lang="en-US"/>
              <a:t>Also we can generate own (custom) events. </a:t>
            </a:r>
            <a:endParaRPr>
              <a:solidFill>
                <a:schemeClr val="accent2"/>
              </a:solidFill>
            </a:endParaRPr>
          </a:p>
        </p:txBody>
      </p:sp>
      <p:sp>
        <p:nvSpPr>
          <p:cNvPr id="919" name="Google Shape;919;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Google Shape;97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 the past, browsers have had major inconsistencies in the way they attach event listeners to DOM nodes.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As we move ever closer to standardized browser environments, we can more safely use the APIs from the official specification. To keep it simple, I will describe how to manage events for the modern Web. </a:t>
            </a:r>
            <a:endParaRPr/>
          </a:p>
        </p:txBody>
      </p:sp>
      <p:sp>
        <p:nvSpPr>
          <p:cNvPr id="971" name="Google Shape;971;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A possible way to get notified of </a:t>
            </a:r>
            <a:r>
              <a:rPr lang="en-US" sz="1200" b="0" i="0" u="none" strike="noStrike">
                <a:solidFill>
                  <a:schemeClr val="dk1"/>
                </a:solidFill>
                <a:latin typeface="Calibri"/>
                <a:ea typeface="Calibri"/>
                <a:cs typeface="Calibri"/>
                <a:sym typeface="Calibri"/>
              </a:rPr>
              <a:t>Event</a:t>
            </a:r>
            <a:r>
              <a:rPr lang="en-US" sz="1200" b="0" i="0">
                <a:solidFill>
                  <a:schemeClr val="dk1"/>
                </a:solidFill>
                <a:latin typeface="Calibri"/>
                <a:ea typeface="Calibri"/>
                <a:cs typeface="Calibri"/>
                <a:sym typeface="Calibri"/>
              </a:rPr>
              <a:t>s of a particular type (such as </a:t>
            </a:r>
            <a:r>
              <a:rPr lang="en-US" sz="1200" b="0" i="0" u="none" strike="noStrike">
                <a:solidFill>
                  <a:schemeClr val="dk1"/>
                </a:solidFill>
                <a:latin typeface="Calibri"/>
                <a:ea typeface="Calibri"/>
                <a:cs typeface="Calibri"/>
                <a:sym typeface="Calibri"/>
              </a:rPr>
              <a:t>click</a:t>
            </a:r>
            <a:r>
              <a:rPr lang="en-US" sz="1200" b="0" i="0">
                <a:solidFill>
                  <a:schemeClr val="dk1"/>
                </a:solidFill>
                <a:latin typeface="Calibri"/>
                <a:ea typeface="Calibri"/>
                <a:cs typeface="Calibri"/>
                <a:sym typeface="Calibri"/>
              </a:rPr>
              <a:t>) for a given object is to specify an </a:t>
            </a:r>
            <a:r>
              <a:rPr lang="en-US" sz="1200" b="1" i="0">
                <a:solidFill>
                  <a:schemeClr val="dk1"/>
                </a:solidFill>
                <a:latin typeface="Calibri"/>
                <a:ea typeface="Calibri"/>
                <a:cs typeface="Calibri"/>
                <a:sym typeface="Calibri"/>
              </a:rPr>
              <a:t>event handler</a:t>
            </a:r>
            <a:r>
              <a:rPr lang="en-US" sz="1200" b="0" i="0">
                <a:solidFill>
                  <a:schemeClr val="dk1"/>
                </a:solidFill>
                <a:latin typeface="Calibri"/>
                <a:ea typeface="Calibri"/>
                <a:cs typeface="Calibri"/>
                <a:sym typeface="Calibri"/>
              </a:rPr>
              <a:t> using:</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An HTML attribute named on{eventtype} on an element, for example: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&lt;button </a:t>
            </a:r>
            <a:r>
              <a:rPr lang="en-US" sz="1200" b="1" i="0">
                <a:solidFill>
                  <a:schemeClr val="dk1"/>
                </a:solidFill>
                <a:latin typeface="Calibri"/>
                <a:ea typeface="Calibri"/>
                <a:cs typeface="Calibri"/>
                <a:sym typeface="Calibri"/>
              </a:rPr>
              <a:t>onclick="return handleClick(event);"</a:t>
            </a:r>
            <a:r>
              <a:rPr lang="en-US" sz="1200" b="0" i="0">
                <a:solidFill>
                  <a:schemeClr val="dk1"/>
                </a:solidFill>
                <a:latin typeface="Calibri"/>
                <a:ea typeface="Calibri"/>
                <a:cs typeface="Calibri"/>
                <a:sym typeface="Calibri"/>
              </a:rPr>
              <a:t>&gt;</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Or by setting the corresponding property from JavaScript, for example: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document.getElementById("mybutton")</a:t>
            </a:r>
            <a:r>
              <a:rPr lang="en-US" sz="1200" b="1" i="0">
                <a:solidFill>
                  <a:schemeClr val="dk1"/>
                </a:solidFill>
                <a:latin typeface="Calibri"/>
                <a:ea typeface="Calibri"/>
                <a:cs typeface="Calibri"/>
                <a:sym typeface="Calibri"/>
              </a:rPr>
              <a:t>.onclick = function(event) { ... }</a:t>
            </a: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endParaRPr/>
          </a:p>
        </p:txBody>
      </p:sp>
      <p:sp>
        <p:nvSpPr>
          <p:cNvPr id="978" name="Google Shape;978;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6" name="Google Shape;996;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 JavaScript, we can listen to events using this: </a:t>
            </a:r>
            <a:r>
              <a:rPr lang="en-US" sz="1200" b="1" i="0">
                <a:solidFill>
                  <a:schemeClr val="dk1"/>
                </a:solidFill>
                <a:latin typeface="Calibri"/>
                <a:ea typeface="Calibri"/>
                <a:cs typeface="Calibri"/>
                <a:sym typeface="Calibri"/>
              </a:rPr>
              <a:t>addEventListener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event-name (string)</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This is the name or type of event that you would like to listen to. It could be any of the standard DOM events (click, mousedown, touchstart, transitionEnd, etc.) or even your own custom event name (we’ll touch on custom events later).</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callback (function)</a:t>
            </a:r>
            <a:br>
              <a:rPr lang="en-US" sz="1200" b="1"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This function gets called when the event happens. The event object, containing data about the event, is passed as the first argument.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use-capture (boolean)</a:t>
            </a:r>
            <a:br>
              <a:rPr lang="en-US" sz="1200" b="1"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This declares whether the callback should be fired in the “capture” phase.</a:t>
            </a:r>
            <a:endParaRPr/>
          </a:p>
        </p:txBody>
      </p:sp>
      <p:sp>
        <p:nvSpPr>
          <p:cNvPr id="997" name="Google Shape;997;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7" name="Google Shape;1007;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 JavaScript, we can listen to events using this: </a:t>
            </a:r>
            <a:r>
              <a:rPr lang="en-US" sz="1200" b="1" i="0">
                <a:solidFill>
                  <a:schemeClr val="dk1"/>
                </a:solidFill>
                <a:latin typeface="Calibri"/>
                <a:ea typeface="Calibri"/>
                <a:cs typeface="Calibri"/>
                <a:sym typeface="Calibri"/>
              </a:rPr>
              <a:t>addEventListener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event-name (string)</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This is the name or type of event that you would like to listen to. It could be any of the standard DOM events (click, mousedown, touchstart, transitionEnd, etc.) or even your own custom event name (we’ll touch on custom events later).</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callback (function)</a:t>
            </a:r>
            <a:br>
              <a:rPr lang="en-US" sz="1200" b="1"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This function gets called when the event happens. The event object, containing data about the event, is passed as the first argument.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use-capture (boolean)</a:t>
            </a:r>
            <a:br>
              <a:rPr lang="en-US" sz="1200" b="1"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This declares whether the callback should be fired in the “capture” phase.</a:t>
            </a:r>
            <a:endParaRPr/>
          </a:p>
        </p:txBody>
      </p:sp>
      <p:sp>
        <p:nvSpPr>
          <p:cNvPr id="1008" name="Google Shape;1008;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8" name="Google Shape;1018;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Removing event listeners once they are no longer needed is a best practice (especially in long-running Web applications). To do this, use the</a:t>
            </a:r>
            <a:r>
              <a:rPr lang="en-US"/>
              <a:t>element.removeEventListener()</a:t>
            </a:r>
            <a:r>
              <a:rPr lang="en-US" sz="1200" b="0" i="0">
                <a:solidFill>
                  <a:schemeClr val="dk1"/>
                </a:solidFill>
                <a:latin typeface="Calibri"/>
                <a:ea typeface="Calibri"/>
                <a:cs typeface="Calibri"/>
                <a:sym typeface="Calibri"/>
              </a:rPr>
              <a:t> method.</a:t>
            </a:r>
            <a:endParaRPr/>
          </a:p>
          <a:p>
            <a:pPr marL="0" marR="0" lvl="0" indent="0" algn="l" rtl="0">
              <a:lnSpc>
                <a:spcPct val="100000"/>
              </a:lnSpc>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But </a:t>
            </a:r>
            <a:r>
              <a:rPr lang="en-US"/>
              <a:t>removeEventListener</a:t>
            </a:r>
            <a:r>
              <a:rPr lang="en-US" sz="1200" b="0" i="0">
                <a:solidFill>
                  <a:schemeClr val="dk1"/>
                </a:solidFill>
                <a:latin typeface="Calibri"/>
                <a:ea typeface="Calibri"/>
                <a:cs typeface="Calibri"/>
                <a:sym typeface="Calibri"/>
              </a:rPr>
              <a:t> has one catch: You must have a reference to the callback function that was originally bound. </a:t>
            </a:r>
            <a:endParaRPr/>
          </a:p>
          <a:p>
            <a:pPr marL="0" marR="0" lvl="0" indent="0" algn="l" rtl="0">
              <a:lnSpc>
                <a:spcPct val="100000"/>
              </a:lnSpc>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Essentially, if we have any interest in removing event listeners (which we should in “long-lived” applications), then we need to keep a handle on our callbacks. This means we cannot use anonymous functions.</a:t>
            </a:r>
            <a:endParaRPr sz="1200">
              <a:solidFill>
                <a:srgbClr val="7F7F7F"/>
              </a:solidFill>
              <a:latin typeface="Calibri"/>
              <a:ea typeface="Calibri"/>
              <a:cs typeface="Calibri"/>
              <a:sym typeface="Calibri"/>
            </a:endParaRPr>
          </a:p>
        </p:txBody>
      </p:sp>
      <p:sp>
        <p:nvSpPr>
          <p:cNvPr id="1019" name="Google Shape;1019;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0" name="Google Shape;1030;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Most events are asynchronous.</a:t>
            </a:r>
            <a:endParaRPr/>
          </a:p>
          <a:p>
            <a:pPr marL="0" lvl="0" indent="0" algn="l" rtl="0">
              <a:spcBef>
                <a:spcPts val="0"/>
              </a:spcBef>
              <a:spcAft>
                <a:spcPts val="0"/>
              </a:spcAft>
              <a:buNone/>
            </a:pPr>
            <a:endParaRPr sz="1200" b="1"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When an asynchronous event occurs, it gets into the </a:t>
            </a:r>
            <a:r>
              <a:rPr lang="en-US" sz="1200" b="1" i="1">
                <a:solidFill>
                  <a:schemeClr val="dk1"/>
                </a:solidFill>
                <a:latin typeface="Calibri"/>
                <a:ea typeface="Calibri"/>
                <a:cs typeface="Calibri"/>
                <a:sym typeface="Calibri"/>
              </a:rPr>
              <a:t>Event queue</a:t>
            </a:r>
            <a:r>
              <a:rPr lang="en-US" sz="1200" b="1" i="0">
                <a:solidFill>
                  <a:schemeClr val="dk1"/>
                </a:solidFill>
                <a:latin typeface="Calibri"/>
                <a:ea typeface="Calibri"/>
                <a:cs typeface="Calibri"/>
                <a:sym typeface="Calibri"/>
              </a:rPr>
              <a:t>.</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browser has inner loop, called </a:t>
            </a:r>
            <a:r>
              <a:rPr lang="en-US" sz="1200" b="0" i="1">
                <a:solidFill>
                  <a:schemeClr val="dk1"/>
                </a:solidFill>
                <a:latin typeface="Calibri"/>
                <a:ea typeface="Calibri"/>
                <a:cs typeface="Calibri"/>
                <a:sym typeface="Calibri"/>
              </a:rPr>
              <a:t>Event Loop</a:t>
            </a:r>
            <a:r>
              <a:rPr lang="en-US" sz="1200" b="0" i="0">
                <a:solidFill>
                  <a:schemeClr val="dk1"/>
                </a:solidFill>
                <a:latin typeface="Calibri"/>
                <a:ea typeface="Calibri"/>
                <a:cs typeface="Calibri"/>
                <a:sym typeface="Calibri"/>
              </a:rPr>
              <a:t>, which checks the queue and processes events, executes functions etc.</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Synchronous events which don’t use the event queue. They are called </a:t>
            </a:r>
            <a:r>
              <a:rPr lang="en-US" sz="1200" b="0" i="1">
                <a:solidFill>
                  <a:schemeClr val="dk1"/>
                </a:solidFill>
                <a:latin typeface="Calibri"/>
                <a:ea typeface="Calibri"/>
                <a:cs typeface="Calibri"/>
                <a:sym typeface="Calibri"/>
              </a:rPr>
              <a:t>synchronous events</a:t>
            </a:r>
            <a:r>
              <a:rPr lang="en-US" sz="1200" b="0" i="0">
                <a:solidFill>
                  <a:schemeClr val="dk1"/>
                </a:solidFill>
                <a:latin typeface="Calibri"/>
                <a:ea typeface="Calibri"/>
                <a:cs typeface="Calibri"/>
                <a:sym typeface="Calibri"/>
              </a:rPr>
              <a:t> and work immediately even when inside other handlers.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1" name="Google Shape;1031;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Usually event handlers are executed one by one. So we assume that one handler finishes before the other starts.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Synchronous events break this one-by-one rule, that may can cause side-effects.</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 example, the onfocus handler may assume that onclick has completed the job.</a:t>
            </a:r>
            <a:endParaRPr/>
          </a:p>
        </p:txBody>
      </p:sp>
      <p:sp>
        <p:nvSpPr>
          <p:cNvPr id="1043" name="Google Shape;1043;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1" name="Google Shape;1051;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event object is always passed to the handler and contains a lot of useful information what has happened.</a:t>
            </a:r>
            <a:endParaRPr dirty="0"/>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One property is generic:</a:t>
            </a:r>
            <a:endParaRPr dirty="0"/>
          </a:p>
          <a:p>
            <a:pPr marL="0" lvl="0" indent="0" algn="l" rtl="0">
              <a:spcBef>
                <a:spcPts val="0"/>
              </a:spcBef>
              <a:spcAft>
                <a:spcPts val="0"/>
              </a:spcAft>
              <a:buNone/>
            </a:pPr>
            <a:r>
              <a:rPr lang="en-US" sz="1200" b="0" i="0" dirty="0" err="1">
                <a:solidFill>
                  <a:schemeClr val="dk1"/>
                </a:solidFill>
                <a:latin typeface="Calibri"/>
                <a:ea typeface="Calibri"/>
                <a:cs typeface="Calibri"/>
                <a:sym typeface="Calibri"/>
              </a:rPr>
              <a:t>event.type</a:t>
            </a:r>
            <a:r>
              <a:rPr lang="en-US" sz="1200" b="0" i="0" dirty="0">
                <a:solidFill>
                  <a:schemeClr val="dk1"/>
                </a:solidFill>
                <a:latin typeface="Calibri"/>
                <a:ea typeface="Calibri"/>
                <a:cs typeface="Calibri"/>
                <a:sym typeface="Calibri"/>
              </a:rPr>
              <a:t> - type of the event, like “click”</a:t>
            </a:r>
            <a:endParaRPr dirty="0"/>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Different types of events provide different properties. For example, the onclick event object contains:</a:t>
            </a:r>
            <a:endParaRPr dirty="0"/>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err="1">
                <a:solidFill>
                  <a:schemeClr val="dk1"/>
                </a:solidFill>
                <a:latin typeface="Calibri"/>
                <a:ea typeface="Calibri"/>
                <a:cs typeface="Calibri"/>
                <a:sym typeface="Calibri"/>
              </a:rPr>
              <a:t>event.target</a:t>
            </a:r>
            <a:r>
              <a:rPr lang="en-US" sz="1200" b="0" i="0" dirty="0">
                <a:solidFill>
                  <a:schemeClr val="dk1"/>
                </a:solidFill>
                <a:latin typeface="Calibri"/>
                <a:ea typeface="Calibri"/>
                <a:cs typeface="Calibri"/>
                <a:sym typeface="Calibri"/>
              </a:rPr>
              <a:t> - the reference to clicked element. IE uses </a:t>
            </a:r>
            <a:r>
              <a:rPr lang="en-US" sz="1200" b="0" i="0" dirty="0" err="1">
                <a:solidFill>
                  <a:schemeClr val="dk1"/>
                </a:solidFill>
                <a:latin typeface="Calibri"/>
                <a:ea typeface="Calibri"/>
                <a:cs typeface="Calibri"/>
                <a:sym typeface="Calibri"/>
              </a:rPr>
              <a:t>event.srcElement</a:t>
            </a:r>
            <a:r>
              <a:rPr lang="en-US" sz="1200" b="0" i="0" dirty="0">
                <a:solidFill>
                  <a:schemeClr val="dk1"/>
                </a:solidFill>
                <a:latin typeface="Calibri"/>
                <a:ea typeface="Calibri"/>
                <a:cs typeface="Calibri"/>
                <a:sym typeface="Calibri"/>
              </a:rPr>
              <a:t> instead.</a:t>
            </a:r>
            <a:endParaRPr dirty="0"/>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err="1">
                <a:solidFill>
                  <a:schemeClr val="dk1"/>
                </a:solidFill>
                <a:latin typeface="Calibri"/>
                <a:ea typeface="Calibri"/>
                <a:cs typeface="Calibri"/>
                <a:sym typeface="Calibri"/>
              </a:rPr>
              <a:t>event.clientX</a:t>
            </a:r>
            <a:r>
              <a:rPr lang="en-US" sz="1200" b="0" i="0" dirty="0">
                <a:solidFill>
                  <a:schemeClr val="dk1"/>
                </a:solidFill>
                <a:latin typeface="Calibri"/>
                <a:ea typeface="Calibri"/>
                <a:cs typeface="Calibri"/>
                <a:sym typeface="Calibri"/>
              </a:rPr>
              <a:t> / </a:t>
            </a:r>
            <a:r>
              <a:rPr lang="en-US" sz="1200" b="0" i="0" dirty="0" err="1">
                <a:solidFill>
                  <a:schemeClr val="dk1"/>
                </a:solidFill>
                <a:latin typeface="Calibri"/>
                <a:ea typeface="Calibri"/>
                <a:cs typeface="Calibri"/>
                <a:sym typeface="Calibri"/>
              </a:rPr>
              <a:t>event.clientY</a:t>
            </a:r>
            <a:r>
              <a:rPr lang="en-US" sz="1200" b="0" i="0" dirty="0">
                <a:solidFill>
                  <a:schemeClr val="dk1"/>
                </a:solidFill>
                <a:latin typeface="Calibri"/>
                <a:ea typeface="Calibri"/>
                <a:cs typeface="Calibri"/>
                <a:sym typeface="Calibri"/>
              </a:rPr>
              <a:t> - coordinates of the pointer at the moment of click.</a:t>
            </a:r>
            <a:endParaRPr dirty="0"/>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Information about which button was clicked and other properties. We’ll cover them in details later.</a:t>
            </a:r>
            <a:endParaRPr dirty="0"/>
          </a:p>
          <a:p>
            <a:pPr marL="0" lvl="0" indent="0" algn="l" rtl="0">
              <a:spcBef>
                <a:spcPts val="0"/>
              </a:spcBef>
              <a:spcAft>
                <a:spcPts val="0"/>
              </a:spcAft>
              <a:buNone/>
            </a:pPr>
            <a:br>
              <a:rPr lang="en-US" dirty="0"/>
            </a:br>
            <a:endParaRPr b="0" dirty="0"/>
          </a:p>
        </p:txBody>
      </p:sp>
      <p:sp>
        <p:nvSpPr>
          <p:cNvPr id="1052" name="Google Shape;1052;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8" name="Google Shape;1068;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DOM elements can be nested inside each other. And somehow, the handler of the parent works even if you click on it’s child.</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Capturing</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 all browsers, except IE&lt;9, there are two stages of event processing.</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event first goes down - that’s called </a:t>
            </a:r>
            <a:r>
              <a:rPr lang="en-US" sz="1200" b="0" i="1">
                <a:solidFill>
                  <a:schemeClr val="dk1"/>
                </a:solidFill>
                <a:latin typeface="Calibri"/>
                <a:ea typeface="Calibri"/>
                <a:cs typeface="Calibri"/>
                <a:sym typeface="Calibri"/>
              </a:rPr>
              <a:t>capturing</a:t>
            </a:r>
            <a:r>
              <a:rPr lang="en-US" sz="1200" b="0" i="0">
                <a:solidFill>
                  <a:schemeClr val="dk1"/>
                </a:solidFill>
                <a:latin typeface="Calibri"/>
                <a:ea typeface="Calibri"/>
                <a:cs typeface="Calibri"/>
                <a:sym typeface="Calibri"/>
              </a:rPr>
              <a:t>, and then </a:t>
            </a:r>
            <a:r>
              <a:rPr lang="en-US" sz="1200" b="0" i="1">
                <a:solidFill>
                  <a:schemeClr val="dk1"/>
                </a:solidFill>
                <a:latin typeface="Calibri"/>
                <a:ea typeface="Calibri"/>
                <a:cs typeface="Calibri"/>
                <a:sym typeface="Calibri"/>
              </a:rPr>
              <a:t>bubbles</a:t>
            </a:r>
            <a:r>
              <a:rPr lang="en-US" sz="1200" b="0" i="0">
                <a:solidFill>
                  <a:schemeClr val="dk1"/>
                </a:solidFill>
                <a:latin typeface="Calibri"/>
                <a:ea typeface="Calibri"/>
                <a:cs typeface="Calibri"/>
                <a:sym typeface="Calibri"/>
              </a:rPr>
              <a:t> up. This behavior is standartized in W3C specification.</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Bubbling</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main principle of bubbling states:</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After an event triggers on the deepest possible element, it then triggers on parents in nesting order.</a:t>
            </a:r>
            <a:br>
              <a:rPr lang="en-US" b="0"/>
            </a:br>
            <a:endParaRPr b="0"/>
          </a:p>
        </p:txBody>
      </p:sp>
      <p:sp>
        <p:nvSpPr>
          <p:cNvPr id="1069" name="Google Shape;1069;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4" name="Google Shape;1104;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All methods of event handling ignore the capturing phase.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Using addEventListener with last argument true is only the way to catch the event at capturing.</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elem.addEventListener( type, handler, </a:t>
            </a:r>
            <a:r>
              <a:rPr lang="en-US" sz="1200" b="1" i="0" u="sng">
                <a:solidFill>
                  <a:schemeClr val="dk1"/>
                </a:solidFill>
                <a:latin typeface="Calibri"/>
                <a:ea typeface="Calibri"/>
                <a:cs typeface="Calibri"/>
                <a:sym typeface="Calibri"/>
              </a:rPr>
              <a:t>phase</a:t>
            </a: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endParaRPr/>
          </a:p>
          <a:p>
            <a:pPr marL="0" lvl="0" indent="0" algn="l" rtl="0">
              <a:spcBef>
                <a:spcPts val="0"/>
              </a:spcBef>
              <a:spcAft>
                <a:spcPts val="0"/>
              </a:spcAft>
              <a:buNone/>
            </a:pPr>
            <a:r>
              <a:rPr lang="en-US"/>
              <a:t>phase = true The handler is set on the capturing </a:t>
            </a:r>
            <a:endParaRPr/>
          </a:p>
          <a:p>
            <a:pPr marL="0" lvl="0" indent="0" algn="l" rtl="0">
              <a:spcBef>
                <a:spcPts val="0"/>
              </a:spcBef>
              <a:spcAft>
                <a:spcPts val="0"/>
              </a:spcAft>
              <a:buNone/>
            </a:pPr>
            <a:r>
              <a:rPr lang="en-US"/>
              <a:t>phase.phase = false The handler is set on the bubbling phase.</a:t>
            </a:r>
            <a:endParaRPr/>
          </a:p>
        </p:txBody>
      </p:sp>
      <p:sp>
        <p:nvSpPr>
          <p:cNvPr id="1105" name="Google Shape;1105;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6" name="Google Shape;1116;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Bubbling/capturing can be stopped by event.cancelBubble=true (IE) or event.stopPropagation() for other browsers.</a:t>
            </a:r>
            <a:endParaRPr/>
          </a:p>
        </p:txBody>
      </p:sp>
      <p:sp>
        <p:nvSpPr>
          <p:cNvPr id="1117" name="Google Shape;1117;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5" name="Google Shape;1135;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Cancels the event if it is cancelable, without stopping further propagation of the event.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Calling </a:t>
            </a:r>
            <a:r>
              <a:rPr lang="en-US"/>
              <a:t>preventDefault</a:t>
            </a:r>
            <a:r>
              <a:rPr lang="en-US" sz="1200" b="0" i="0">
                <a:solidFill>
                  <a:schemeClr val="dk1"/>
                </a:solidFill>
                <a:latin typeface="Calibri"/>
                <a:ea typeface="Calibri"/>
                <a:cs typeface="Calibri"/>
                <a:sym typeface="Calibri"/>
              </a:rPr>
              <a:t> during any stage of event flow cancels the event, meaning that any default action normally taken by the implementation as a result of the event will not occur.</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You can use </a:t>
            </a:r>
            <a:r>
              <a:rPr lang="en-US" sz="1200" b="0" i="0" u="none" strike="noStrike">
                <a:solidFill>
                  <a:schemeClr val="dk1"/>
                </a:solidFill>
                <a:latin typeface="Calibri"/>
                <a:ea typeface="Calibri"/>
                <a:cs typeface="Calibri"/>
                <a:sym typeface="Calibri"/>
              </a:rPr>
              <a:t>event.cancelable</a:t>
            </a:r>
            <a:r>
              <a:rPr lang="en-US" sz="1200" b="0" i="0">
                <a:solidFill>
                  <a:schemeClr val="dk1"/>
                </a:solidFill>
                <a:latin typeface="Calibri"/>
                <a:ea typeface="Calibri"/>
                <a:cs typeface="Calibri"/>
                <a:sym typeface="Calibri"/>
              </a:rPr>
              <a:t> to check if the event is cancelable. Calling preventDefault for a non-cancelable event has no effect.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preventDefault doesn't stop further propagation of the event through the DOM.</a:t>
            </a:r>
            <a:r>
              <a:rPr lang="en-US" sz="1200" b="0" i="0" u="none" strike="noStrike">
                <a:solidFill>
                  <a:schemeClr val="dk1"/>
                </a:solidFill>
                <a:latin typeface="Calibri"/>
                <a:ea typeface="Calibri"/>
                <a:cs typeface="Calibri"/>
                <a:sym typeface="Calibri"/>
              </a:rPr>
              <a:t>event.stopPropagation</a:t>
            </a:r>
            <a:r>
              <a:rPr lang="en-US" sz="1200" b="0" i="0">
                <a:solidFill>
                  <a:schemeClr val="dk1"/>
                </a:solidFill>
                <a:latin typeface="Calibri"/>
                <a:ea typeface="Calibri"/>
                <a:cs typeface="Calibri"/>
                <a:sym typeface="Calibri"/>
              </a:rPr>
              <a:t> should be used for that.</a:t>
            </a:r>
            <a:endParaRPr/>
          </a:p>
          <a:p>
            <a:pPr marL="0" lvl="0" indent="0" algn="l" rtl="0">
              <a:spcBef>
                <a:spcPts val="0"/>
              </a:spcBef>
              <a:spcAft>
                <a:spcPts val="0"/>
              </a:spcAft>
              <a:buNone/>
            </a:pPr>
            <a:endParaRPr/>
          </a:p>
        </p:txBody>
      </p:sp>
      <p:sp>
        <p:nvSpPr>
          <p:cNvPr id="1136" name="Google Shape;1136;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5" name="Google Shape;1155;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a:t>
            </a:r>
            <a:r>
              <a:rPr lang="en-US" sz="1200" b="0" i="1">
                <a:solidFill>
                  <a:schemeClr val="dk1"/>
                </a:solidFill>
                <a:latin typeface="Calibri"/>
                <a:ea typeface="Calibri"/>
                <a:cs typeface="Calibri"/>
                <a:sym typeface="Calibri"/>
              </a:rPr>
              <a:t>event delegation</a:t>
            </a:r>
            <a:r>
              <a:rPr lang="en-US" sz="1200" b="0" i="0">
                <a:solidFill>
                  <a:schemeClr val="dk1"/>
                </a:solidFill>
                <a:latin typeface="Calibri"/>
                <a:ea typeface="Calibri"/>
                <a:cs typeface="Calibri"/>
                <a:sym typeface="Calibri"/>
              </a:rPr>
              <a:t> helps to simplify event handling by smart use of bubbling. It is one of the most important JavaScript patterns.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delegation concept: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If there are many element inside one parent, and you want to handle events on them of them - don’t bind handlers to each element.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Instead, bind the single handler to their parent, and get the child from event.target.</a:t>
            </a:r>
            <a:endParaRPr/>
          </a:p>
          <a:p>
            <a:pPr marL="0" lvl="0" indent="0" algn="l" rtl="0">
              <a:spcBef>
                <a:spcPts val="0"/>
              </a:spcBef>
              <a:spcAft>
                <a:spcPts val="0"/>
              </a:spcAft>
              <a:buNone/>
            </a:pP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We can also add/remove menu items in runtime, without any handlers management.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We can even take the menu and replace it’s innerHTML with another menu. And it will work fluently. Thanks delegation.</a:t>
            </a:r>
            <a:endParaRPr/>
          </a:p>
          <a:p>
            <a:pPr marL="0" lvl="0" indent="0" algn="l" rtl="0">
              <a:spcBef>
                <a:spcPts val="0"/>
              </a:spcBef>
              <a:spcAft>
                <a:spcPts val="0"/>
              </a:spcAft>
              <a:buNone/>
            </a:pPr>
            <a:endParaRPr/>
          </a:p>
        </p:txBody>
      </p:sp>
      <p:sp>
        <p:nvSpPr>
          <p:cNvPr id="1156" name="Google Shape;1156;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8" name="Google Shape;1188;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9" name="Google Shape;1189;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2" name="Google Shape;120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7" name="Google Shape;1207;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Events can be created with the </a:t>
            </a:r>
            <a:r>
              <a:rPr lang="en-US" sz="1200" b="0" i="0" u="none" strike="noStrike">
                <a:solidFill>
                  <a:schemeClr val="dk1"/>
                </a:solidFill>
                <a:latin typeface="Calibri"/>
                <a:ea typeface="Calibri"/>
                <a:cs typeface="Calibri"/>
                <a:sym typeface="Calibri"/>
              </a:rPr>
              <a:t>Event</a:t>
            </a:r>
            <a:r>
              <a:rPr lang="en-US" sz="1200" b="0" i="0">
                <a:solidFill>
                  <a:schemeClr val="dk1"/>
                </a:solidFill>
                <a:latin typeface="Calibri"/>
                <a:ea typeface="Calibri"/>
                <a:cs typeface="Calibri"/>
                <a:sym typeface="Calibri"/>
              </a:rPr>
              <a:t> constructor. This constructor is supported in most modern browsers (with Internet Explorer being the exception).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208" name="Google Shape;1208;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1" name="Google Shape;1231;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Dispatches an </a:t>
            </a:r>
            <a:r>
              <a:rPr lang="en-US" sz="1200" b="0" i="0" u="none" strike="noStrike">
                <a:solidFill>
                  <a:schemeClr val="dk1"/>
                </a:solidFill>
                <a:latin typeface="Calibri"/>
                <a:ea typeface="Calibri"/>
                <a:cs typeface="Calibri"/>
                <a:sym typeface="Calibri"/>
              </a:rPr>
              <a:t>Event</a:t>
            </a:r>
            <a:r>
              <a:rPr lang="en-US" sz="1200" b="0" i="0">
                <a:solidFill>
                  <a:schemeClr val="dk1"/>
                </a:solidFill>
                <a:latin typeface="Calibri"/>
                <a:ea typeface="Calibri"/>
                <a:cs typeface="Calibri"/>
                <a:sym typeface="Calibri"/>
              </a:rPr>
              <a:t> at the specified </a:t>
            </a:r>
            <a:r>
              <a:rPr lang="en-US" sz="1200" b="0" i="0" u="none" strike="noStrike">
                <a:solidFill>
                  <a:schemeClr val="dk1"/>
                </a:solidFill>
                <a:latin typeface="Calibri"/>
                <a:ea typeface="Calibri"/>
                <a:cs typeface="Calibri"/>
                <a:sym typeface="Calibri"/>
              </a:rPr>
              <a:t>EventTarget</a:t>
            </a:r>
            <a:r>
              <a:rPr lang="en-US" sz="1200" b="0" i="0">
                <a:solidFill>
                  <a:schemeClr val="dk1"/>
                </a:solidFill>
                <a:latin typeface="Calibri"/>
                <a:ea typeface="Calibri"/>
                <a:cs typeface="Calibri"/>
                <a:sym typeface="Calibri"/>
              </a:rPr>
              <a:t>, invoking the affected </a:t>
            </a:r>
            <a:r>
              <a:rPr lang="en-US" sz="1200" b="0" i="0" u="none" strike="noStrike">
                <a:solidFill>
                  <a:schemeClr val="dk1"/>
                </a:solidFill>
                <a:latin typeface="Calibri"/>
                <a:ea typeface="Calibri"/>
                <a:cs typeface="Calibri"/>
                <a:sym typeface="Calibri"/>
              </a:rPr>
              <a:t>EventListener</a:t>
            </a:r>
            <a:r>
              <a:rPr lang="en-US" sz="1200" b="0" i="0">
                <a:solidFill>
                  <a:schemeClr val="dk1"/>
                </a:solidFill>
                <a:latin typeface="Calibri"/>
                <a:ea typeface="Calibri"/>
                <a:cs typeface="Calibri"/>
                <a:sym typeface="Calibri"/>
              </a:rPr>
              <a:t>s in the appropriate order. The normal event processing rules (including the capturing and optional bubbling phase) apply to events dispatched manually with </a:t>
            </a:r>
            <a:r>
              <a:rPr lang="en-US"/>
              <a:t>dispatchEvent()</a:t>
            </a:r>
            <a:r>
              <a:rPr lang="en-US" sz="1200" b="0" i="0">
                <a:solidFill>
                  <a:schemeClr val="dk1"/>
                </a:solidFill>
                <a:latin typeface="Calibri"/>
                <a:ea typeface="Calibri"/>
                <a:cs typeface="Calibri"/>
                <a:sym typeface="Calibri"/>
              </a:rPr>
              <a:t>.</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NOTE: The return value is false if at least one of the event handlers which handled this event called </a:t>
            </a:r>
            <a:r>
              <a:rPr lang="en-US" sz="1200" b="0" i="0" u="none" strike="noStrike">
                <a:solidFill>
                  <a:schemeClr val="dk1"/>
                </a:solidFill>
                <a:latin typeface="Calibri"/>
                <a:ea typeface="Calibri"/>
                <a:cs typeface="Calibri"/>
                <a:sym typeface="Calibri"/>
              </a:rPr>
              <a:t>Event.preventDefault()</a:t>
            </a:r>
            <a:r>
              <a:rPr lang="en-US" sz="1200" b="0" i="0">
                <a:solidFill>
                  <a:schemeClr val="dk1"/>
                </a:solidFill>
                <a:latin typeface="Calibri"/>
                <a:ea typeface="Calibri"/>
                <a:cs typeface="Calibri"/>
                <a:sym typeface="Calibri"/>
              </a:rPr>
              <a:t>. Otherwise it returns true.</a:t>
            </a:r>
            <a:endParaRPr/>
          </a:p>
          <a:p>
            <a:pPr marL="0" lvl="0" indent="0" algn="l" rtl="0">
              <a:spcBef>
                <a:spcPts val="0"/>
              </a:spcBef>
              <a:spcAft>
                <a:spcPts val="0"/>
              </a:spcAft>
              <a:buNone/>
            </a:pPr>
            <a:endParaRPr/>
          </a:p>
          <a:p>
            <a:pPr marL="0" lvl="0" indent="0" algn="l" rtl="0">
              <a:spcBef>
                <a:spcPts val="0"/>
              </a:spcBef>
              <a:spcAft>
                <a:spcPts val="0"/>
              </a:spcAft>
              <a:buNone/>
            </a:pPr>
            <a:r>
              <a:rPr lang="en-US"/>
              <a:t>dispatchEvent</a:t>
            </a:r>
            <a:r>
              <a:rPr lang="en-US" sz="1200" b="0" i="0">
                <a:solidFill>
                  <a:schemeClr val="dk1"/>
                </a:solidFill>
                <a:latin typeface="Calibri"/>
                <a:ea typeface="Calibri"/>
                <a:cs typeface="Calibri"/>
                <a:sym typeface="Calibri"/>
              </a:rPr>
              <a:t> is the last step of the create-init-dispatch process, which is used for dispatching events into the implementation's event model. The event can be created using </a:t>
            </a:r>
            <a:r>
              <a:rPr lang="en-US" sz="1200" b="0" i="0" u="none" strike="noStrike">
                <a:solidFill>
                  <a:schemeClr val="dk1"/>
                </a:solidFill>
                <a:latin typeface="Calibri"/>
                <a:ea typeface="Calibri"/>
                <a:cs typeface="Calibri"/>
                <a:sym typeface="Calibri"/>
              </a:rPr>
              <a:t>document.createEvent</a:t>
            </a:r>
            <a:r>
              <a:rPr lang="en-US" sz="1200" b="0" i="0">
                <a:solidFill>
                  <a:schemeClr val="dk1"/>
                </a:solidFill>
                <a:latin typeface="Calibri"/>
                <a:ea typeface="Calibri"/>
                <a:cs typeface="Calibri"/>
                <a:sym typeface="Calibri"/>
              </a:rPr>
              <a:t> method and initialized using </a:t>
            </a:r>
            <a:r>
              <a:rPr lang="en-US" sz="1200" b="0" i="0" u="none" strike="noStrike">
                <a:solidFill>
                  <a:schemeClr val="dk1"/>
                </a:solidFill>
                <a:latin typeface="Calibri"/>
                <a:ea typeface="Calibri"/>
                <a:cs typeface="Calibri"/>
                <a:sym typeface="Calibri"/>
              </a:rPr>
              <a:t>initEvent</a:t>
            </a:r>
            <a:r>
              <a:rPr lang="en-US" sz="1200" b="0" i="0">
                <a:solidFill>
                  <a:schemeClr val="dk1"/>
                </a:solidFill>
                <a:latin typeface="Calibri"/>
                <a:ea typeface="Calibri"/>
                <a:cs typeface="Calibri"/>
                <a:sym typeface="Calibri"/>
              </a:rPr>
              <a:t> or other, more specific, initialization methods, such as </a:t>
            </a:r>
            <a:r>
              <a:rPr lang="en-US" sz="1200" b="0" i="0" u="none" strike="noStrike">
                <a:solidFill>
                  <a:schemeClr val="dk1"/>
                </a:solidFill>
                <a:latin typeface="Calibri"/>
                <a:ea typeface="Calibri"/>
                <a:cs typeface="Calibri"/>
                <a:sym typeface="Calibri"/>
              </a:rPr>
              <a:t>initMouseEvent</a:t>
            </a:r>
            <a:r>
              <a:rPr lang="en-US" sz="1200" b="0" i="0">
                <a:solidFill>
                  <a:schemeClr val="dk1"/>
                </a:solidFill>
                <a:latin typeface="Calibri"/>
                <a:ea typeface="Calibri"/>
                <a:cs typeface="Calibri"/>
                <a:sym typeface="Calibri"/>
              </a:rPr>
              <a:t> or</a:t>
            </a:r>
            <a:r>
              <a:rPr lang="en-US" sz="1200" b="0" i="0" u="none" strike="noStrike">
                <a:solidFill>
                  <a:schemeClr val="dk1"/>
                </a:solidFill>
                <a:latin typeface="Calibri"/>
                <a:ea typeface="Calibri"/>
                <a:cs typeface="Calibri"/>
                <a:sym typeface="Calibri"/>
              </a:rPr>
              <a:t>initUIEvent</a:t>
            </a:r>
            <a:r>
              <a:rPr lang="en-US" sz="1200" b="0" i="0">
                <a:solidFill>
                  <a:schemeClr val="dk1"/>
                </a:solidFill>
                <a:latin typeface="Calibri"/>
                <a:ea typeface="Calibri"/>
                <a:cs typeface="Calibri"/>
                <a:sym typeface="Calibri"/>
              </a:rPr>
              <a:t>.</a:t>
            </a:r>
            <a:endParaRPr/>
          </a:p>
        </p:txBody>
      </p:sp>
      <p:sp>
        <p:nvSpPr>
          <p:cNvPr id="1232" name="Google Shape;1232;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2" name="Google Shape;1242;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You can also use special contructors for each event type</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 creating custom event use – CustomEvent()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To add more data to the event object, the CustomEvent interface exists and the </a:t>
            </a:r>
            <a:r>
              <a:rPr lang="en-US" sz="1200" b="1" i="0" u="sng">
                <a:solidFill>
                  <a:schemeClr val="dk1"/>
                </a:solidFill>
                <a:latin typeface="Calibri"/>
                <a:ea typeface="Calibri"/>
                <a:cs typeface="Calibri"/>
                <a:sym typeface="Calibri"/>
              </a:rPr>
              <a:t>detail</a:t>
            </a:r>
            <a:r>
              <a:rPr lang="en-US" sz="1200" b="0" i="0">
                <a:solidFill>
                  <a:schemeClr val="dk1"/>
                </a:solidFill>
                <a:latin typeface="Calibri"/>
                <a:ea typeface="Calibri"/>
                <a:cs typeface="Calibri"/>
                <a:sym typeface="Calibri"/>
              </a:rPr>
              <a:t> property can be used to pass custom data.</a:t>
            </a:r>
            <a:br>
              <a:rPr lang="en-US" sz="1200" b="0" i="0">
                <a:solidFill>
                  <a:schemeClr val="dk1"/>
                </a:solidFill>
                <a:latin typeface="Calibri"/>
                <a:ea typeface="Calibri"/>
                <a:cs typeface="Calibri"/>
                <a:sym typeface="Calibri"/>
              </a:rPr>
            </a:b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243" name="Google Shape;1243;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9" name="Google Shape;1259;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4" name="Google Shape;1264;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“document is loaded” event is a nice hook for page initialization. All elements are at place and we can build interfaces on them.</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 are two main events to track it: load and DOMContentLoaded.</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Load</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load event is a general “loading complete” signal. It is supported by many elements. For example, external SCRIPTand IMG, IFRAME trigger it when downloading of their content finishes.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handler window.onload and iframe.onload triggers when the page is </a:t>
            </a:r>
            <a:r>
              <a:rPr lang="en-US" sz="1200" b="0" i="1">
                <a:solidFill>
                  <a:schemeClr val="dk1"/>
                </a:solidFill>
                <a:latin typeface="Calibri"/>
                <a:ea typeface="Calibri"/>
                <a:cs typeface="Calibri"/>
                <a:sym typeface="Calibri"/>
              </a:rPr>
              <a:t>fully</a:t>
            </a:r>
            <a:r>
              <a:rPr lang="en-US" sz="1200" b="0" i="0">
                <a:solidFill>
                  <a:schemeClr val="dk1"/>
                </a:solidFill>
                <a:latin typeface="Calibri"/>
                <a:ea typeface="Calibri"/>
                <a:cs typeface="Calibri"/>
                <a:sym typeface="Calibri"/>
              </a:rPr>
              <a:t> loaded with all dependent resources including images and styles.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DOMContentLoaded</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DOMContentLoaded event triggers on document </a:t>
            </a:r>
            <a:r>
              <a:rPr lang="en-US" sz="1200" b="0" i="1">
                <a:solidFill>
                  <a:schemeClr val="dk1"/>
                </a:solidFill>
                <a:latin typeface="Calibri"/>
                <a:ea typeface="Calibri"/>
                <a:cs typeface="Calibri"/>
                <a:sym typeface="Calibri"/>
              </a:rPr>
              <a:t>when the page is ready</a:t>
            </a:r>
            <a:r>
              <a:rPr lang="en-US" sz="1200" b="0" i="0">
                <a:solidFill>
                  <a:schemeClr val="dk1"/>
                </a:solidFill>
                <a:latin typeface="Calibri"/>
                <a:ea typeface="Calibri"/>
                <a:cs typeface="Calibri"/>
                <a:sym typeface="Calibri"/>
              </a:rPr>
              <a:t>. It waits for the full HTML and scripts, and then triggers.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All browsers except IE&lt;9 support it.</a:t>
            </a:r>
            <a:br>
              <a:rPr lang="en-US" sz="1200" b="0" i="0">
                <a:solidFill>
                  <a:schemeClr val="dk1"/>
                </a:solidFill>
                <a:latin typeface="Calibri"/>
                <a:ea typeface="Calibri"/>
                <a:cs typeface="Calibri"/>
                <a:sym typeface="Calibri"/>
              </a:rPr>
            </a:b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document.addEventListener( "DOMContentLoaded", ready, false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ready function is a handler which usually performs interface initialization.</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About IE hacks - we’ll get to them later.</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a:t>
            </a:r>
            <a:r>
              <a:rPr lang="en-US"/>
              <a:t>load</a:t>
            </a:r>
            <a:r>
              <a:rPr lang="en-US" sz="1200" b="0" i="0">
                <a:solidFill>
                  <a:schemeClr val="dk1"/>
                </a:solidFill>
                <a:latin typeface="Calibri"/>
                <a:ea typeface="Calibri"/>
                <a:cs typeface="Calibri"/>
                <a:sym typeface="Calibri"/>
              </a:rPr>
              <a:t> event is fired when a resource and its dependent resources have finished loading.</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a:t>The error </a:t>
            </a:r>
            <a:r>
              <a:rPr lang="en-US" sz="1200" b="0" i="0">
                <a:solidFill>
                  <a:schemeClr val="dk1"/>
                </a:solidFill>
                <a:latin typeface="Calibri"/>
                <a:ea typeface="Calibri"/>
                <a:cs typeface="Calibri"/>
                <a:sym typeface="Calibri"/>
              </a:rPr>
              <a:t>event is triggered if an error occurs while loading an external file (e.g. a document or an image).</a:t>
            </a:r>
            <a:endParaRPr/>
          </a:p>
          <a:p>
            <a:pPr marL="0" lvl="0" indent="0" algn="l" rtl="0">
              <a:spcBef>
                <a:spcPts val="0"/>
              </a:spcBef>
              <a:spcAft>
                <a:spcPts val="0"/>
              </a:spcAft>
              <a:buNone/>
            </a:pP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p:txBody>
      </p:sp>
      <p:sp>
        <p:nvSpPr>
          <p:cNvPr id="1265" name="Google Shape;1265;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7" name="Google Shape;1307;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Simple events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 are following simplest mouse events:</a:t>
            </a:r>
            <a:endParaRPr/>
          </a:p>
          <a:p>
            <a:pPr marL="0" lvl="0" indent="0" algn="l" rtl="0">
              <a:spcBef>
                <a:spcPts val="0"/>
              </a:spcBef>
              <a:spcAft>
                <a:spcPts val="0"/>
              </a:spcAft>
              <a:buNone/>
            </a:pPr>
            <a:r>
              <a:rPr lang="en-US"/>
              <a:t>mousedownTriggered by an element when a mouse button is pressed down over itmouseupTriggered by an element when a mouse button is released over itmouseoverTriggered by an element when the mouse comes over itmouseoutTriggered by an element when the mouse goes out of itmousemoveTriggered by an element on every mouse move over it.</a:t>
            </a:r>
            <a:r>
              <a:rPr lang="en-US" sz="1200" b="0" i="0">
                <a:solidFill>
                  <a:schemeClr val="dk1"/>
                </a:solidFill>
                <a:latin typeface="Calibri"/>
                <a:ea typeface="Calibri"/>
                <a:cs typeface="Calibri"/>
                <a:sym typeface="Calibri"/>
              </a:rPr>
              <a:t>Complex events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Also browser provides the following more complex events for convenience:</a:t>
            </a:r>
            <a:endParaRPr/>
          </a:p>
          <a:p>
            <a:pPr marL="0" lvl="0" indent="0" algn="l" rtl="0">
              <a:spcBef>
                <a:spcPts val="0"/>
              </a:spcBef>
              <a:spcAft>
                <a:spcPts val="0"/>
              </a:spcAft>
              <a:buNone/>
            </a:pPr>
            <a:r>
              <a:rPr lang="en-US"/>
              <a:t>clickTriggered by a mouse click: mousedown and then mouseup over an elementcontextmenuTriggered by a right-button mouse click over an element.dblclickTriggered by two clicks within a short time over an element</a:t>
            </a:r>
            <a:r>
              <a:rPr lang="en-US" sz="1200" b="0" i="0">
                <a:solidFill>
                  <a:schemeClr val="dk1"/>
                </a:solidFill>
                <a:latin typeface="Calibri"/>
                <a:ea typeface="Calibri"/>
                <a:cs typeface="Calibri"/>
                <a:sym typeface="Calibri"/>
              </a:rPr>
              <a:t>There is also a mousewheel event, but it’s not used. The scroll event is used to track scrolling instead. It occurs on any scroll, including keyboard scroll.</a:t>
            </a:r>
            <a:endParaRPr/>
          </a:p>
        </p:txBody>
      </p:sp>
      <p:sp>
        <p:nvSpPr>
          <p:cNvPr id="1308" name="Google Shape;1308;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8" name="Google Shape;1318;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For click-related mouse events it may be important, which button was pressed.</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 that purpose, the event object contains two properties: which and button. They store the button in a numeric form with few IE/W3C incompatibilities, which you can see in the table below.</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 W3C there is a button property which works same in all browsers except IE: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0 - left button</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1 - middle button</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2 - right button</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 mouse-related event handling, a cross-browser way of getting coordinates is often needed.</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 is a great cross-browser property pair clientX/clientY which contain coordinates relative towindow.</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If your window is 500x500, and the mouse is in the center, then clientX and clientY are both equal to 250.</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If you scroll down, left or up without moving the mouse - the values of clientX/clientY don’t change, because they are relative to the window, not the document.</a:t>
            </a:r>
            <a:endParaRPr/>
          </a:p>
          <a:p>
            <a:pPr marL="0" lvl="0" indent="0" algn="l" rtl="0">
              <a:spcBef>
                <a:spcPts val="0"/>
              </a:spcBef>
              <a:spcAft>
                <a:spcPts val="0"/>
              </a:spcAft>
              <a:buNone/>
            </a:pP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p:txBody>
      </p:sp>
      <p:sp>
        <p:nvSpPr>
          <p:cNvPr id="1319" name="Google Shape;1319;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Events of types mouseover (and mouseout) occur when a mouse comes over(goes out) an element.</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 these events, the mouse goes from one element to another, so two elements are actually engaged. Both elements can be retrieved from in event properties.</a:t>
            </a:r>
            <a:endParaRPr/>
          </a:p>
          <a:p>
            <a:pPr marL="0" lvl="0" indent="0" algn="l" rtl="0">
              <a:spcBef>
                <a:spcPts val="0"/>
              </a:spcBef>
              <a:spcAft>
                <a:spcPts val="0"/>
              </a:spcAft>
              <a:buNone/>
            </a:pPr>
            <a:endParaRPr/>
          </a:p>
          <a:p>
            <a:pPr marL="0" lvl="0" indent="0" algn="l" rtl="0">
              <a:spcBef>
                <a:spcPts val="0"/>
              </a:spcBef>
              <a:spcAft>
                <a:spcPts val="0"/>
              </a:spcAft>
              <a:buNone/>
            </a:pPr>
            <a:r>
              <a:rPr lang="en-US"/>
              <a:t>mouseover - The element under the pointer is event.target (IE: srcElement). The element the mouse came from is event.relatedTarget(IE: fromElement)</a:t>
            </a:r>
            <a:endParaRPr/>
          </a:p>
          <a:p>
            <a:pPr marL="0" lvl="0" indent="0" algn="l" rtl="0">
              <a:spcBef>
                <a:spcPts val="0"/>
              </a:spcBef>
              <a:spcAft>
                <a:spcPts val="0"/>
              </a:spcAft>
              <a:buNone/>
            </a:pPr>
            <a:br>
              <a:rPr lang="en-US"/>
            </a:br>
            <a:r>
              <a:rPr lang="en-US"/>
              <a:t>mouseout - The element the mouse came from is event.target (IE: srcElement). The element under the pointer is event.relatedTarget (IE: event.toElement).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As you can see, the W3C specification joins both fromElement and toElement into the single property relatedTarget which serves   as fromElement for mouseover and toElement for mouseout.</a:t>
            </a:r>
            <a:endParaRPr/>
          </a:p>
        </p:txBody>
      </p:sp>
      <p:sp>
        <p:nvSpPr>
          <p:cNvPr id="1340" name="Google Shape;1340;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8" name="Google Shape;1388;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a:t>
            </a:r>
            <a:r>
              <a:rPr lang="en-US"/>
              <a:t>mousewheel</a:t>
            </a:r>
            <a:r>
              <a:rPr lang="en-US" sz="1200" b="0" i="0">
                <a:solidFill>
                  <a:schemeClr val="dk1"/>
                </a:solidFill>
                <a:latin typeface="Calibri"/>
                <a:ea typeface="Calibri"/>
                <a:cs typeface="Calibri"/>
                <a:sym typeface="Calibri"/>
              </a:rPr>
              <a:t> event is fired asynchronously when a mouse wheel or similar device is operated. It's represented by the </a:t>
            </a:r>
            <a:r>
              <a:rPr lang="en-US" sz="1200" b="0" i="0" u="none" strike="noStrike">
                <a:solidFill>
                  <a:schemeClr val="dk1"/>
                </a:solidFill>
                <a:latin typeface="Calibri"/>
                <a:ea typeface="Calibri"/>
                <a:cs typeface="Calibri"/>
                <a:sym typeface="Calibri"/>
              </a:rPr>
              <a:t>MouseWheelEvent</a:t>
            </a:r>
            <a:r>
              <a:rPr lang="en-US" sz="1200" b="0" i="0">
                <a:solidFill>
                  <a:schemeClr val="dk1"/>
                </a:solidFill>
                <a:latin typeface="Calibri"/>
                <a:ea typeface="Calibri"/>
                <a:cs typeface="Calibri"/>
                <a:sym typeface="Calibri"/>
              </a:rPr>
              <a:t> interface.</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onwheel event occurs when the mouse wheel is rolled up or down over an element.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onwheel event also occurs when the user scrolls or zooms in or out of an element by using a touchpad (like the "mouse" of a laptop).</a:t>
            </a:r>
            <a:endParaRPr/>
          </a:p>
          <a:p>
            <a:pPr marL="0" lvl="0" indent="0" algn="l" rtl="0">
              <a:spcBef>
                <a:spcPts val="0"/>
              </a:spcBef>
              <a:spcAft>
                <a:spcPts val="0"/>
              </a:spcAft>
              <a:buNone/>
            </a:pPr>
            <a:endParaRPr/>
          </a:p>
        </p:txBody>
      </p:sp>
      <p:sp>
        <p:nvSpPr>
          <p:cNvPr id="1389" name="Google Shape;1389;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7" name="Google Shape;1397;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onscroll event occurs when an element's scrollbar is being scrolled.</a:t>
            </a:r>
            <a:endParaRPr/>
          </a:p>
        </p:txBody>
      </p:sp>
      <p:sp>
        <p:nvSpPr>
          <p:cNvPr id="1398" name="Google Shape;1398;p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6" name="Google Shape;1406;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1" name="Google Shape;1411;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Sometimes, we need to know only a key, not the character. For example, special like arrows, page up, page down, enter, escape - there are no characters at all.</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Most browsers do not generate keypress for such keys. Instead, for special keys the keydown/keyupshould be used.</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good news is that modern browsers and (even older) IE agree on keycodes for almost all special keys (with the exception of branded keys like IE start button).</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Another example is hotkeys. When we implement a custom hotkey with JavaScript, it should work same no matter of case and current language. We don’t want a character. We just want a scan code.</a:t>
            </a:r>
            <a:endParaRPr/>
          </a:p>
        </p:txBody>
      </p:sp>
      <p:sp>
        <p:nvSpPr>
          <p:cNvPr id="1412" name="Google Shape;1412;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3" name="Google Shape;1423;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only event which reliably provides the character is </a:t>
            </a:r>
            <a:r>
              <a:rPr lang="en-US"/>
              <a:t>keypress</a:t>
            </a: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 all browsers except IE, the charCode property is defined for keypress and contains the character code. Opera follows this principle, but bugs on special keys. It triggers keypress without charCode on some of them, e.g “backspace”.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Internet Explorer has it’s own way. In case of keypress event it doesn’t set the charCode, but puts the character code in keyCode instead of scan-code.</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Note that the special keys have no symbols. Applying </a:t>
            </a:r>
            <a:r>
              <a:rPr lang="en-US"/>
              <a:t>String.fromCharCode</a:t>
            </a:r>
            <a:r>
              <a:rPr lang="en-US" sz="1200" b="0" i="0">
                <a:solidFill>
                  <a:schemeClr val="dk1"/>
                </a:solidFill>
                <a:latin typeface="Calibri"/>
                <a:ea typeface="Calibri"/>
                <a:cs typeface="Calibri"/>
                <a:sym typeface="Calibri"/>
              </a:rPr>
              <a:t> to special keys gives weird results.</a:t>
            </a:r>
            <a:endParaRPr sz="1200" b="0" i="0">
              <a:solidFill>
                <a:schemeClr val="dk1"/>
              </a:solidFill>
              <a:latin typeface="Calibri"/>
              <a:ea typeface="Calibri"/>
              <a:cs typeface="Calibri"/>
              <a:sym typeface="Calibri"/>
            </a:endParaRPr>
          </a:p>
        </p:txBody>
      </p:sp>
      <p:sp>
        <p:nvSpPr>
          <p:cNvPr id="1424" name="Google Shape;1424;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6" name="Google Shape;1436;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1" name="Google Shape;1441;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focus event is triggered when a visitor </a:t>
            </a:r>
            <a:r>
              <a:rPr lang="en-US" sz="1200" b="0" i="1">
                <a:solidFill>
                  <a:schemeClr val="dk1"/>
                </a:solidFill>
                <a:latin typeface="Calibri"/>
                <a:ea typeface="Calibri"/>
                <a:cs typeface="Calibri"/>
                <a:sym typeface="Calibri"/>
              </a:rPr>
              <a:t>focuses</a:t>
            </a:r>
            <a:r>
              <a:rPr lang="en-US" sz="1200" b="0" i="0">
                <a:solidFill>
                  <a:schemeClr val="dk1"/>
                </a:solidFill>
                <a:latin typeface="Calibri"/>
                <a:ea typeface="Calibri"/>
                <a:cs typeface="Calibri"/>
                <a:sym typeface="Calibri"/>
              </a:rPr>
              <a:t> on an element.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Not all elements are focusable by default. For example, INPUT and all types or form fields support this event, A supports it. As a counterexample, DIV doesn’t support focus.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focusable element can receive a focus programmatically.</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a:t>
            </a:r>
            <a:r>
              <a:rPr lang="en-US"/>
              <a:t>blur</a:t>
            </a:r>
            <a:r>
              <a:rPr lang="en-US" sz="1200" b="0" i="0">
                <a:solidFill>
                  <a:schemeClr val="dk1"/>
                </a:solidFill>
                <a:latin typeface="Calibri"/>
                <a:ea typeface="Calibri"/>
                <a:cs typeface="Calibri"/>
                <a:sym typeface="Calibri"/>
              </a:rPr>
              <a:t> is a counterpart of </a:t>
            </a:r>
            <a:r>
              <a:rPr lang="en-US"/>
              <a:t>focus</a:t>
            </a:r>
            <a:r>
              <a:rPr lang="en-US" sz="1200" b="0" i="0">
                <a:solidFill>
                  <a:schemeClr val="dk1"/>
                </a:solidFill>
                <a:latin typeface="Calibri"/>
                <a:ea typeface="Calibri"/>
                <a:cs typeface="Calibri"/>
                <a:sym typeface="Calibri"/>
              </a:rPr>
              <a:t>. The event gets triggered when an element loses focus. The </a:t>
            </a:r>
            <a:r>
              <a:rPr lang="en-US"/>
              <a:t>elem.blur()</a:t>
            </a:r>
            <a:r>
              <a:rPr lang="en-US" sz="1200" b="0" i="0">
                <a:solidFill>
                  <a:schemeClr val="dk1"/>
                </a:solidFill>
                <a:latin typeface="Calibri"/>
                <a:ea typeface="Calibri"/>
                <a:cs typeface="Calibri"/>
                <a:sym typeface="Calibri"/>
              </a:rPr>
              <a:t> makes an element to lose focus if it has it.</a:t>
            </a:r>
            <a:endParaRPr/>
          </a:p>
        </p:txBody>
      </p:sp>
      <p:sp>
        <p:nvSpPr>
          <p:cNvPr id="1442" name="Google Shape;1442;p8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1" name="Google Shape;1461;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1000">
                <a:solidFill>
                  <a:schemeClr val="accent2"/>
                </a:solidFill>
                <a:latin typeface="Calibri"/>
                <a:ea typeface="Calibri"/>
                <a:cs typeface="Calibri"/>
                <a:sym typeface="Calibri"/>
              </a:rPr>
              <a:t>focus and blur can be triggered by javascript code </a:t>
            </a:r>
            <a:endParaRPr sz="1000">
              <a:solidFill>
                <a:schemeClr val="accent2"/>
              </a:solidFill>
              <a:latin typeface="Calibri"/>
              <a:ea typeface="Calibri"/>
              <a:cs typeface="Calibri"/>
              <a:sym typeface="Calibri"/>
            </a:endParaRPr>
          </a:p>
        </p:txBody>
      </p:sp>
      <p:sp>
        <p:nvSpPr>
          <p:cNvPr id="1462" name="Google Shape;1462;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9" name="Google Shape;1479;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IE8- checkbox / radio when you change the mouse event is not initiated immediately, but waiting for the loss of focus.</a:t>
            </a:r>
            <a:endParaRPr/>
          </a:p>
        </p:txBody>
      </p:sp>
      <p:sp>
        <p:nvSpPr>
          <p:cNvPr id="1480" name="Google Shape;1480;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3" name="Google Shape;1493;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DOM </a:t>
            </a:r>
            <a:r>
              <a:rPr lang="en-US"/>
              <a:t>input</a:t>
            </a:r>
            <a:r>
              <a:rPr lang="en-US" sz="1200" b="0" i="0">
                <a:solidFill>
                  <a:schemeClr val="dk1"/>
                </a:solidFill>
                <a:latin typeface="Calibri"/>
                <a:ea typeface="Calibri"/>
                <a:cs typeface="Calibri"/>
                <a:sym typeface="Calibri"/>
              </a:rPr>
              <a:t> event is fired synchronously when the value of an </a:t>
            </a:r>
            <a:r>
              <a:rPr lang="en-US" sz="1200" b="0" i="0" u="none" strike="noStrike">
                <a:solidFill>
                  <a:schemeClr val="dk1"/>
                </a:solidFill>
                <a:latin typeface="Calibri"/>
                <a:ea typeface="Calibri"/>
                <a:cs typeface="Calibri"/>
                <a:sym typeface="Calibri"/>
              </a:rPr>
              <a:t>&lt;input&gt;</a:t>
            </a:r>
            <a:r>
              <a:rPr lang="en-US" sz="1200" b="0" i="0">
                <a:solidFill>
                  <a:schemeClr val="dk1"/>
                </a:solidFill>
                <a:latin typeface="Calibri"/>
                <a:ea typeface="Calibri"/>
                <a:cs typeface="Calibri"/>
                <a:sym typeface="Calibri"/>
              </a:rPr>
              <a:t> or </a:t>
            </a:r>
            <a:r>
              <a:rPr lang="en-US" sz="1200" b="0" i="0" u="none" strike="noStrike">
                <a:solidFill>
                  <a:schemeClr val="dk1"/>
                </a:solidFill>
                <a:latin typeface="Calibri"/>
                <a:ea typeface="Calibri"/>
                <a:cs typeface="Calibri"/>
                <a:sym typeface="Calibri"/>
              </a:rPr>
              <a:t>&lt;textarea&gt;</a:t>
            </a:r>
            <a:r>
              <a:rPr lang="en-US" sz="1200" b="0" i="0">
                <a:solidFill>
                  <a:schemeClr val="dk1"/>
                </a:solidFill>
                <a:latin typeface="Calibri"/>
                <a:ea typeface="Calibri"/>
                <a:cs typeface="Calibri"/>
                <a:sym typeface="Calibri"/>
              </a:rPr>
              <a:t> element is changed. Additionally, it fires on </a:t>
            </a:r>
            <a:r>
              <a:rPr lang="en-US" sz="1200" b="0" i="0" u="none" strike="noStrike">
                <a:solidFill>
                  <a:schemeClr val="dk1"/>
                </a:solidFill>
                <a:latin typeface="Calibri"/>
                <a:ea typeface="Calibri"/>
                <a:cs typeface="Calibri"/>
                <a:sym typeface="Calibri"/>
              </a:rPr>
              <a:t>contenteditable </a:t>
            </a:r>
            <a:r>
              <a:rPr lang="en-US" sz="1200" b="0" i="0">
                <a:solidFill>
                  <a:schemeClr val="dk1"/>
                </a:solidFill>
                <a:latin typeface="Calibri"/>
                <a:ea typeface="Calibri"/>
                <a:cs typeface="Calibri"/>
                <a:sym typeface="Calibri"/>
              </a:rPr>
              <a:t>editors when its contents are changed. In this case, the event target is the editing host element. If there are two or more elements which have </a:t>
            </a:r>
            <a:r>
              <a:rPr lang="en-US"/>
              <a:t>contenteditable</a:t>
            </a:r>
            <a:r>
              <a:rPr lang="en-US" sz="1200" b="0" i="0">
                <a:solidFill>
                  <a:schemeClr val="dk1"/>
                </a:solidFill>
                <a:latin typeface="Calibri"/>
                <a:ea typeface="Calibri"/>
                <a:cs typeface="Calibri"/>
                <a:sym typeface="Calibri"/>
              </a:rPr>
              <a:t> as true, "editing host" is the nearest ancestor element whose parent isn't editable.</a:t>
            </a:r>
            <a:endParaRPr sz="1200" b="0" i="0">
              <a:solidFill>
                <a:schemeClr val="dk1"/>
              </a:solidFill>
              <a:latin typeface="Calibri"/>
              <a:ea typeface="Calibri"/>
              <a:cs typeface="Calibri"/>
              <a:sym typeface="Calibri"/>
            </a:endParaRPr>
          </a:p>
        </p:txBody>
      </p:sp>
      <p:sp>
        <p:nvSpPr>
          <p:cNvPr id="1494" name="Google Shape;1494;p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6" name="Google Shape;1506;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Event that describe cut , copy and paste operations </a:t>
            </a:r>
            <a:endParaRPr/>
          </a:p>
        </p:txBody>
      </p:sp>
      <p:sp>
        <p:nvSpPr>
          <p:cNvPr id="1507" name="Google Shape;1507;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9" name="Google Shape;1519;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submit event is fired when a form is submitted.</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Note that submit is fired </a:t>
            </a:r>
            <a:r>
              <a:rPr lang="en-US" sz="1200" b="1" i="0">
                <a:solidFill>
                  <a:schemeClr val="dk1"/>
                </a:solidFill>
                <a:latin typeface="Calibri"/>
                <a:ea typeface="Calibri"/>
                <a:cs typeface="Calibri"/>
                <a:sym typeface="Calibri"/>
              </a:rPr>
              <a:t>only</a:t>
            </a:r>
            <a:r>
              <a:rPr lang="en-US" sz="1200" b="0" i="0">
                <a:solidFill>
                  <a:schemeClr val="dk1"/>
                </a:solidFill>
                <a:latin typeface="Calibri"/>
                <a:ea typeface="Calibri"/>
                <a:cs typeface="Calibri"/>
                <a:sym typeface="Calibri"/>
              </a:rPr>
              <a:t> on the </a:t>
            </a:r>
            <a:r>
              <a:rPr lang="en-US" sz="1200" b="0" i="0" u="none" strike="noStrike">
                <a:solidFill>
                  <a:schemeClr val="dk1"/>
                </a:solidFill>
                <a:latin typeface="Calibri"/>
                <a:ea typeface="Calibri"/>
                <a:cs typeface="Calibri"/>
                <a:sym typeface="Calibri"/>
              </a:rPr>
              <a:t>form element</a:t>
            </a:r>
            <a:r>
              <a:rPr lang="en-US" sz="1200" b="0" i="0">
                <a:solidFill>
                  <a:schemeClr val="dk1"/>
                </a:solidFill>
                <a:latin typeface="Calibri"/>
                <a:ea typeface="Calibri"/>
                <a:cs typeface="Calibri"/>
                <a:sym typeface="Calibri"/>
              </a:rPr>
              <a:t>, not the </a:t>
            </a:r>
            <a:r>
              <a:rPr lang="en-US" sz="1200" b="0" i="0" u="none" strike="noStrike">
                <a:solidFill>
                  <a:schemeClr val="dk1"/>
                </a:solidFill>
                <a:latin typeface="Calibri"/>
                <a:ea typeface="Calibri"/>
                <a:cs typeface="Calibri"/>
                <a:sym typeface="Calibri"/>
              </a:rPr>
              <a:t>button</a:t>
            </a:r>
            <a:r>
              <a:rPr lang="en-US" sz="1200" b="0" i="0">
                <a:solidFill>
                  <a:schemeClr val="dk1"/>
                </a:solidFill>
                <a:latin typeface="Calibri"/>
                <a:ea typeface="Calibri"/>
                <a:cs typeface="Calibri"/>
                <a:sym typeface="Calibri"/>
              </a:rPr>
              <a:t> or </a:t>
            </a:r>
            <a:r>
              <a:rPr lang="en-US" sz="1200" b="0" i="0" u="none" strike="noStrike">
                <a:solidFill>
                  <a:schemeClr val="dk1"/>
                </a:solidFill>
                <a:latin typeface="Calibri"/>
                <a:ea typeface="Calibri"/>
                <a:cs typeface="Calibri"/>
                <a:sym typeface="Calibri"/>
              </a:rPr>
              <a:t>submit input</a:t>
            </a:r>
            <a:r>
              <a:rPr lang="en-US" sz="1200" b="0" i="0">
                <a:solidFill>
                  <a:schemeClr val="dk1"/>
                </a:solidFill>
                <a:latin typeface="Calibri"/>
                <a:ea typeface="Calibri"/>
                <a:cs typeface="Calibri"/>
                <a:sym typeface="Calibri"/>
              </a:rPr>
              <a:t>. (Forms are submitted, not buttons.)</a:t>
            </a:r>
            <a:endParaRPr/>
          </a:p>
          <a:p>
            <a:pPr marL="0" lvl="0" indent="0" algn="l" rtl="0">
              <a:spcBef>
                <a:spcPts val="0"/>
              </a:spcBef>
              <a:spcAft>
                <a:spcPts val="0"/>
              </a:spcAft>
              <a:buNone/>
            </a:pPr>
            <a:endParaRPr/>
          </a:p>
        </p:txBody>
      </p:sp>
      <p:sp>
        <p:nvSpPr>
          <p:cNvPr id="1520" name="Google Shape;1520;p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2" name="Google Shape;1532;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7" name="Google Shape;1537;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https://www.iconfinder.com/icons/600489/gesture_hand_touch_touchscreen_icon#size=128</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 order to provide quality support for touch-based user interfaces, touch events offer the ability to interpret finger activity on touch screens or trackpads.</a:t>
            </a:r>
            <a:endParaRPr/>
          </a:p>
        </p:txBody>
      </p:sp>
      <p:sp>
        <p:nvSpPr>
          <p:cNvPr id="1538" name="Google Shape;1538;p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1" name="Google Shape;1571;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Type of gestures</a:t>
            </a:r>
            <a:endParaRPr/>
          </a:p>
          <a:p>
            <a:pPr marL="0" lvl="0" indent="0" algn="l" rtl="0">
              <a:spcBef>
                <a:spcPts val="0"/>
              </a:spcBef>
              <a:spcAft>
                <a:spcPts val="0"/>
              </a:spcAft>
              <a:buNone/>
            </a:pP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In order to provide quality support for touch-based user interfaces, touch events offer the ability to interpret finger activity on touch screens or trackpads.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Not all of this events type supported by native events API but you should combine supported event or add events library</a:t>
            </a:r>
            <a:endParaRPr sz="1200" b="0" i="0">
              <a:solidFill>
                <a:schemeClr val="dk1"/>
              </a:solidFill>
              <a:latin typeface="Calibri"/>
              <a:ea typeface="Calibri"/>
              <a:cs typeface="Calibri"/>
              <a:sym typeface="Calibri"/>
            </a:endParaRPr>
          </a:p>
        </p:txBody>
      </p:sp>
      <p:sp>
        <p:nvSpPr>
          <p:cNvPr id="1572" name="Google Shape;1572;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7" name="Google Shape;1577;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a:solidFill>
                  <a:schemeClr val="dk1"/>
                </a:solidFill>
                <a:latin typeface="Calibri"/>
                <a:ea typeface="Calibri"/>
                <a:cs typeface="Calibri"/>
                <a:sym typeface="Calibri"/>
              </a:rPr>
              <a:t>Analogues of mouse events</a:t>
            </a:r>
            <a:br>
              <a:rPr lang="en-US"/>
            </a:br>
            <a:endParaRPr/>
          </a:p>
        </p:txBody>
      </p:sp>
      <p:sp>
        <p:nvSpPr>
          <p:cNvPr id="1578" name="Google Shape;1578;p9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8" name="Google Shape;1628;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DOM: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https://eloquentjavascript.net/14_dom.html</a:t>
            </a:r>
            <a:endParaRPr dirty="0"/>
          </a:p>
          <a:p>
            <a:pPr marL="0" lvl="0" indent="0" algn="l" rtl="0">
              <a:spcBef>
                <a:spcPts val="0"/>
              </a:spcBef>
              <a:spcAft>
                <a:spcPts val="0"/>
              </a:spcAft>
              <a:buNone/>
            </a:pPr>
            <a:r>
              <a:rPr lang="en-US" dirty="0"/>
              <a:t>https://developer.mozilla.org/en-US/docs/Web/API/Document_Object_Model/Introduction</a:t>
            </a:r>
            <a:endParaRPr dirty="0"/>
          </a:p>
          <a:p>
            <a:pPr marL="0" lvl="0" indent="0" algn="l" rtl="0">
              <a:spcBef>
                <a:spcPts val="0"/>
              </a:spcBef>
              <a:spcAft>
                <a:spcPts val="0"/>
              </a:spcAft>
              <a:buNone/>
            </a:pPr>
            <a:r>
              <a:rPr lang="en-US" dirty="0"/>
              <a:t>https://javascript.info/document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Events: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https://eloquentjavascript.net/15_event.html</a:t>
            </a:r>
            <a:endParaRPr dirty="0"/>
          </a:p>
          <a:p>
            <a:pPr marL="0" lvl="0" indent="0" algn="l" rtl="0">
              <a:spcBef>
                <a:spcPts val="0"/>
              </a:spcBef>
              <a:spcAft>
                <a:spcPts val="0"/>
              </a:spcAft>
              <a:buNone/>
            </a:pPr>
            <a:r>
              <a:rPr lang="en-US" dirty="0"/>
              <a:t>http://learn.javascript.ru/events-and-interfaces</a:t>
            </a:r>
            <a:endParaRPr dirty="0"/>
          </a:p>
          <a:p>
            <a:pPr marL="0" lvl="0" indent="0" algn="l" rtl="0">
              <a:spcBef>
                <a:spcPts val="0"/>
              </a:spcBef>
              <a:spcAft>
                <a:spcPts val="0"/>
              </a:spcAft>
              <a:buNone/>
            </a:pPr>
            <a:r>
              <a:rPr lang="en-US" dirty="0"/>
              <a:t>https://w3c.github.io/uievents/</a:t>
            </a:r>
            <a:endParaRPr dirty="0"/>
          </a:p>
          <a:p>
            <a:pPr marL="0" lvl="0" indent="0" algn="l" rtl="0">
              <a:spcBef>
                <a:spcPts val="0"/>
              </a:spcBef>
              <a:spcAft>
                <a:spcPts val="0"/>
              </a:spcAft>
              <a:buNone/>
            </a:pPr>
            <a:r>
              <a:rPr lang="en-US" dirty="0"/>
              <a:t>https://developer.mozilla.org/en-US/docs/Web/Events</a:t>
            </a:r>
            <a:endParaRPr dirty="0"/>
          </a:p>
          <a:p>
            <a:pPr marL="0" lvl="0" indent="0" algn="l" rtl="0">
              <a:spcBef>
                <a:spcPts val="0"/>
              </a:spcBef>
              <a:spcAft>
                <a:spcPts val="0"/>
              </a:spcAft>
              <a:buNone/>
            </a:pPr>
            <a:r>
              <a:rPr lang="en-US" dirty="0"/>
              <a:t>https://javascript.info/events</a:t>
            </a:r>
            <a:br>
              <a:rPr lang="en-US" dirty="0"/>
            </a:br>
            <a:r>
              <a:rPr lang="en-US" dirty="0"/>
              <a:t>https://javascript.info/event-details</a:t>
            </a:r>
            <a:endParaRPr dirty="0"/>
          </a:p>
        </p:txBody>
      </p:sp>
      <p:sp>
        <p:nvSpPr>
          <p:cNvPr id="1629" name="Google Shape;1629;p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5" name="Google Shape;1675;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1" name="Google Shape;1711;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2" name="Google Shape;1712;p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p9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5" name="Google Shape;1735;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 Title">
  <p:cSld name="Image Titl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txBody>
          <a:bodyPr spcFirstLastPara="1" wrap="square" lIns="68575" tIns="34275" rIns="68575" bIns="34275" anchor="ctr"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7" name="Google Shape;17;p2"/>
          <p:cNvSpPr txBox="1">
            <a:spLocks noGrp="1"/>
          </p:cNvSpPr>
          <p:nvPr>
            <p:ph type="body" idx="1"/>
          </p:nvPr>
        </p:nvSpPr>
        <p:spPr>
          <a:xfrm>
            <a:off x="842433" y="2075578"/>
            <a:ext cx="9213851" cy="742319"/>
          </a:xfrm>
          <a:prstGeom prst="rect">
            <a:avLst/>
          </a:prstGeom>
          <a:noFill/>
          <a:ln>
            <a:noFill/>
          </a:ln>
        </p:spPr>
        <p:txBody>
          <a:bodyPr spcFirstLastPara="1" wrap="square" lIns="68575" tIns="34275" rIns="68575" bIns="34275" anchor="t" anchorCtr="0">
            <a:noAutofit/>
          </a:bodyPr>
          <a:lstStyle>
            <a:lvl1pPr marL="457200" marR="0" lvl="0" indent="-228600" algn="l" rtl="0">
              <a:lnSpc>
                <a:spcPct val="80000"/>
              </a:lnSpc>
              <a:spcBef>
                <a:spcPts val="0"/>
              </a:spcBef>
              <a:spcAft>
                <a:spcPts val="0"/>
              </a:spcAft>
              <a:buClr>
                <a:schemeClr val="lt1"/>
              </a:buClr>
              <a:buSzPts val="5467"/>
              <a:buFont typeface="Arial"/>
              <a:buNone/>
              <a:defRPr sz="5467" b="0" i="0" u="none" strike="noStrike" cap="none">
                <a:solidFill>
                  <a:schemeClr val="lt1"/>
                </a:solidFill>
                <a:latin typeface="Arial Black"/>
                <a:ea typeface="Arial Black"/>
                <a:cs typeface="Arial Black"/>
                <a:sym typeface="Arial Black"/>
              </a:defRPr>
            </a:lvl1pPr>
            <a:lvl2pPr marL="914400" marR="0" lvl="1" indent="-609600" algn="l" rtl="0">
              <a:spcBef>
                <a:spcPts val="1200"/>
              </a:spcBef>
              <a:spcAft>
                <a:spcPts val="0"/>
              </a:spcAft>
              <a:buClr>
                <a:schemeClr val="dk1"/>
              </a:buClr>
              <a:buSzPts val="6000"/>
              <a:buFont typeface="Arial"/>
              <a:buChar char="–"/>
              <a:defRPr sz="6000" b="0" i="0" u="none" strike="noStrike" cap="none">
                <a:solidFill>
                  <a:schemeClr val="dk1"/>
                </a:solidFill>
                <a:latin typeface="Arial Black"/>
                <a:ea typeface="Arial Black"/>
                <a:cs typeface="Arial Black"/>
                <a:sym typeface="Arial Black"/>
              </a:defRPr>
            </a:lvl2pPr>
            <a:lvl3pPr marL="1371600" marR="0" lvl="2" indent="-609600" algn="l" rtl="0">
              <a:spcBef>
                <a:spcPts val="1200"/>
              </a:spcBef>
              <a:spcAft>
                <a:spcPts val="0"/>
              </a:spcAft>
              <a:buClr>
                <a:schemeClr val="dk1"/>
              </a:buClr>
              <a:buSzPts val="6000"/>
              <a:buFont typeface="Arial"/>
              <a:buChar char="•"/>
              <a:defRPr sz="6000" b="0" i="0" u="none" strike="noStrike" cap="none">
                <a:solidFill>
                  <a:schemeClr val="dk1"/>
                </a:solidFill>
                <a:latin typeface="Arial Black"/>
                <a:ea typeface="Arial Black"/>
                <a:cs typeface="Arial Black"/>
                <a:sym typeface="Arial Black"/>
              </a:defRPr>
            </a:lvl3pPr>
            <a:lvl4pPr marL="1828800" marR="0" lvl="3" indent="-609600" algn="l" rtl="0">
              <a:spcBef>
                <a:spcPts val="1200"/>
              </a:spcBef>
              <a:spcAft>
                <a:spcPts val="0"/>
              </a:spcAft>
              <a:buClr>
                <a:schemeClr val="dk1"/>
              </a:buClr>
              <a:buSzPts val="6000"/>
              <a:buFont typeface="Arial"/>
              <a:buChar char="–"/>
              <a:defRPr sz="6000" b="0" i="0" u="none" strike="noStrike" cap="none">
                <a:solidFill>
                  <a:schemeClr val="dk1"/>
                </a:solidFill>
                <a:latin typeface="Arial Black"/>
                <a:ea typeface="Arial Black"/>
                <a:cs typeface="Arial Black"/>
                <a:sym typeface="Arial Black"/>
              </a:defRPr>
            </a:lvl4pPr>
            <a:lvl5pPr marL="2286000" marR="0" lvl="4" indent="-609600" algn="l" rtl="0">
              <a:spcBef>
                <a:spcPts val="1200"/>
              </a:spcBef>
              <a:spcAft>
                <a:spcPts val="0"/>
              </a:spcAft>
              <a:buClr>
                <a:schemeClr val="dk1"/>
              </a:buClr>
              <a:buSzPts val="6000"/>
              <a:buFont typeface="Arial"/>
              <a:buChar char="»"/>
              <a:defRPr sz="6000" b="0" i="0" u="none" strike="noStrike" cap="none">
                <a:solidFill>
                  <a:schemeClr val="dk1"/>
                </a:solidFill>
                <a:latin typeface="Arial Black"/>
                <a:ea typeface="Arial Black"/>
                <a:cs typeface="Arial Black"/>
                <a:sym typeface="Arial Black"/>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8" name="Google Shape;18;p2"/>
          <p:cNvSpPr txBox="1">
            <a:spLocks noGrp="1"/>
          </p:cNvSpPr>
          <p:nvPr>
            <p:ph type="body" idx="3"/>
          </p:nvPr>
        </p:nvSpPr>
        <p:spPr>
          <a:xfrm>
            <a:off x="880534" y="4453469"/>
            <a:ext cx="8650817" cy="35657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lt1"/>
              </a:buClr>
              <a:buSzPts val="1867"/>
              <a:buFont typeface="Arial"/>
              <a:buNone/>
              <a:defRPr sz="1867" b="0" i="0" u="none" strike="noStrike" cap="none">
                <a:solidFill>
                  <a:schemeClr val="lt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9" name="Google Shape;19;p2"/>
          <p:cNvSpPr txBox="1">
            <a:spLocks noGrp="1"/>
          </p:cNvSpPr>
          <p:nvPr>
            <p:ph type="body" idx="4"/>
          </p:nvPr>
        </p:nvSpPr>
        <p:spPr>
          <a:xfrm>
            <a:off x="880532" y="5459486"/>
            <a:ext cx="4866216" cy="373063"/>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373"/>
              </a:spcBef>
              <a:spcAft>
                <a:spcPts val="0"/>
              </a:spcAft>
              <a:buClr>
                <a:schemeClr val="accent2"/>
              </a:buClr>
              <a:buSzPts val="1867"/>
              <a:buFont typeface="Arial"/>
              <a:buNone/>
              <a:defRPr sz="1867" b="0" i="0" u="none" strike="noStrike" cap="none">
                <a:solidFill>
                  <a:schemeClr val="accent2"/>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
          <p:cNvSpPr>
            <a:spLocks noGrp="1"/>
          </p:cNvSpPr>
          <p:nvPr>
            <p:ph type="pic" idx="5"/>
          </p:nvPr>
        </p:nvSpPr>
        <p:spPr>
          <a:xfrm>
            <a:off x="837173" y="673102"/>
            <a:ext cx="1658003" cy="610983"/>
          </a:xfrm>
          <a:prstGeom prst="rect">
            <a:avLst/>
          </a:prstGeom>
          <a:noFill/>
          <a:ln>
            <a:noFill/>
          </a:ln>
        </p:spPr>
        <p:txBody>
          <a:bodyPr spcFirstLastPara="1" wrap="square" lIns="68575" tIns="34275" rIns="68575" bIns="34275"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7"/>
        <p:cNvGrpSpPr/>
        <p:nvPr/>
      </p:nvGrpSpPr>
      <p:grpSpPr>
        <a:xfrm>
          <a:off x="0" y="0"/>
          <a:ext cx="0" cy="0"/>
          <a:chOff x="0" y="0"/>
          <a:chExt cx="0" cy="0"/>
        </a:xfrm>
      </p:grpSpPr>
      <p:sp>
        <p:nvSpPr>
          <p:cNvPr id="68" name="Google Shape;68;p12"/>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69"/>
        <p:cNvGrpSpPr/>
        <p:nvPr/>
      </p:nvGrpSpPr>
      <p:grpSpPr>
        <a:xfrm>
          <a:off x="0" y="0"/>
          <a:ext cx="0" cy="0"/>
          <a:chOff x="0" y="0"/>
          <a:chExt cx="0" cy="0"/>
        </a:xfrm>
      </p:grpSpPr>
      <p:sp>
        <p:nvSpPr>
          <p:cNvPr id="70" name="Google Shape;70;p13"/>
          <p:cNvSpPr txBox="1">
            <a:spLocks noGrp="1"/>
          </p:cNvSpPr>
          <p:nvPr>
            <p:ph type="body" idx="1"/>
          </p:nvPr>
        </p:nvSpPr>
        <p:spPr>
          <a:xfrm>
            <a:off x="469964" y="1439861"/>
            <a:ext cx="11110320" cy="4511040"/>
          </a:xfrm>
          <a:prstGeom prst="rect">
            <a:avLst/>
          </a:prstGeom>
          <a:noFill/>
          <a:ln>
            <a:noFill/>
          </a:ln>
        </p:spPr>
        <p:txBody>
          <a:bodyPr spcFirstLastPara="1" wrap="square" lIns="68575" tIns="34275" rIns="68575" bIns="34275" anchor="t" anchorCtr="0">
            <a:noAutofit/>
          </a:bodyPr>
          <a:lstStyle>
            <a:lvl1pPr marL="457200" marR="0" lvl="0" indent="-406400" algn="l" rtl="0">
              <a:lnSpc>
                <a:spcPct val="120000"/>
              </a:lnSpc>
              <a:spcBef>
                <a:spcPts val="0"/>
              </a:spcBef>
              <a:spcAft>
                <a:spcPts val="0"/>
              </a:spcAft>
              <a:buClr>
                <a:schemeClr val="dk1"/>
              </a:buClr>
              <a:buSzPts val="2800"/>
              <a:buFont typeface="Trebuchet MS"/>
              <a:buAutoNum type="arabicPeriod"/>
              <a:defRPr sz="2000" b="0" i="0" u="none" strike="noStrike" cap="none">
                <a:solidFill>
                  <a:schemeClr val="dk1"/>
                </a:solidFill>
                <a:latin typeface="Trebuchet MS"/>
                <a:ea typeface="Trebuchet MS"/>
                <a:cs typeface="Trebuchet MS"/>
                <a:sym typeface="Trebuchet MS"/>
              </a:defRPr>
            </a:lvl1pPr>
            <a:lvl2pPr marL="914400" marR="0" lvl="1" indent="-347154" algn="l" rtl="0">
              <a:spcBef>
                <a:spcPts val="2400"/>
              </a:spcBef>
              <a:spcAft>
                <a:spcPts val="0"/>
              </a:spcAft>
              <a:buClr>
                <a:schemeClr val="dk1"/>
              </a:buClr>
              <a:buSzPts val="1867"/>
              <a:buFont typeface="Arial"/>
              <a:buChar char="–"/>
              <a:defRPr sz="1867" b="0" i="0" u="none" strike="noStrike" cap="none">
                <a:solidFill>
                  <a:schemeClr val="dk1"/>
                </a:solidFill>
                <a:latin typeface="Trebuchet MS"/>
                <a:ea typeface="Trebuchet MS"/>
                <a:cs typeface="Trebuchet MS"/>
                <a:sym typeface="Trebuchet MS"/>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3pPr>
            <a:lvl4pPr marL="1828800" marR="0" lvl="3" indent="-313245" algn="l" rtl="0">
              <a:spcBef>
                <a:spcPts val="267"/>
              </a:spcBef>
              <a:spcAft>
                <a:spcPts val="0"/>
              </a:spcAft>
              <a:buClr>
                <a:schemeClr val="dk1"/>
              </a:buClr>
              <a:buSzPts val="1333"/>
              <a:buFont typeface="Arial"/>
              <a:buChar char="–"/>
              <a:defRPr sz="1333" b="0" i="0" u="none" strike="noStrike" cap="none">
                <a:solidFill>
                  <a:schemeClr val="dk1"/>
                </a:solidFill>
                <a:latin typeface="Trebuchet MS"/>
                <a:ea typeface="Trebuchet MS"/>
                <a:cs typeface="Trebuchet MS"/>
                <a:sym typeface="Trebuchet MS"/>
              </a:defRPr>
            </a:lvl4pPr>
            <a:lvl5pPr marL="2286000" marR="0" lvl="4" indent="-296354" algn="l" rtl="0">
              <a:spcBef>
                <a:spcPts val="213"/>
              </a:spcBef>
              <a:spcAft>
                <a:spcPts val="0"/>
              </a:spcAft>
              <a:buClr>
                <a:schemeClr val="dk1"/>
              </a:buClr>
              <a:buSzPts val="1067"/>
              <a:buFont typeface="Arial"/>
              <a:buChar char="»"/>
              <a:defRPr sz="1067"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13"/>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2"/>
        <p:cNvGrpSpPr/>
        <p:nvPr/>
      </p:nvGrpSpPr>
      <p:grpSpPr>
        <a:xfrm>
          <a:off x="0" y="0"/>
          <a:ext cx="0" cy="0"/>
          <a:chOff x="0" y="0"/>
          <a:chExt cx="0" cy="0"/>
        </a:xfrm>
      </p:grpSpPr>
      <p:sp>
        <p:nvSpPr>
          <p:cNvPr id="73" name="Google Shape;73;p14"/>
          <p:cNvSpPr/>
          <p:nvPr/>
        </p:nvSpPr>
        <p:spPr>
          <a:xfrm>
            <a:off x="0" y="6349741"/>
            <a:ext cx="12192000" cy="50825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chemeClr val="lt1"/>
              </a:solidFill>
              <a:latin typeface="Trebuchet MS"/>
              <a:ea typeface="Trebuchet MS"/>
              <a:cs typeface="Trebuchet MS"/>
              <a:sym typeface="Trebuchet MS"/>
            </a:endParaRPr>
          </a:p>
        </p:txBody>
      </p:sp>
      <p:sp>
        <p:nvSpPr>
          <p:cNvPr id="74" name="Google Shape;74;p14"/>
          <p:cNvSpPr>
            <a:spLocks noGrp="1"/>
          </p:cNvSpPr>
          <p:nvPr>
            <p:ph type="pic" idx="2"/>
          </p:nvPr>
        </p:nvSpPr>
        <p:spPr>
          <a:xfrm>
            <a:off x="0" y="0"/>
            <a:ext cx="12192000" cy="6858000"/>
          </a:xfrm>
          <a:prstGeom prst="rect">
            <a:avLst/>
          </a:prstGeom>
          <a:noFill/>
          <a:ln>
            <a:noFill/>
          </a:ln>
        </p:spPr>
        <p:txBody>
          <a:bodyPr spcFirstLastPara="1" wrap="square" lIns="68575" tIns="34275" rIns="68575" bIns="34275"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75" name="Google Shape;75;p14"/>
          <p:cNvSpPr txBox="1">
            <a:spLocks noGrp="1"/>
          </p:cNvSpPr>
          <p:nvPr>
            <p:ph type="body" idx="1"/>
          </p:nvPr>
        </p:nvSpPr>
        <p:spPr>
          <a:xfrm>
            <a:off x="1163206" y="5263636"/>
            <a:ext cx="6686633" cy="862800"/>
          </a:xfrm>
          <a:prstGeom prst="rect">
            <a:avLst/>
          </a:prstGeom>
          <a:solidFill>
            <a:srgbClr val="2FC2D9"/>
          </a:solidFill>
          <a:ln>
            <a:noFill/>
          </a:ln>
        </p:spPr>
        <p:txBody>
          <a:bodyPr spcFirstLastPara="1" wrap="square" lIns="137150" tIns="27425" rIns="137150" bIns="34275" anchor="t" anchorCtr="0">
            <a:noAutofit/>
          </a:bodyPr>
          <a:lstStyle>
            <a:lvl1pPr marL="457200" marR="0" lvl="0" indent="-228600" algn="l" rtl="0">
              <a:spcBef>
                <a:spcPts val="1013"/>
              </a:spcBef>
              <a:spcAft>
                <a:spcPts val="0"/>
              </a:spcAft>
              <a:buClr>
                <a:schemeClr val="lt1"/>
              </a:buClr>
              <a:buSzPts val="5067"/>
              <a:buFont typeface="Arial"/>
              <a:buNone/>
              <a:defRPr sz="5067" b="0" i="0" u="none" strike="noStrike" cap="none">
                <a:solidFill>
                  <a:schemeClr val="lt1"/>
                </a:solidFill>
                <a:latin typeface="Arial Black"/>
                <a:ea typeface="Arial Black"/>
                <a:cs typeface="Arial Black"/>
                <a:sym typeface="Arial Black"/>
              </a:defRPr>
            </a:lvl1pPr>
            <a:lvl2pPr marL="914400" marR="0" lvl="1"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2pPr>
            <a:lvl3pPr marL="1371600" marR="0" lvl="2"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3pPr>
            <a:lvl4pPr marL="1828800" marR="0" lvl="3"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4pPr>
            <a:lvl5pPr marL="2286000" marR="0" lvl="4"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76" name="Google Shape;76;p14"/>
          <p:cNvSpPr txBox="1">
            <a:spLocks noGrp="1"/>
          </p:cNvSpPr>
          <p:nvPr>
            <p:ph type="body" idx="3"/>
          </p:nvPr>
        </p:nvSpPr>
        <p:spPr>
          <a:xfrm>
            <a:off x="1163206" y="4525827"/>
            <a:ext cx="4917903" cy="862800"/>
          </a:xfrm>
          <a:prstGeom prst="rect">
            <a:avLst/>
          </a:prstGeom>
          <a:solidFill>
            <a:srgbClr val="2FC2D9"/>
          </a:solidFill>
          <a:ln>
            <a:noFill/>
          </a:ln>
        </p:spPr>
        <p:txBody>
          <a:bodyPr spcFirstLastPara="1" wrap="square" lIns="137150" tIns="27425" rIns="137150" bIns="34275" anchor="t" anchorCtr="0">
            <a:noAutofit/>
          </a:bodyPr>
          <a:lstStyle>
            <a:lvl1pPr marL="457200" marR="0" lvl="0" indent="-228600" algn="l" rtl="0">
              <a:spcBef>
                <a:spcPts val="1013"/>
              </a:spcBef>
              <a:spcAft>
                <a:spcPts val="0"/>
              </a:spcAft>
              <a:buClr>
                <a:schemeClr val="lt1"/>
              </a:buClr>
              <a:buSzPts val="5067"/>
              <a:buFont typeface="Arial"/>
              <a:buNone/>
              <a:defRPr sz="5067" b="0" i="0" u="none" strike="noStrike" cap="none">
                <a:solidFill>
                  <a:schemeClr val="lt1"/>
                </a:solidFill>
                <a:latin typeface="Arial Black"/>
                <a:ea typeface="Arial Black"/>
                <a:cs typeface="Arial Black"/>
                <a:sym typeface="Arial Black"/>
              </a:defRPr>
            </a:lvl1pPr>
            <a:lvl2pPr marL="914400" marR="0" lvl="1"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2pPr>
            <a:lvl3pPr marL="1371600" marR="0" lvl="2"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3pPr>
            <a:lvl4pPr marL="1828800" marR="0" lvl="3"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4pPr>
            <a:lvl5pPr marL="2286000" marR="0" lvl="4"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77" name="Google Shape;77;p14"/>
          <p:cNvSpPr txBox="1">
            <a:spLocks noGrp="1"/>
          </p:cNvSpPr>
          <p:nvPr>
            <p:ph type="title"/>
          </p:nvPr>
        </p:nvSpPr>
        <p:spPr>
          <a:xfrm>
            <a:off x="1163206" y="3826604"/>
            <a:ext cx="5433860" cy="842090"/>
          </a:xfrm>
          <a:prstGeom prst="rect">
            <a:avLst/>
          </a:prstGeom>
          <a:solidFill>
            <a:srgbClr val="2FC2D9"/>
          </a:solidFill>
          <a:ln>
            <a:noFill/>
          </a:ln>
        </p:spPr>
        <p:txBody>
          <a:bodyPr spcFirstLastPara="1" wrap="square" lIns="137150" tIns="27425" rIns="137150" bIns="34275" anchor="t" anchorCtr="0">
            <a:noAutofit/>
          </a:bodyPr>
          <a:lstStyle>
            <a:lvl1pPr marR="0" lvl="0" algn="l" rtl="0">
              <a:spcBef>
                <a:spcPts val="0"/>
              </a:spcBef>
              <a:spcAft>
                <a:spcPts val="0"/>
              </a:spcAft>
              <a:buClr>
                <a:srgbClr val="FFFFFF"/>
              </a:buClr>
              <a:buSzPts val="5067"/>
              <a:buFont typeface="Trebuchet MS"/>
              <a:buNone/>
              <a:defRPr sz="5067" b="0" i="0" u="none" strike="noStrike" cap="none">
                <a:solidFill>
                  <a:srgbClr val="FFFFF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4"/>
          <p:cNvSpPr txBox="1"/>
          <p:nvPr/>
        </p:nvSpPr>
        <p:spPr>
          <a:xfrm>
            <a:off x="1041806" y="3328611"/>
            <a:ext cx="8650817" cy="923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2000"/>
              <a:buFont typeface="Arial"/>
              <a:buNone/>
            </a:pPr>
            <a:endParaRPr sz="2000">
              <a:solidFill>
                <a:schemeClr val="dk1"/>
              </a:solidFill>
              <a:latin typeface="Trebuchet MS"/>
              <a:ea typeface="Trebuchet MS"/>
              <a:cs typeface="Trebuchet MS"/>
              <a:sym typeface="Trebuchet MS"/>
            </a:endParaRPr>
          </a:p>
        </p:txBody>
      </p:sp>
      <p:sp>
        <p:nvSpPr>
          <p:cNvPr id="79" name="Google Shape;79;p14"/>
          <p:cNvSpPr txBox="1">
            <a:spLocks noGrp="1"/>
          </p:cNvSpPr>
          <p:nvPr>
            <p:ph type="body" idx="4"/>
          </p:nvPr>
        </p:nvSpPr>
        <p:spPr>
          <a:xfrm>
            <a:off x="1155505" y="3276170"/>
            <a:ext cx="4925772" cy="356572"/>
          </a:xfrm>
          <a:prstGeom prst="rect">
            <a:avLst/>
          </a:prstGeom>
          <a:solidFill>
            <a:schemeClr val="accent2"/>
          </a:solidFill>
          <a:ln>
            <a:noFill/>
          </a:ln>
        </p:spPr>
        <p:txBody>
          <a:bodyPr spcFirstLastPara="1" wrap="square" lIns="68575" tIns="34275" rIns="68575" bIns="34275" anchor="t" anchorCtr="0">
            <a:noAutofit/>
          </a:bodyPr>
          <a:lstStyle>
            <a:lvl1pPr marL="457200" marR="0" lvl="0" indent="-228600" algn="l" rtl="0">
              <a:spcBef>
                <a:spcPts val="373"/>
              </a:spcBef>
              <a:spcAft>
                <a:spcPts val="0"/>
              </a:spcAft>
              <a:buClr>
                <a:srgbClr val="FFFFFF"/>
              </a:buClr>
              <a:buSzPts val="1867"/>
              <a:buFont typeface="Arial"/>
              <a:buNone/>
              <a:defRPr sz="1867" b="0" i="0" u="none" strike="noStrike" cap="none">
                <a:solidFill>
                  <a:srgbClr val="FFFFFF"/>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 Steps">
  <p:cSld name="4 Steps">
    <p:spTree>
      <p:nvGrpSpPr>
        <p:cNvPr id="1" name="Shape 80"/>
        <p:cNvGrpSpPr/>
        <p:nvPr/>
      </p:nvGrpSpPr>
      <p:grpSpPr>
        <a:xfrm>
          <a:off x="0" y="0"/>
          <a:ext cx="0" cy="0"/>
          <a:chOff x="0" y="0"/>
          <a:chExt cx="0" cy="0"/>
        </a:xfrm>
      </p:grpSpPr>
      <p:sp>
        <p:nvSpPr>
          <p:cNvPr id="81" name="Google Shape;81;p15"/>
          <p:cNvSpPr/>
          <p:nvPr/>
        </p:nvSpPr>
        <p:spPr>
          <a:xfrm>
            <a:off x="-1" y="939032"/>
            <a:ext cx="12192000" cy="377952"/>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2FC2D9"/>
              </a:solidFill>
              <a:latin typeface="Trebuchet MS"/>
              <a:ea typeface="Trebuchet MS"/>
              <a:cs typeface="Trebuchet MS"/>
              <a:sym typeface="Trebuchet MS"/>
            </a:endParaRPr>
          </a:p>
        </p:txBody>
      </p:sp>
      <p:sp>
        <p:nvSpPr>
          <p:cNvPr id="82" name="Google Shape;82;p15"/>
          <p:cNvSpPr/>
          <p:nvPr/>
        </p:nvSpPr>
        <p:spPr>
          <a:xfrm>
            <a:off x="1267454" y="1125385"/>
            <a:ext cx="498964" cy="464583"/>
          </a:xfrm>
          <a:prstGeom prst="ellipse">
            <a:avLst/>
          </a:prstGeom>
          <a:solidFill>
            <a:srgbClr val="2FC2D9"/>
          </a:solidFill>
          <a:ln w="25400" cap="flat" cmpd="sng">
            <a:solidFill>
              <a:schemeClr val="lt1"/>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chemeClr val="lt1"/>
                </a:solidFill>
                <a:latin typeface="Arial Black"/>
                <a:ea typeface="Arial Black"/>
                <a:cs typeface="Arial Black"/>
                <a:sym typeface="Arial Black"/>
              </a:rPr>
              <a:t>1</a:t>
            </a:r>
            <a:endParaRPr/>
          </a:p>
        </p:txBody>
      </p:sp>
      <p:cxnSp>
        <p:nvCxnSpPr>
          <p:cNvPr id="83" name="Google Shape;83;p15"/>
          <p:cNvCxnSpPr/>
          <p:nvPr/>
        </p:nvCxnSpPr>
        <p:spPr>
          <a:xfrm rot="10800000">
            <a:off x="3045812" y="932690"/>
            <a:ext cx="0" cy="5536205"/>
          </a:xfrm>
          <a:prstGeom prst="straightConnector1">
            <a:avLst/>
          </a:prstGeom>
          <a:noFill/>
          <a:ln w="12700" cap="flat" cmpd="sng">
            <a:solidFill>
              <a:srgbClr val="E6E6E6"/>
            </a:solidFill>
            <a:prstDash val="solid"/>
            <a:round/>
            <a:headEnd type="none" w="sm" len="sm"/>
            <a:tailEnd type="none" w="sm" len="sm"/>
          </a:ln>
        </p:spPr>
      </p:cxnSp>
      <p:cxnSp>
        <p:nvCxnSpPr>
          <p:cNvPr id="84" name="Google Shape;84;p15"/>
          <p:cNvCxnSpPr/>
          <p:nvPr/>
        </p:nvCxnSpPr>
        <p:spPr>
          <a:xfrm rot="10800000" flipH="1">
            <a:off x="6093813" y="944425"/>
            <a:ext cx="1" cy="5524471"/>
          </a:xfrm>
          <a:prstGeom prst="straightConnector1">
            <a:avLst/>
          </a:prstGeom>
          <a:noFill/>
          <a:ln w="12700" cap="flat" cmpd="sng">
            <a:solidFill>
              <a:srgbClr val="E6E6E6"/>
            </a:solidFill>
            <a:prstDash val="solid"/>
            <a:round/>
            <a:headEnd type="none" w="sm" len="sm"/>
            <a:tailEnd type="none" w="sm" len="sm"/>
          </a:ln>
        </p:spPr>
      </p:cxnSp>
      <p:cxnSp>
        <p:nvCxnSpPr>
          <p:cNvPr id="85" name="Google Shape;85;p15"/>
          <p:cNvCxnSpPr/>
          <p:nvPr/>
        </p:nvCxnSpPr>
        <p:spPr>
          <a:xfrm rot="10800000" flipH="1">
            <a:off x="9139624" y="932689"/>
            <a:ext cx="1" cy="5536207"/>
          </a:xfrm>
          <a:prstGeom prst="straightConnector1">
            <a:avLst/>
          </a:prstGeom>
          <a:noFill/>
          <a:ln w="12700" cap="flat" cmpd="sng">
            <a:solidFill>
              <a:srgbClr val="E6E6E6"/>
            </a:solidFill>
            <a:prstDash val="solid"/>
            <a:round/>
            <a:headEnd type="none" w="sm" len="sm"/>
            <a:tailEnd type="none" w="sm" len="sm"/>
          </a:ln>
        </p:spPr>
      </p:cxnSp>
      <p:sp>
        <p:nvSpPr>
          <p:cNvPr id="86" name="Google Shape;86;p15"/>
          <p:cNvSpPr/>
          <p:nvPr/>
        </p:nvSpPr>
        <p:spPr>
          <a:xfrm>
            <a:off x="4311077" y="1125385"/>
            <a:ext cx="498964" cy="464583"/>
          </a:xfrm>
          <a:prstGeom prst="ellipse">
            <a:avLst/>
          </a:prstGeom>
          <a:solidFill>
            <a:srgbClr val="2FC2D9"/>
          </a:solidFill>
          <a:ln w="25400" cap="flat" cmpd="sng">
            <a:solidFill>
              <a:schemeClr val="lt1"/>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chemeClr val="lt1"/>
                </a:solidFill>
                <a:latin typeface="Arial Black"/>
                <a:ea typeface="Arial Black"/>
                <a:cs typeface="Arial Black"/>
                <a:sym typeface="Arial Black"/>
              </a:rPr>
              <a:t>2</a:t>
            </a:r>
            <a:endParaRPr sz="2000">
              <a:solidFill>
                <a:schemeClr val="lt1"/>
              </a:solidFill>
              <a:latin typeface="Arial Black"/>
              <a:ea typeface="Arial Black"/>
              <a:cs typeface="Arial Black"/>
              <a:sym typeface="Arial Black"/>
            </a:endParaRPr>
          </a:p>
        </p:txBody>
      </p:sp>
      <p:sp>
        <p:nvSpPr>
          <p:cNvPr id="87" name="Google Shape;87;p15"/>
          <p:cNvSpPr/>
          <p:nvPr/>
        </p:nvSpPr>
        <p:spPr>
          <a:xfrm>
            <a:off x="7370022" y="1125385"/>
            <a:ext cx="498964" cy="464583"/>
          </a:xfrm>
          <a:prstGeom prst="ellipse">
            <a:avLst/>
          </a:prstGeom>
          <a:solidFill>
            <a:srgbClr val="2FC2D9"/>
          </a:solidFill>
          <a:ln w="25400" cap="flat" cmpd="sng">
            <a:solidFill>
              <a:schemeClr val="lt1"/>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chemeClr val="lt1"/>
                </a:solidFill>
                <a:latin typeface="Arial Black"/>
                <a:ea typeface="Arial Black"/>
                <a:cs typeface="Arial Black"/>
                <a:sym typeface="Arial Black"/>
              </a:rPr>
              <a:t>3</a:t>
            </a:r>
            <a:endParaRPr sz="2000">
              <a:solidFill>
                <a:schemeClr val="lt1"/>
              </a:solidFill>
              <a:latin typeface="Arial Black"/>
              <a:ea typeface="Arial Black"/>
              <a:cs typeface="Arial Black"/>
              <a:sym typeface="Arial Black"/>
            </a:endParaRPr>
          </a:p>
        </p:txBody>
      </p:sp>
      <p:sp>
        <p:nvSpPr>
          <p:cNvPr id="88" name="Google Shape;88;p15"/>
          <p:cNvSpPr/>
          <p:nvPr/>
        </p:nvSpPr>
        <p:spPr>
          <a:xfrm>
            <a:off x="10402698" y="1125385"/>
            <a:ext cx="498964" cy="464583"/>
          </a:xfrm>
          <a:prstGeom prst="ellipse">
            <a:avLst/>
          </a:prstGeom>
          <a:solidFill>
            <a:srgbClr val="2FC2D9"/>
          </a:solidFill>
          <a:ln w="25400" cap="flat" cmpd="sng">
            <a:solidFill>
              <a:schemeClr val="lt1"/>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chemeClr val="lt1"/>
                </a:solidFill>
                <a:latin typeface="Arial Black"/>
                <a:ea typeface="Arial Black"/>
                <a:cs typeface="Arial Black"/>
                <a:sym typeface="Arial Black"/>
              </a:rPr>
              <a:t>4</a:t>
            </a:r>
            <a:endParaRPr sz="2000">
              <a:solidFill>
                <a:schemeClr val="lt1"/>
              </a:solidFill>
              <a:latin typeface="Arial Black"/>
              <a:ea typeface="Arial Black"/>
              <a:cs typeface="Arial Black"/>
              <a:sym typeface="Arial Black"/>
            </a:endParaRPr>
          </a:p>
        </p:txBody>
      </p:sp>
      <p:sp>
        <p:nvSpPr>
          <p:cNvPr id="89" name="Google Shape;89;p15"/>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90" name="Google Shape;90;p15"/>
          <p:cNvSpPr txBox="1">
            <a:spLocks noGrp="1"/>
          </p:cNvSpPr>
          <p:nvPr>
            <p:ph type="body" idx="2"/>
          </p:nvPr>
        </p:nvSpPr>
        <p:spPr>
          <a:xfrm>
            <a:off x="323851" y="1830917"/>
            <a:ext cx="2400300" cy="3894667"/>
          </a:xfrm>
          <a:prstGeom prst="rect">
            <a:avLst/>
          </a:prstGeom>
          <a:noFill/>
          <a:ln>
            <a:noFill/>
          </a:ln>
        </p:spPr>
        <p:txBody>
          <a:bodyPr spcFirstLastPara="1" wrap="square" lIns="91425" tIns="45700" rIns="91425" bIns="45700" anchor="t" anchorCtr="0">
            <a:noAutofit/>
          </a:bodyPr>
          <a:lstStyle>
            <a:lvl1pPr marL="457200" marR="0" lvl="0" indent="-330200" algn="ctr" rtl="0">
              <a:lnSpc>
                <a:spcPct val="112500"/>
              </a:lnSpc>
              <a:spcBef>
                <a:spcPts val="0"/>
              </a:spcBef>
              <a:spcAft>
                <a:spcPts val="0"/>
              </a:spcAft>
              <a:buClr>
                <a:srgbClr val="2FC2D9"/>
              </a:buClr>
              <a:buSzPts val="1600"/>
              <a:buFont typeface="Arial"/>
              <a:buChar char="•"/>
              <a:defRPr sz="1600" b="0" i="0" u="none" strike="noStrike" cap="none">
                <a:solidFill>
                  <a:schemeClr val="dk1"/>
                </a:solidFill>
                <a:latin typeface="Trebuchet MS"/>
                <a:ea typeface="Trebuchet MS"/>
                <a:cs typeface="Trebuchet MS"/>
                <a:sym typeface="Trebuchet MS"/>
              </a:defRPr>
            </a:lvl1pPr>
            <a:lvl2pPr marL="914400" marR="0" lvl="1" indent="-406400" algn="l" rtl="0">
              <a:spcBef>
                <a:spcPts val="13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91" name="Google Shape;91;p15"/>
          <p:cNvSpPr txBox="1">
            <a:spLocks noGrp="1"/>
          </p:cNvSpPr>
          <p:nvPr>
            <p:ph type="body" idx="3"/>
          </p:nvPr>
        </p:nvSpPr>
        <p:spPr>
          <a:xfrm>
            <a:off x="3371851" y="1830917"/>
            <a:ext cx="2400300" cy="3894667"/>
          </a:xfrm>
          <a:prstGeom prst="rect">
            <a:avLst/>
          </a:prstGeom>
          <a:noFill/>
          <a:ln>
            <a:noFill/>
          </a:ln>
        </p:spPr>
        <p:txBody>
          <a:bodyPr spcFirstLastPara="1" wrap="square" lIns="91425" tIns="45700" rIns="91425" bIns="45700" anchor="t" anchorCtr="0">
            <a:noAutofit/>
          </a:bodyPr>
          <a:lstStyle>
            <a:lvl1pPr marL="457200" marR="0" lvl="0" indent="-321754" algn="ctr" rtl="0">
              <a:lnSpc>
                <a:spcPct val="122699"/>
              </a:lnSpc>
              <a:spcBef>
                <a:spcPts val="0"/>
              </a:spcBef>
              <a:spcAft>
                <a:spcPts val="0"/>
              </a:spcAft>
              <a:buClr>
                <a:srgbClr val="2FC2D9"/>
              </a:buClr>
              <a:buSzPts val="1467"/>
              <a:buFont typeface="Arial"/>
              <a:buChar char="•"/>
              <a:defRPr sz="1467" b="0" i="0" u="none" strike="noStrike" cap="none">
                <a:solidFill>
                  <a:srgbClr val="444444"/>
                </a:solidFill>
                <a:latin typeface="Trebuchet MS"/>
                <a:ea typeface="Trebuchet MS"/>
                <a:cs typeface="Trebuchet MS"/>
                <a:sym typeface="Trebuchet MS"/>
              </a:defRPr>
            </a:lvl1pPr>
            <a:lvl2pPr marL="914400" marR="0" lvl="1" indent="-406400" algn="l" rtl="0">
              <a:spcBef>
                <a:spcPts val="13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92" name="Google Shape;92;p15"/>
          <p:cNvSpPr txBox="1">
            <a:spLocks noGrp="1"/>
          </p:cNvSpPr>
          <p:nvPr>
            <p:ph type="body" idx="4"/>
          </p:nvPr>
        </p:nvSpPr>
        <p:spPr>
          <a:xfrm>
            <a:off x="6419851" y="1830917"/>
            <a:ext cx="2400300" cy="3894667"/>
          </a:xfrm>
          <a:prstGeom prst="rect">
            <a:avLst/>
          </a:prstGeom>
          <a:noFill/>
          <a:ln>
            <a:noFill/>
          </a:ln>
        </p:spPr>
        <p:txBody>
          <a:bodyPr spcFirstLastPara="1" wrap="square" lIns="91425" tIns="45700" rIns="91425" bIns="45700" anchor="t" anchorCtr="0">
            <a:noAutofit/>
          </a:bodyPr>
          <a:lstStyle>
            <a:lvl1pPr marL="457200" marR="0" lvl="0" indent="-321754" algn="ctr" rtl="0">
              <a:lnSpc>
                <a:spcPct val="122699"/>
              </a:lnSpc>
              <a:spcBef>
                <a:spcPts val="0"/>
              </a:spcBef>
              <a:spcAft>
                <a:spcPts val="0"/>
              </a:spcAft>
              <a:buClr>
                <a:srgbClr val="2FC2D9"/>
              </a:buClr>
              <a:buSzPts val="1467"/>
              <a:buFont typeface="Arial"/>
              <a:buChar char="•"/>
              <a:defRPr sz="1467" b="0" i="0" u="none" strike="noStrike" cap="none">
                <a:solidFill>
                  <a:srgbClr val="444444"/>
                </a:solidFill>
                <a:latin typeface="Trebuchet MS"/>
                <a:ea typeface="Trebuchet MS"/>
                <a:cs typeface="Trebuchet MS"/>
                <a:sym typeface="Trebuchet MS"/>
              </a:defRPr>
            </a:lvl1pPr>
            <a:lvl2pPr marL="914400" marR="0" lvl="1" indent="-406400" algn="l" rtl="0">
              <a:spcBef>
                <a:spcPts val="13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93" name="Google Shape;93;p15"/>
          <p:cNvSpPr txBox="1">
            <a:spLocks noGrp="1"/>
          </p:cNvSpPr>
          <p:nvPr>
            <p:ph type="body" idx="5"/>
          </p:nvPr>
        </p:nvSpPr>
        <p:spPr>
          <a:xfrm>
            <a:off x="9467851" y="1830917"/>
            <a:ext cx="2400300" cy="3894667"/>
          </a:xfrm>
          <a:prstGeom prst="rect">
            <a:avLst/>
          </a:prstGeom>
          <a:noFill/>
          <a:ln>
            <a:noFill/>
          </a:ln>
        </p:spPr>
        <p:txBody>
          <a:bodyPr spcFirstLastPara="1" wrap="square" lIns="91425" tIns="45700" rIns="91425" bIns="45700" anchor="t" anchorCtr="0">
            <a:noAutofit/>
          </a:bodyPr>
          <a:lstStyle>
            <a:lvl1pPr marL="457200" marR="0" lvl="0" indent="-321754" algn="ctr" rtl="0">
              <a:lnSpc>
                <a:spcPct val="122699"/>
              </a:lnSpc>
              <a:spcBef>
                <a:spcPts val="0"/>
              </a:spcBef>
              <a:spcAft>
                <a:spcPts val="0"/>
              </a:spcAft>
              <a:buClr>
                <a:srgbClr val="2FC2D9"/>
              </a:buClr>
              <a:buSzPts val="1467"/>
              <a:buFont typeface="Arial"/>
              <a:buChar char="•"/>
              <a:defRPr sz="1467" b="0" i="0" u="none" strike="noStrike" cap="none">
                <a:solidFill>
                  <a:srgbClr val="444444"/>
                </a:solidFill>
                <a:latin typeface="Trebuchet MS"/>
                <a:ea typeface="Trebuchet MS"/>
                <a:cs typeface="Trebuchet MS"/>
                <a:sym typeface="Trebuchet MS"/>
              </a:defRPr>
            </a:lvl1pPr>
            <a:lvl2pPr marL="914400" marR="0" lvl="1" indent="-406400" algn="l" rtl="0">
              <a:spcBef>
                <a:spcPts val="13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Steps">
  <p:cSld name="3 Steps">
    <p:spTree>
      <p:nvGrpSpPr>
        <p:cNvPr id="1" name="Shape 94"/>
        <p:cNvGrpSpPr/>
        <p:nvPr/>
      </p:nvGrpSpPr>
      <p:grpSpPr>
        <a:xfrm>
          <a:off x="0" y="0"/>
          <a:ext cx="0" cy="0"/>
          <a:chOff x="0" y="0"/>
          <a:chExt cx="0" cy="0"/>
        </a:xfrm>
      </p:grpSpPr>
      <p:sp>
        <p:nvSpPr>
          <p:cNvPr id="95" name="Google Shape;95;p16"/>
          <p:cNvSpPr/>
          <p:nvPr/>
        </p:nvSpPr>
        <p:spPr>
          <a:xfrm>
            <a:off x="1" y="939032"/>
            <a:ext cx="1038225" cy="55418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2FC2D9"/>
              </a:solidFill>
              <a:latin typeface="Trebuchet MS"/>
              <a:ea typeface="Trebuchet MS"/>
              <a:cs typeface="Trebuchet MS"/>
              <a:sym typeface="Trebuchet MS"/>
            </a:endParaRPr>
          </a:p>
        </p:txBody>
      </p:sp>
      <p:sp>
        <p:nvSpPr>
          <p:cNvPr id="96" name="Google Shape;96;p16"/>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lnSpc>
                <a:spcPct val="100000"/>
              </a:lnSpc>
              <a:spcBef>
                <a:spcPts val="533"/>
              </a:spcBef>
              <a:spcAft>
                <a:spcPts val="0"/>
              </a:spcAft>
              <a:buClr>
                <a:schemeClr val="accent2"/>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97" name="Google Shape;97;p16"/>
          <p:cNvSpPr/>
          <p:nvPr/>
        </p:nvSpPr>
        <p:spPr>
          <a:xfrm>
            <a:off x="801688" y="3477648"/>
            <a:ext cx="464583" cy="464583"/>
          </a:xfrm>
          <a:prstGeom prst="ellipse">
            <a:avLst/>
          </a:prstGeom>
          <a:solidFill>
            <a:srgbClr val="2FC2D9"/>
          </a:solidFill>
          <a:ln w="25400" cap="flat" cmpd="sng">
            <a:solidFill>
              <a:srgbClr val="FFFFFF"/>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rgbClr val="FFFFFF"/>
                </a:solidFill>
                <a:latin typeface="Arial Black"/>
                <a:ea typeface="Arial Black"/>
                <a:cs typeface="Arial Black"/>
                <a:sym typeface="Arial Black"/>
              </a:rPr>
              <a:t>2</a:t>
            </a:r>
            <a:endParaRPr/>
          </a:p>
        </p:txBody>
      </p:sp>
      <p:cxnSp>
        <p:nvCxnSpPr>
          <p:cNvPr id="98" name="Google Shape;98;p16"/>
          <p:cNvCxnSpPr/>
          <p:nvPr/>
        </p:nvCxnSpPr>
        <p:spPr>
          <a:xfrm rot="10800000">
            <a:off x="0" y="4633576"/>
            <a:ext cx="12192000" cy="0"/>
          </a:xfrm>
          <a:prstGeom prst="straightConnector1">
            <a:avLst/>
          </a:prstGeom>
          <a:noFill/>
          <a:ln w="12700" cap="flat" cmpd="sng">
            <a:solidFill>
              <a:srgbClr val="E6E6E6"/>
            </a:solidFill>
            <a:prstDash val="solid"/>
            <a:round/>
            <a:headEnd type="none" w="sm" len="sm"/>
            <a:tailEnd type="none" w="sm" len="sm"/>
          </a:ln>
        </p:spPr>
      </p:cxnSp>
      <p:sp>
        <p:nvSpPr>
          <p:cNvPr id="99" name="Google Shape;99;p16"/>
          <p:cNvSpPr/>
          <p:nvPr/>
        </p:nvSpPr>
        <p:spPr>
          <a:xfrm>
            <a:off x="801688" y="1630376"/>
            <a:ext cx="464583" cy="464581"/>
          </a:xfrm>
          <a:prstGeom prst="ellipse">
            <a:avLst/>
          </a:prstGeom>
          <a:solidFill>
            <a:schemeClr val="accent2"/>
          </a:solidFill>
          <a:ln w="25400" cap="flat" cmpd="sng">
            <a:solidFill>
              <a:schemeClr val="lt1"/>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chemeClr val="lt1"/>
                </a:solidFill>
                <a:latin typeface="Arial Black"/>
                <a:ea typeface="Arial Black"/>
                <a:cs typeface="Arial Black"/>
                <a:sym typeface="Arial Black"/>
              </a:rPr>
              <a:t>1</a:t>
            </a:r>
            <a:endParaRPr/>
          </a:p>
        </p:txBody>
      </p:sp>
      <p:cxnSp>
        <p:nvCxnSpPr>
          <p:cNvPr id="100" name="Google Shape;100;p16"/>
          <p:cNvCxnSpPr/>
          <p:nvPr/>
        </p:nvCxnSpPr>
        <p:spPr>
          <a:xfrm rot="10800000">
            <a:off x="0" y="2786304"/>
            <a:ext cx="12192000" cy="0"/>
          </a:xfrm>
          <a:prstGeom prst="straightConnector1">
            <a:avLst/>
          </a:prstGeom>
          <a:noFill/>
          <a:ln w="12700" cap="flat" cmpd="sng">
            <a:solidFill>
              <a:srgbClr val="E6E6E6"/>
            </a:solidFill>
            <a:prstDash val="solid"/>
            <a:round/>
            <a:headEnd type="none" w="sm" len="sm"/>
            <a:tailEnd type="none" w="sm" len="sm"/>
          </a:ln>
        </p:spPr>
      </p:cxnSp>
      <p:sp>
        <p:nvSpPr>
          <p:cNvPr id="101" name="Google Shape;101;p16"/>
          <p:cNvSpPr/>
          <p:nvPr/>
        </p:nvSpPr>
        <p:spPr>
          <a:xfrm>
            <a:off x="801688" y="5324921"/>
            <a:ext cx="464583" cy="464583"/>
          </a:xfrm>
          <a:prstGeom prst="ellipse">
            <a:avLst/>
          </a:prstGeom>
          <a:solidFill>
            <a:srgbClr val="2FC2D9"/>
          </a:solidFill>
          <a:ln w="25400" cap="flat" cmpd="sng">
            <a:solidFill>
              <a:srgbClr val="FFFFFF"/>
            </a:solidFill>
            <a:prstDash val="solid"/>
            <a:round/>
            <a:headEnd type="none" w="sm" len="sm"/>
            <a:tailEnd type="none" w="sm" len="sm"/>
          </a:ln>
        </p:spPr>
        <p:txBody>
          <a:bodyPr spcFirstLastPara="1" wrap="square" lIns="0" tIns="36575" rIns="0" bIns="45700" anchor="ctr" anchorCtr="0">
            <a:noAutofit/>
          </a:bodyPr>
          <a:lstStyle/>
          <a:p>
            <a:pPr marL="0" marR="0" lvl="0" indent="0" algn="ctr" rtl="0">
              <a:spcBef>
                <a:spcPts val="0"/>
              </a:spcBef>
              <a:spcAft>
                <a:spcPts val="0"/>
              </a:spcAft>
              <a:buNone/>
            </a:pPr>
            <a:r>
              <a:rPr lang="en-US" sz="2000">
                <a:solidFill>
                  <a:srgbClr val="FFFFFF"/>
                </a:solidFill>
                <a:latin typeface="Arial Black"/>
                <a:ea typeface="Arial Black"/>
                <a:cs typeface="Arial Black"/>
                <a:sym typeface="Arial Black"/>
              </a:rPr>
              <a:t>3</a:t>
            </a:r>
            <a:endParaRPr/>
          </a:p>
        </p:txBody>
      </p:sp>
      <p:sp>
        <p:nvSpPr>
          <p:cNvPr id="102" name="Google Shape;102;p16"/>
          <p:cNvSpPr txBox="1">
            <a:spLocks noGrp="1"/>
          </p:cNvSpPr>
          <p:nvPr>
            <p:ph type="body" idx="2"/>
          </p:nvPr>
        </p:nvSpPr>
        <p:spPr>
          <a:xfrm>
            <a:off x="1492827" y="1232093"/>
            <a:ext cx="2048256" cy="128016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3" name="Google Shape;103;p16"/>
          <p:cNvSpPr txBox="1">
            <a:spLocks noGrp="1"/>
          </p:cNvSpPr>
          <p:nvPr>
            <p:ph type="body" idx="3"/>
          </p:nvPr>
        </p:nvSpPr>
        <p:spPr>
          <a:xfrm>
            <a:off x="3926417" y="1232095"/>
            <a:ext cx="7741920" cy="1280159"/>
          </a:xfrm>
          <a:prstGeom prst="rect">
            <a:avLst/>
          </a:prstGeom>
          <a:noFill/>
          <a:ln>
            <a:noFill/>
          </a:ln>
        </p:spPr>
        <p:txBody>
          <a:bodyPr spcFirstLastPara="1" wrap="square" lIns="91425" tIns="45700" rIns="91425" bIns="45700" anchor="ctr" anchorCtr="0">
            <a:noAutofit/>
          </a:bodyPr>
          <a:lstStyle>
            <a:lvl1pPr marL="457200" marR="0" lvl="0" indent="-330200" algn="l" rtl="0">
              <a:lnSpc>
                <a:spcPct val="120000"/>
              </a:lnSpc>
              <a:spcBef>
                <a:spcPts val="0"/>
              </a:spcBef>
              <a:spcAft>
                <a:spcPts val="0"/>
              </a:spcAft>
              <a:buClr>
                <a:srgbClr val="2FC2D9"/>
              </a:buClr>
              <a:buSzPts val="1600"/>
              <a:buFont typeface="Arial"/>
              <a:buChar char="•"/>
              <a:defRPr sz="1600" b="0" i="0" u="none" strike="noStrike" cap="none">
                <a:solidFill>
                  <a:srgbClr val="444444"/>
                </a:solidFill>
                <a:latin typeface="Trebuchet MS"/>
                <a:ea typeface="Trebuchet MS"/>
                <a:cs typeface="Trebuchet MS"/>
                <a:sym typeface="Trebuchet MS"/>
              </a:defRPr>
            </a:lvl1pPr>
            <a:lvl2pPr marL="914400" marR="0" lvl="1" indent="-406400" algn="l" rtl="0">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4" name="Google Shape;104;p16"/>
          <p:cNvSpPr txBox="1">
            <a:spLocks noGrp="1"/>
          </p:cNvSpPr>
          <p:nvPr>
            <p:ph type="body" idx="4"/>
          </p:nvPr>
        </p:nvSpPr>
        <p:spPr>
          <a:xfrm>
            <a:off x="1492827" y="3079367"/>
            <a:ext cx="2048256" cy="128016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5" name="Google Shape;105;p16"/>
          <p:cNvSpPr txBox="1">
            <a:spLocks noGrp="1"/>
          </p:cNvSpPr>
          <p:nvPr>
            <p:ph type="body" idx="5"/>
          </p:nvPr>
        </p:nvSpPr>
        <p:spPr>
          <a:xfrm>
            <a:off x="3926417" y="3079369"/>
            <a:ext cx="7741920" cy="1280159"/>
          </a:xfrm>
          <a:prstGeom prst="rect">
            <a:avLst/>
          </a:prstGeom>
          <a:noFill/>
          <a:ln>
            <a:noFill/>
          </a:ln>
        </p:spPr>
        <p:txBody>
          <a:bodyPr spcFirstLastPara="1" wrap="square" lIns="91425" tIns="45700" rIns="91425" bIns="45700" anchor="ctr" anchorCtr="0">
            <a:noAutofit/>
          </a:bodyPr>
          <a:lstStyle>
            <a:lvl1pPr marL="457200" marR="0" lvl="0" indent="-330200" algn="l" rtl="0">
              <a:lnSpc>
                <a:spcPct val="120000"/>
              </a:lnSpc>
              <a:spcBef>
                <a:spcPts val="0"/>
              </a:spcBef>
              <a:spcAft>
                <a:spcPts val="0"/>
              </a:spcAft>
              <a:buClr>
                <a:srgbClr val="2FC2D9"/>
              </a:buClr>
              <a:buSzPts val="1600"/>
              <a:buFont typeface="Arial"/>
              <a:buChar char="•"/>
              <a:defRPr sz="1600" b="0" i="0" u="none" strike="noStrike" cap="none">
                <a:solidFill>
                  <a:srgbClr val="444444"/>
                </a:solidFill>
                <a:latin typeface="Trebuchet MS"/>
                <a:ea typeface="Trebuchet MS"/>
                <a:cs typeface="Trebuchet MS"/>
                <a:sym typeface="Trebuchet MS"/>
              </a:defRPr>
            </a:lvl1pPr>
            <a:lvl2pPr marL="914400" marR="0" lvl="1" indent="-406400" algn="l" rtl="0">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6" name="Google Shape;106;p16"/>
          <p:cNvSpPr txBox="1">
            <a:spLocks noGrp="1"/>
          </p:cNvSpPr>
          <p:nvPr>
            <p:ph type="body" idx="6"/>
          </p:nvPr>
        </p:nvSpPr>
        <p:spPr>
          <a:xfrm>
            <a:off x="1492827" y="4926640"/>
            <a:ext cx="2048256" cy="128016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7" name="Google Shape;107;p16"/>
          <p:cNvSpPr txBox="1">
            <a:spLocks noGrp="1"/>
          </p:cNvSpPr>
          <p:nvPr>
            <p:ph type="body" idx="7"/>
          </p:nvPr>
        </p:nvSpPr>
        <p:spPr>
          <a:xfrm>
            <a:off x="3926417" y="4926642"/>
            <a:ext cx="7741920" cy="1280159"/>
          </a:xfrm>
          <a:prstGeom prst="rect">
            <a:avLst/>
          </a:prstGeom>
          <a:noFill/>
          <a:ln>
            <a:noFill/>
          </a:ln>
        </p:spPr>
        <p:txBody>
          <a:bodyPr spcFirstLastPara="1" wrap="square" lIns="91425" tIns="45700" rIns="91425" bIns="45700" anchor="ctr" anchorCtr="0">
            <a:noAutofit/>
          </a:bodyPr>
          <a:lstStyle>
            <a:lvl1pPr marL="457200" marR="0" lvl="0" indent="-330200" algn="l" rtl="0">
              <a:lnSpc>
                <a:spcPct val="120000"/>
              </a:lnSpc>
              <a:spcBef>
                <a:spcPts val="0"/>
              </a:spcBef>
              <a:spcAft>
                <a:spcPts val="0"/>
              </a:spcAft>
              <a:buClr>
                <a:srgbClr val="2FC2D9"/>
              </a:buClr>
              <a:buSzPts val="1600"/>
              <a:buFont typeface="Arial"/>
              <a:buChar char="•"/>
              <a:defRPr sz="1600" b="0" i="0" u="none" strike="noStrike" cap="none">
                <a:solidFill>
                  <a:srgbClr val="444444"/>
                </a:solidFill>
                <a:latin typeface="Trebuchet MS"/>
                <a:ea typeface="Trebuchet MS"/>
                <a:cs typeface="Trebuchet MS"/>
                <a:sym typeface="Trebuchet MS"/>
              </a:defRPr>
            </a:lvl1pPr>
            <a:lvl2pPr marL="914400" marR="0" lvl="1" indent="-406400" algn="l" rtl="0">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am Members">
  <p:cSld name="Team Members">
    <p:spTree>
      <p:nvGrpSpPr>
        <p:cNvPr id="1" name="Shape 108"/>
        <p:cNvGrpSpPr/>
        <p:nvPr/>
      </p:nvGrpSpPr>
      <p:grpSpPr>
        <a:xfrm>
          <a:off x="0" y="0"/>
          <a:ext cx="0" cy="0"/>
          <a:chOff x="0" y="0"/>
          <a:chExt cx="0" cy="0"/>
        </a:xfrm>
      </p:grpSpPr>
      <p:cxnSp>
        <p:nvCxnSpPr>
          <p:cNvPr id="109" name="Google Shape;109;p17"/>
          <p:cNvCxnSpPr/>
          <p:nvPr/>
        </p:nvCxnSpPr>
        <p:spPr>
          <a:xfrm rot="10800000">
            <a:off x="3045812" y="932690"/>
            <a:ext cx="0" cy="5536205"/>
          </a:xfrm>
          <a:prstGeom prst="straightConnector1">
            <a:avLst/>
          </a:prstGeom>
          <a:noFill/>
          <a:ln w="12700" cap="flat" cmpd="sng">
            <a:solidFill>
              <a:srgbClr val="E6E6E6"/>
            </a:solidFill>
            <a:prstDash val="solid"/>
            <a:round/>
            <a:headEnd type="none" w="sm" len="sm"/>
            <a:tailEnd type="none" w="sm" len="sm"/>
          </a:ln>
        </p:spPr>
      </p:cxnSp>
      <p:cxnSp>
        <p:nvCxnSpPr>
          <p:cNvPr id="110" name="Google Shape;110;p17"/>
          <p:cNvCxnSpPr/>
          <p:nvPr/>
        </p:nvCxnSpPr>
        <p:spPr>
          <a:xfrm rot="10800000" flipH="1">
            <a:off x="6093813" y="944425"/>
            <a:ext cx="1" cy="5524471"/>
          </a:xfrm>
          <a:prstGeom prst="straightConnector1">
            <a:avLst/>
          </a:prstGeom>
          <a:noFill/>
          <a:ln w="12700" cap="flat" cmpd="sng">
            <a:solidFill>
              <a:srgbClr val="E6E6E6"/>
            </a:solidFill>
            <a:prstDash val="solid"/>
            <a:round/>
            <a:headEnd type="none" w="sm" len="sm"/>
            <a:tailEnd type="none" w="sm" len="sm"/>
          </a:ln>
        </p:spPr>
      </p:cxnSp>
      <p:cxnSp>
        <p:nvCxnSpPr>
          <p:cNvPr id="111" name="Google Shape;111;p17"/>
          <p:cNvCxnSpPr/>
          <p:nvPr/>
        </p:nvCxnSpPr>
        <p:spPr>
          <a:xfrm rot="10800000" flipH="1">
            <a:off x="9139624" y="932689"/>
            <a:ext cx="1" cy="5536207"/>
          </a:xfrm>
          <a:prstGeom prst="straightConnector1">
            <a:avLst/>
          </a:prstGeom>
          <a:noFill/>
          <a:ln w="12700" cap="flat" cmpd="sng">
            <a:solidFill>
              <a:srgbClr val="E6E6E6"/>
            </a:solidFill>
            <a:prstDash val="solid"/>
            <a:round/>
            <a:headEnd type="none" w="sm" len="sm"/>
            <a:tailEnd type="none" w="sm" len="sm"/>
          </a:ln>
        </p:spPr>
      </p:cxnSp>
      <p:sp>
        <p:nvSpPr>
          <p:cNvPr id="112" name="Google Shape;112;p17"/>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3" name="Google Shape;113;p17"/>
          <p:cNvSpPr txBox="1">
            <a:spLocks noGrp="1"/>
          </p:cNvSpPr>
          <p:nvPr>
            <p:ph type="body" idx="2"/>
          </p:nvPr>
        </p:nvSpPr>
        <p:spPr>
          <a:xfrm>
            <a:off x="3920288" y="2602133"/>
            <a:ext cx="1278170" cy="315920"/>
          </a:xfrm>
          <a:prstGeom prst="rect">
            <a:avLst/>
          </a:prstGeom>
          <a:solidFill>
            <a:schemeClr val="accent2"/>
          </a:solidFill>
          <a:ln>
            <a:noFill/>
          </a:ln>
        </p:spPr>
        <p:txBody>
          <a:bodyPr spcFirstLastPara="1" wrap="square" lIns="68575" tIns="54850" rIns="68575" bIns="54850" anchor="ctr" anchorCtr="0">
            <a:noAutofit/>
          </a:bodyPr>
          <a:lstStyle>
            <a:lvl1pPr marL="457200" marR="0" lvl="0" indent="-228600" algn="ctr" rtl="0">
              <a:spcBef>
                <a:spcPts val="0"/>
              </a:spcBef>
              <a:spcAft>
                <a:spcPts val="0"/>
              </a:spcAft>
              <a:buClr>
                <a:schemeClr val="lt1"/>
              </a:buClr>
              <a:buSzPts val="1333"/>
              <a:buFont typeface="Arial"/>
              <a:buNone/>
              <a:defRPr sz="1333" b="0" i="0" u="none" strike="noStrike" cap="none">
                <a:solidFill>
                  <a:schemeClr val="lt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4" name="Google Shape;114;p17"/>
          <p:cNvSpPr txBox="1">
            <a:spLocks noGrp="1"/>
          </p:cNvSpPr>
          <p:nvPr>
            <p:ph type="body" idx="3"/>
          </p:nvPr>
        </p:nvSpPr>
        <p:spPr>
          <a:xfrm>
            <a:off x="3249084" y="2954875"/>
            <a:ext cx="2631016" cy="339429"/>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1pPr>
            <a:lvl2pPr marL="914400" marR="0" lvl="1"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2pPr>
            <a:lvl3pPr marL="1371600" marR="0" lvl="2"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3pPr>
            <a:lvl4pPr marL="1828800" marR="0" lvl="3"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4pPr>
            <a:lvl5pPr marL="2286000" marR="0" lvl="4"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5" name="Google Shape;115;p17"/>
          <p:cNvSpPr txBox="1">
            <a:spLocks noGrp="1"/>
          </p:cNvSpPr>
          <p:nvPr>
            <p:ph type="body" idx="4"/>
          </p:nvPr>
        </p:nvSpPr>
        <p:spPr>
          <a:xfrm>
            <a:off x="3371273" y="3509434"/>
            <a:ext cx="2369704" cy="2679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6" name="Google Shape;116;p17"/>
          <p:cNvSpPr>
            <a:spLocks noGrp="1"/>
          </p:cNvSpPr>
          <p:nvPr>
            <p:ph type="pic" idx="5"/>
          </p:nvPr>
        </p:nvSpPr>
        <p:spPr>
          <a:xfrm>
            <a:off x="923251" y="1200727"/>
            <a:ext cx="1216507" cy="123151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320"/>
              </a:spcBef>
              <a:spcAft>
                <a:spcPts val="0"/>
              </a:spcAft>
              <a:buClr>
                <a:srgbClr val="39C2D7"/>
              </a:buClr>
              <a:buSzPts val="1600"/>
              <a:buFont typeface="Arial"/>
              <a:buNone/>
              <a:defRPr sz="16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17"/>
          <p:cNvSpPr txBox="1">
            <a:spLocks noGrp="1"/>
          </p:cNvSpPr>
          <p:nvPr>
            <p:ph type="body" idx="6"/>
          </p:nvPr>
        </p:nvSpPr>
        <p:spPr>
          <a:xfrm>
            <a:off x="887681" y="2602133"/>
            <a:ext cx="1278170" cy="315920"/>
          </a:xfrm>
          <a:prstGeom prst="rect">
            <a:avLst/>
          </a:prstGeom>
          <a:solidFill>
            <a:schemeClr val="accent2"/>
          </a:solidFill>
          <a:ln>
            <a:noFill/>
          </a:ln>
        </p:spPr>
        <p:txBody>
          <a:bodyPr spcFirstLastPara="1" wrap="square" lIns="68575" tIns="54850" rIns="68575" bIns="54850" anchor="ctr" anchorCtr="0">
            <a:noAutofit/>
          </a:bodyPr>
          <a:lstStyle>
            <a:lvl1pPr marL="457200" marR="0" lvl="0" indent="-228600" algn="ctr" rtl="0">
              <a:spcBef>
                <a:spcPts val="0"/>
              </a:spcBef>
              <a:spcAft>
                <a:spcPts val="0"/>
              </a:spcAft>
              <a:buClr>
                <a:schemeClr val="lt1"/>
              </a:buClr>
              <a:buSzPts val="1333"/>
              <a:buFont typeface="Arial"/>
              <a:buNone/>
              <a:defRPr sz="1333" b="0" i="0" u="none" strike="noStrike" cap="none">
                <a:solidFill>
                  <a:schemeClr val="lt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Google Shape;118;p17"/>
          <p:cNvSpPr txBox="1">
            <a:spLocks noGrp="1"/>
          </p:cNvSpPr>
          <p:nvPr>
            <p:ph type="body" idx="7"/>
          </p:nvPr>
        </p:nvSpPr>
        <p:spPr>
          <a:xfrm>
            <a:off x="216477" y="2954875"/>
            <a:ext cx="2631016" cy="339429"/>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1pPr>
            <a:lvl2pPr marL="914400" marR="0" lvl="1"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2pPr>
            <a:lvl3pPr marL="1371600" marR="0" lvl="2"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3pPr>
            <a:lvl4pPr marL="1828800" marR="0" lvl="3"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4pPr>
            <a:lvl5pPr marL="2286000" marR="0" lvl="4"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19" name="Google Shape;119;p17"/>
          <p:cNvSpPr txBox="1">
            <a:spLocks noGrp="1"/>
          </p:cNvSpPr>
          <p:nvPr>
            <p:ph type="body" idx="8"/>
          </p:nvPr>
        </p:nvSpPr>
        <p:spPr>
          <a:xfrm>
            <a:off x="338667" y="3509434"/>
            <a:ext cx="2369704" cy="2679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0" name="Google Shape;120;p17"/>
          <p:cNvSpPr txBox="1">
            <a:spLocks noGrp="1"/>
          </p:cNvSpPr>
          <p:nvPr>
            <p:ph type="body" idx="9"/>
          </p:nvPr>
        </p:nvSpPr>
        <p:spPr>
          <a:xfrm>
            <a:off x="6983681" y="2602133"/>
            <a:ext cx="1278170" cy="315920"/>
          </a:xfrm>
          <a:prstGeom prst="rect">
            <a:avLst/>
          </a:prstGeom>
          <a:solidFill>
            <a:schemeClr val="accent2"/>
          </a:solidFill>
          <a:ln>
            <a:noFill/>
          </a:ln>
        </p:spPr>
        <p:txBody>
          <a:bodyPr spcFirstLastPara="1" wrap="square" lIns="68575" tIns="54850" rIns="68575" bIns="54850" anchor="ctr" anchorCtr="0">
            <a:noAutofit/>
          </a:bodyPr>
          <a:lstStyle>
            <a:lvl1pPr marL="457200" marR="0" lvl="0" indent="-228600" algn="ctr" rtl="0">
              <a:spcBef>
                <a:spcPts val="0"/>
              </a:spcBef>
              <a:spcAft>
                <a:spcPts val="0"/>
              </a:spcAft>
              <a:buClr>
                <a:schemeClr val="lt1"/>
              </a:buClr>
              <a:buSzPts val="1333"/>
              <a:buFont typeface="Arial"/>
              <a:buNone/>
              <a:defRPr sz="1333" b="0" i="0" u="none" strike="noStrike" cap="none">
                <a:solidFill>
                  <a:schemeClr val="lt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1" name="Google Shape;121;p17"/>
          <p:cNvSpPr txBox="1">
            <a:spLocks noGrp="1"/>
          </p:cNvSpPr>
          <p:nvPr>
            <p:ph type="body" idx="13"/>
          </p:nvPr>
        </p:nvSpPr>
        <p:spPr>
          <a:xfrm>
            <a:off x="6312477" y="2954875"/>
            <a:ext cx="2631016" cy="339429"/>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1pPr>
            <a:lvl2pPr marL="914400" marR="0" lvl="1"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2pPr>
            <a:lvl3pPr marL="1371600" marR="0" lvl="2"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3pPr>
            <a:lvl4pPr marL="1828800" marR="0" lvl="3"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4pPr>
            <a:lvl5pPr marL="2286000" marR="0" lvl="4"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2" name="Google Shape;122;p17"/>
          <p:cNvSpPr txBox="1">
            <a:spLocks noGrp="1"/>
          </p:cNvSpPr>
          <p:nvPr>
            <p:ph type="body" idx="14"/>
          </p:nvPr>
        </p:nvSpPr>
        <p:spPr>
          <a:xfrm>
            <a:off x="6434667" y="3509434"/>
            <a:ext cx="2369704" cy="2679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17"/>
          <p:cNvSpPr txBox="1">
            <a:spLocks noGrp="1"/>
          </p:cNvSpPr>
          <p:nvPr>
            <p:ph type="body" idx="15"/>
          </p:nvPr>
        </p:nvSpPr>
        <p:spPr>
          <a:xfrm>
            <a:off x="10047075" y="2602133"/>
            <a:ext cx="1278170" cy="315920"/>
          </a:xfrm>
          <a:prstGeom prst="rect">
            <a:avLst/>
          </a:prstGeom>
          <a:solidFill>
            <a:schemeClr val="accent2"/>
          </a:solidFill>
          <a:ln>
            <a:noFill/>
          </a:ln>
        </p:spPr>
        <p:txBody>
          <a:bodyPr spcFirstLastPara="1" wrap="square" lIns="68575" tIns="54850" rIns="68575" bIns="54850" anchor="ctr" anchorCtr="0">
            <a:noAutofit/>
          </a:bodyPr>
          <a:lstStyle>
            <a:lvl1pPr marL="457200" marR="0" lvl="0" indent="-228600" algn="ctr" rtl="0">
              <a:spcBef>
                <a:spcPts val="0"/>
              </a:spcBef>
              <a:spcAft>
                <a:spcPts val="0"/>
              </a:spcAft>
              <a:buClr>
                <a:schemeClr val="lt1"/>
              </a:buClr>
              <a:buSzPts val="1333"/>
              <a:buFont typeface="Arial"/>
              <a:buNone/>
              <a:defRPr sz="1333" b="0" i="0" u="none" strike="noStrike" cap="none">
                <a:solidFill>
                  <a:schemeClr val="lt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17"/>
          <p:cNvSpPr txBox="1">
            <a:spLocks noGrp="1"/>
          </p:cNvSpPr>
          <p:nvPr>
            <p:ph type="body" idx="16"/>
          </p:nvPr>
        </p:nvSpPr>
        <p:spPr>
          <a:xfrm>
            <a:off x="9375871" y="2954875"/>
            <a:ext cx="2631016" cy="339429"/>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1pPr>
            <a:lvl2pPr marL="914400" marR="0" lvl="1"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2pPr>
            <a:lvl3pPr marL="1371600" marR="0" lvl="2"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3pPr>
            <a:lvl4pPr marL="1828800" marR="0" lvl="3"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4pPr>
            <a:lvl5pPr marL="2286000" marR="0" lvl="4" indent="-228600" algn="l" rtl="0">
              <a:spcBef>
                <a:spcPts val="213"/>
              </a:spcBef>
              <a:spcAft>
                <a:spcPts val="0"/>
              </a:spcAft>
              <a:buClr>
                <a:schemeClr val="dk1"/>
              </a:buClr>
              <a:buSzPts val="1067"/>
              <a:buFont typeface="Arial"/>
              <a:buNone/>
              <a:defRPr sz="1067"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5" name="Google Shape;125;p17"/>
          <p:cNvSpPr txBox="1">
            <a:spLocks noGrp="1"/>
          </p:cNvSpPr>
          <p:nvPr>
            <p:ph type="body" idx="17"/>
          </p:nvPr>
        </p:nvSpPr>
        <p:spPr>
          <a:xfrm>
            <a:off x="9498060" y="3509434"/>
            <a:ext cx="2369704" cy="2679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17"/>
          <p:cNvSpPr>
            <a:spLocks noGrp="1"/>
          </p:cNvSpPr>
          <p:nvPr>
            <p:ph type="pic" idx="18"/>
          </p:nvPr>
        </p:nvSpPr>
        <p:spPr>
          <a:xfrm>
            <a:off x="3955856" y="1200727"/>
            <a:ext cx="1216507" cy="123151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320"/>
              </a:spcBef>
              <a:spcAft>
                <a:spcPts val="0"/>
              </a:spcAft>
              <a:buClr>
                <a:srgbClr val="39C2D7"/>
              </a:buClr>
              <a:buSzPts val="1600"/>
              <a:buFont typeface="Arial"/>
              <a:buNone/>
              <a:defRPr sz="16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7" name="Google Shape;127;p17"/>
          <p:cNvSpPr>
            <a:spLocks noGrp="1"/>
          </p:cNvSpPr>
          <p:nvPr>
            <p:ph type="pic" idx="19"/>
          </p:nvPr>
        </p:nvSpPr>
        <p:spPr>
          <a:xfrm>
            <a:off x="7019251" y="1200727"/>
            <a:ext cx="1216507" cy="123151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320"/>
              </a:spcBef>
              <a:spcAft>
                <a:spcPts val="0"/>
              </a:spcAft>
              <a:buClr>
                <a:srgbClr val="39C2D7"/>
              </a:buClr>
              <a:buSzPts val="1600"/>
              <a:buFont typeface="Arial"/>
              <a:buNone/>
              <a:defRPr sz="16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28" name="Google Shape;128;p17"/>
          <p:cNvSpPr>
            <a:spLocks noGrp="1"/>
          </p:cNvSpPr>
          <p:nvPr>
            <p:ph type="pic" idx="20"/>
          </p:nvPr>
        </p:nvSpPr>
        <p:spPr>
          <a:xfrm>
            <a:off x="10036463" y="1200727"/>
            <a:ext cx="1216507" cy="123151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320"/>
              </a:spcBef>
              <a:spcAft>
                <a:spcPts val="0"/>
              </a:spcAft>
              <a:buClr>
                <a:srgbClr val="39C2D7"/>
              </a:buClr>
              <a:buSzPts val="1600"/>
              <a:buFont typeface="Arial"/>
              <a:buNone/>
              <a:defRPr sz="16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id">
  <p:cSld name="Grid">
    <p:spTree>
      <p:nvGrpSpPr>
        <p:cNvPr id="1" name="Shape 129"/>
        <p:cNvGrpSpPr/>
        <p:nvPr/>
      </p:nvGrpSpPr>
      <p:grpSpPr>
        <a:xfrm>
          <a:off x="0" y="0"/>
          <a:ext cx="0" cy="0"/>
          <a:chOff x="0" y="0"/>
          <a:chExt cx="0" cy="0"/>
        </a:xfrm>
      </p:grpSpPr>
      <p:cxnSp>
        <p:nvCxnSpPr>
          <p:cNvPr id="130" name="Google Shape;130;p18"/>
          <p:cNvCxnSpPr/>
          <p:nvPr/>
        </p:nvCxnSpPr>
        <p:spPr>
          <a:xfrm rot="10800000">
            <a:off x="4064000" y="928324"/>
            <a:ext cx="0" cy="5537131"/>
          </a:xfrm>
          <a:prstGeom prst="straightConnector1">
            <a:avLst/>
          </a:prstGeom>
          <a:noFill/>
          <a:ln w="12700" cap="flat" cmpd="sng">
            <a:solidFill>
              <a:srgbClr val="E6E6E6"/>
            </a:solidFill>
            <a:prstDash val="solid"/>
            <a:round/>
            <a:headEnd type="none" w="sm" len="sm"/>
            <a:tailEnd type="none" w="sm" len="sm"/>
          </a:ln>
        </p:spPr>
      </p:cxnSp>
      <p:cxnSp>
        <p:nvCxnSpPr>
          <p:cNvPr id="131" name="Google Shape;131;p18"/>
          <p:cNvCxnSpPr/>
          <p:nvPr/>
        </p:nvCxnSpPr>
        <p:spPr>
          <a:xfrm rot="10800000">
            <a:off x="8128000" y="928324"/>
            <a:ext cx="0" cy="5537131"/>
          </a:xfrm>
          <a:prstGeom prst="straightConnector1">
            <a:avLst/>
          </a:prstGeom>
          <a:noFill/>
          <a:ln w="12700" cap="flat" cmpd="sng">
            <a:solidFill>
              <a:srgbClr val="E6E6E6"/>
            </a:solidFill>
            <a:prstDash val="solid"/>
            <a:round/>
            <a:headEnd type="none" w="sm" len="sm"/>
            <a:tailEnd type="none" w="sm" len="sm"/>
          </a:ln>
        </p:spPr>
      </p:cxnSp>
      <p:sp>
        <p:nvSpPr>
          <p:cNvPr id="132" name="Google Shape;132;p18"/>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cxnSp>
        <p:nvCxnSpPr>
          <p:cNvPr id="133" name="Google Shape;133;p18"/>
          <p:cNvCxnSpPr/>
          <p:nvPr/>
        </p:nvCxnSpPr>
        <p:spPr>
          <a:xfrm rot="10800000">
            <a:off x="0" y="3733800"/>
            <a:ext cx="12192000" cy="0"/>
          </a:xfrm>
          <a:prstGeom prst="straightConnector1">
            <a:avLst/>
          </a:prstGeom>
          <a:noFill/>
          <a:ln w="12700" cap="flat" cmpd="sng">
            <a:solidFill>
              <a:srgbClr val="E6E6E6"/>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se Study">
  <p:cSld name="Case Study">
    <p:spTree>
      <p:nvGrpSpPr>
        <p:cNvPr id="1" name="Shape 134"/>
        <p:cNvGrpSpPr/>
        <p:nvPr/>
      </p:nvGrpSpPr>
      <p:grpSpPr>
        <a:xfrm>
          <a:off x="0" y="0"/>
          <a:ext cx="0" cy="0"/>
          <a:chOff x="0" y="0"/>
          <a:chExt cx="0" cy="0"/>
        </a:xfrm>
      </p:grpSpPr>
      <p:sp>
        <p:nvSpPr>
          <p:cNvPr id="135" name="Google Shape;135;p19"/>
          <p:cNvSpPr>
            <a:spLocks noGrp="1"/>
          </p:cNvSpPr>
          <p:nvPr>
            <p:ph type="pic" idx="2"/>
          </p:nvPr>
        </p:nvSpPr>
        <p:spPr>
          <a:xfrm>
            <a:off x="0" y="0"/>
            <a:ext cx="12192000" cy="6858000"/>
          </a:xfrm>
          <a:prstGeom prst="rect">
            <a:avLst/>
          </a:prstGeom>
          <a:noFill/>
          <a:ln>
            <a:noFill/>
          </a:ln>
        </p:spPr>
        <p:txBody>
          <a:bodyPr spcFirstLastPara="1" wrap="square" lIns="68575" tIns="34275" rIns="68575" bIns="34275" anchor="ctr"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6" name="Google Shape;136;p19"/>
          <p:cNvSpPr/>
          <p:nvPr/>
        </p:nvSpPr>
        <p:spPr>
          <a:xfrm>
            <a:off x="0" y="6349741"/>
            <a:ext cx="12192000" cy="50825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chemeClr val="lt1"/>
              </a:solidFill>
              <a:latin typeface="Trebuchet MS"/>
              <a:ea typeface="Trebuchet MS"/>
              <a:cs typeface="Trebuchet MS"/>
              <a:sym typeface="Trebuchet MS"/>
            </a:endParaRPr>
          </a:p>
        </p:txBody>
      </p:sp>
      <p:sp>
        <p:nvSpPr>
          <p:cNvPr id="137" name="Google Shape;137;p19"/>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38"/>
        <p:cNvGrpSpPr/>
        <p:nvPr/>
      </p:nvGrpSpPr>
      <p:grpSpPr>
        <a:xfrm>
          <a:off x="0" y="0"/>
          <a:ext cx="0" cy="0"/>
          <a:chOff x="0" y="0"/>
          <a:chExt cx="0" cy="0"/>
        </a:xfrm>
      </p:grpSpPr>
      <p:sp>
        <p:nvSpPr>
          <p:cNvPr id="139" name="Google Shape;139;p20"/>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graphicFrame>
        <p:nvGraphicFramePr>
          <p:cNvPr id="140" name="Google Shape;140;p20"/>
          <p:cNvGraphicFramePr/>
          <p:nvPr/>
        </p:nvGraphicFramePr>
        <p:xfrm>
          <a:off x="-1" y="935107"/>
          <a:ext cx="3000000" cy="3000000"/>
        </p:xfrm>
        <a:graphic>
          <a:graphicData uri="http://schemas.openxmlformats.org/drawingml/2006/table">
            <a:tbl>
              <a:tblPr firstRow="1" bandRow="1">
                <a:noFill/>
                <a:tableStyleId>{1DA7D94A-4CDB-4242-B3CA-66055BDFDE46}</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362750">
                <a:tc>
                  <a:txBody>
                    <a:bodyPr/>
                    <a:lstStyle/>
                    <a:p>
                      <a:pPr marL="0" marR="0" lvl="0" indent="0" algn="ctr" rtl="0">
                        <a:spcBef>
                          <a:spcPts val="0"/>
                        </a:spcBef>
                        <a:spcAft>
                          <a:spcPts val="0"/>
                        </a:spcAft>
                        <a:buNone/>
                      </a:pPr>
                      <a:r>
                        <a:rPr lang="en-US" sz="1200" b="1" i="0">
                          <a:solidFill>
                            <a:schemeClr val="lt1"/>
                          </a:solidFill>
                          <a:latin typeface="Trebuchet MS"/>
                          <a:ea typeface="Trebuchet MS"/>
                          <a:cs typeface="Trebuchet MS"/>
                          <a:sym typeface="Trebuchet MS"/>
                        </a:rPr>
                        <a:t>M1</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200" b="1" i="0">
                          <a:solidFill>
                            <a:schemeClr val="lt1"/>
                          </a:solidFill>
                          <a:latin typeface="Trebuchet MS"/>
                          <a:ea typeface="Trebuchet MS"/>
                          <a:cs typeface="Trebuchet MS"/>
                          <a:sym typeface="Trebuchet MS"/>
                        </a:rPr>
                        <a:t>M2</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200" b="1" i="0">
                          <a:solidFill>
                            <a:schemeClr val="lt1"/>
                          </a:solidFill>
                          <a:latin typeface="Trebuchet MS"/>
                          <a:ea typeface="Trebuchet MS"/>
                          <a:cs typeface="Trebuchet MS"/>
                          <a:sym typeface="Trebuchet MS"/>
                        </a:rPr>
                        <a:t>M3</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spcBef>
                          <a:spcPts val="0"/>
                        </a:spcBef>
                        <a:spcAft>
                          <a:spcPts val="0"/>
                        </a:spcAft>
                        <a:buNone/>
                      </a:pPr>
                      <a:r>
                        <a:rPr lang="en-US" sz="1200" b="1" i="0">
                          <a:solidFill>
                            <a:schemeClr val="lt1"/>
                          </a:solidFill>
                          <a:latin typeface="Trebuchet MS"/>
                          <a:ea typeface="Trebuchet MS"/>
                          <a:cs typeface="Trebuchet MS"/>
                          <a:sym typeface="Trebuchet MS"/>
                        </a:rPr>
                        <a:t>M4</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M5</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M6</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M7</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M8</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M9</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M10</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M11</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lt1"/>
                        </a:buClr>
                        <a:buSzPts val="1200"/>
                        <a:buFont typeface="Trebuchet MS"/>
                        <a:buNone/>
                      </a:pPr>
                      <a:r>
                        <a:rPr lang="en-US" sz="1200" b="1" i="0">
                          <a:solidFill>
                            <a:schemeClr val="lt1"/>
                          </a:solidFill>
                          <a:latin typeface="Trebuchet MS"/>
                          <a:ea typeface="Trebuchet MS"/>
                          <a:cs typeface="Trebuchet MS"/>
                          <a:sym typeface="Trebuchet MS"/>
                        </a:rPr>
                        <a:t>M12</a:t>
                      </a:r>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167600">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69803"/>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20000"/>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69803"/>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20000"/>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69803"/>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20000"/>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69803"/>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20000"/>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69803"/>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20000"/>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69803"/>
                      </a:schemeClr>
                    </a:solidFill>
                  </a:tcPr>
                </a:tc>
                <a:tc>
                  <a:txBody>
                    <a:bodyPr/>
                    <a:lstStyle/>
                    <a:p>
                      <a:pPr marL="0" marR="0" lvl="0" indent="0" algn="l" rtl="0">
                        <a:spcBef>
                          <a:spcPts val="0"/>
                        </a:spcBef>
                        <a:spcAft>
                          <a:spcPts val="0"/>
                        </a:spcAft>
                        <a:buNone/>
                      </a:pPr>
                      <a:endParaRPr sz="1900"/>
                    </a:p>
                  </a:txBody>
                  <a:tcPr marL="91450" marR="9145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alpha val="20000"/>
                      </a:schemeClr>
                    </a:solidFill>
                  </a:tcPr>
                </a:tc>
                <a:extLst>
                  <a:ext uri="{0D108BD9-81ED-4DB2-BD59-A6C34878D82A}">
                    <a16:rowId xmlns:a16="http://schemas.microsoft.com/office/drawing/2014/main" val="10001"/>
                  </a:ext>
                </a:extLst>
              </a:tr>
            </a:tbl>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ed Content">
  <p:cSld name="Bulleted Content">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480484" y="1439864"/>
            <a:ext cx="11119104" cy="4511040"/>
          </a:xfrm>
          <a:prstGeom prst="rect">
            <a:avLst/>
          </a:prstGeom>
          <a:noFill/>
          <a:ln>
            <a:noFill/>
          </a:ln>
        </p:spPr>
        <p:txBody>
          <a:bodyPr spcFirstLastPara="1" wrap="square" lIns="68575" tIns="34275" rIns="68575" bIns="34275" anchor="t" anchorCtr="0">
            <a:noAutofit/>
          </a:bodyPr>
          <a:lstStyle>
            <a:lvl1pPr marL="457200" marR="0" lvl="0" indent="-347154" algn="l" rtl="0">
              <a:lnSpc>
                <a:spcPct val="120000"/>
              </a:lnSpc>
              <a:spcBef>
                <a:spcPts val="0"/>
              </a:spcBef>
              <a:spcAft>
                <a:spcPts val="0"/>
              </a:spcAft>
              <a:buClr>
                <a:schemeClr val="accent2"/>
              </a:buClr>
              <a:buSzPts val="1867"/>
              <a:buFont typeface="Arial"/>
              <a:buChar char="•"/>
              <a:defRPr sz="1867" b="0" i="0" u="none" strike="noStrike" cap="none">
                <a:solidFill>
                  <a:schemeClr val="dk1"/>
                </a:solidFill>
                <a:latin typeface="Trebuchet MS"/>
                <a:ea typeface="Trebuchet MS"/>
                <a:cs typeface="Trebuchet MS"/>
                <a:sym typeface="Trebuchet MS"/>
              </a:defRPr>
            </a:lvl1pPr>
            <a:lvl2pPr marL="914400" marR="0" lvl="1" indent="-330200" algn="l" rtl="0">
              <a:lnSpc>
                <a:spcPct val="120000"/>
              </a:lnSpc>
              <a:spcBef>
                <a:spcPts val="1000"/>
              </a:spcBef>
              <a:spcAft>
                <a:spcPts val="0"/>
              </a:spcAft>
              <a:buClr>
                <a:schemeClr val="dk1"/>
              </a:buClr>
              <a:buSzPts val="1600"/>
              <a:buFont typeface="Merriweather Sans"/>
              <a:buChar char="–"/>
              <a:defRPr sz="1600" b="0" i="0" u="none" strike="noStrike" cap="none">
                <a:solidFill>
                  <a:schemeClr val="dk1"/>
                </a:solidFill>
                <a:latin typeface="Trebuchet MS"/>
                <a:ea typeface="Trebuchet MS"/>
                <a:cs typeface="Trebuchet MS"/>
                <a:sym typeface="Trebuchet MS"/>
              </a:defRPr>
            </a:lvl2pPr>
            <a:lvl3pPr marL="1371600" marR="0" lvl="2" indent="-321754" algn="l" rtl="0">
              <a:lnSpc>
                <a:spcPct val="120000"/>
              </a:lnSpc>
              <a:spcBef>
                <a:spcPts val="293"/>
              </a:spcBef>
              <a:spcAft>
                <a:spcPts val="0"/>
              </a:spcAft>
              <a:buClr>
                <a:schemeClr val="dk1"/>
              </a:buClr>
              <a:buSzPts val="1467"/>
              <a:buFont typeface="Arial"/>
              <a:buChar char="•"/>
              <a:defRPr sz="1467" b="0" i="0" u="none" strike="noStrike" cap="none">
                <a:solidFill>
                  <a:schemeClr val="dk1"/>
                </a:solidFill>
                <a:latin typeface="Trebuchet MS"/>
                <a:ea typeface="Trebuchet MS"/>
                <a:cs typeface="Trebuchet MS"/>
                <a:sym typeface="Trebuchet MS"/>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3" name="Google Shape;143;p21"/>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itle Only">
  <p:cSld name="Blank Title Only">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5"/>
        <p:cNvGrpSpPr/>
        <p:nvPr/>
      </p:nvGrpSpPr>
      <p:grpSpPr>
        <a:xfrm>
          <a:off x="0" y="0"/>
          <a:ext cx="0" cy="0"/>
          <a:chOff x="0" y="0"/>
          <a:chExt cx="0" cy="0"/>
        </a:xfrm>
      </p:grpSpPr>
      <p:sp>
        <p:nvSpPr>
          <p:cNvPr id="146" name="Google Shape;146;p23"/>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47" name="Google Shape;147;p23"/>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48" name="Google Shape;148;p23"/>
          <p:cNvSpPr txBox="1"/>
          <p:nvPr/>
        </p:nvSpPr>
        <p:spPr>
          <a:xfrm>
            <a:off x="11560205" y="305131"/>
            <a:ext cx="399468"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400">
              <a:solidFill>
                <a:schemeClr val="lt1"/>
              </a:solidFill>
              <a:latin typeface="Trebuchet MS"/>
              <a:ea typeface="Trebuchet MS"/>
              <a:cs typeface="Trebuchet MS"/>
              <a:sym typeface="Trebuchet MS"/>
            </a:endParaRPr>
          </a:p>
        </p:txBody>
      </p:sp>
      <p:grpSp>
        <p:nvGrpSpPr>
          <p:cNvPr id="149" name="Google Shape;149;p23"/>
          <p:cNvGrpSpPr/>
          <p:nvPr/>
        </p:nvGrpSpPr>
        <p:grpSpPr>
          <a:xfrm>
            <a:off x="347419" y="6409324"/>
            <a:ext cx="224082" cy="221156"/>
            <a:chOff x="4328868" y="5502988"/>
            <a:chExt cx="500307" cy="493774"/>
          </a:xfrm>
        </p:grpSpPr>
        <p:sp>
          <p:nvSpPr>
            <p:cNvPr id="150" name="Google Shape;150;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51" name="Google Shape;151;p2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152" name="Google Shape;152;p23"/>
          <p:cNvGrpSpPr/>
          <p:nvPr/>
        </p:nvGrpSpPr>
        <p:grpSpPr>
          <a:xfrm flipH="1">
            <a:off x="933709" y="6409324"/>
            <a:ext cx="224082" cy="221156"/>
            <a:chOff x="4328868" y="5502988"/>
            <a:chExt cx="500307" cy="493774"/>
          </a:xfrm>
        </p:grpSpPr>
        <p:sp>
          <p:nvSpPr>
            <p:cNvPr id="153" name="Google Shape;153;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54" name="Google Shape;154;p2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155" name="Google Shape;155;p23"/>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56"/>
        <p:cNvGrpSpPr/>
        <p:nvPr/>
      </p:nvGrpSpPr>
      <p:grpSpPr>
        <a:xfrm>
          <a:off x="0" y="0"/>
          <a:ext cx="0" cy="0"/>
          <a:chOff x="0" y="0"/>
          <a:chExt cx="0" cy="0"/>
        </a:xfrm>
      </p:grpSpPr>
      <p:sp>
        <p:nvSpPr>
          <p:cNvPr id="157" name="Google Shape;157;p24"/>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58" name="Google Shape;158;p24"/>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59" name="Google Shape;159;p24"/>
          <p:cNvSpPr txBox="1"/>
          <p:nvPr/>
        </p:nvSpPr>
        <p:spPr>
          <a:xfrm>
            <a:off x="11560205" y="305131"/>
            <a:ext cx="399468"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400">
              <a:solidFill>
                <a:schemeClr val="lt1"/>
              </a:solidFill>
              <a:latin typeface="Trebuchet MS"/>
              <a:ea typeface="Trebuchet MS"/>
              <a:cs typeface="Trebuchet MS"/>
              <a:sym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60"/>
        <p:cNvGrpSpPr/>
        <p:nvPr/>
      </p:nvGrpSpPr>
      <p:grpSpPr>
        <a:xfrm>
          <a:off x="0" y="0"/>
          <a:ext cx="0" cy="0"/>
          <a:chOff x="0" y="0"/>
          <a:chExt cx="0" cy="0"/>
        </a:xfrm>
      </p:grpSpPr>
      <p:sp>
        <p:nvSpPr>
          <p:cNvPr id="161" name="Google Shape;161;p25"/>
          <p:cNvSpPr/>
          <p:nvPr/>
        </p:nvSpPr>
        <p:spPr>
          <a:xfrm>
            <a:off x="0" y="-1"/>
            <a:ext cx="12192000" cy="4152123"/>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2" name="Google Shape;162;p25"/>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3" name="Google Shape;163;p25"/>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4" name="Google Shape;164;p25"/>
          <p:cNvSpPr txBox="1"/>
          <p:nvPr/>
        </p:nvSpPr>
        <p:spPr>
          <a:xfrm>
            <a:off x="11560205" y="305131"/>
            <a:ext cx="399468"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400">
              <a:solidFill>
                <a:schemeClr val="lt1"/>
              </a:solidFill>
              <a:latin typeface="Trebuchet MS"/>
              <a:ea typeface="Trebuchet MS"/>
              <a:cs typeface="Trebuchet MS"/>
              <a:sym typeface="Trebuchet MS"/>
            </a:endParaRPr>
          </a:p>
        </p:txBody>
      </p:sp>
      <p:sp>
        <p:nvSpPr>
          <p:cNvPr id="165" name="Google Shape;165;p25"/>
          <p:cNvSpPr>
            <a:spLocks noGrp="1"/>
          </p:cNvSpPr>
          <p:nvPr>
            <p:ph type="pic" idx="2"/>
          </p:nvPr>
        </p:nvSpPr>
        <p:spPr>
          <a:xfrm>
            <a:off x="5265737" y="921256"/>
            <a:ext cx="1660525" cy="1658937"/>
          </a:xfrm>
          <a:prstGeom prst="ellipse">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grpSp>
        <p:nvGrpSpPr>
          <p:cNvPr id="166" name="Google Shape;166;p25"/>
          <p:cNvGrpSpPr/>
          <p:nvPr/>
        </p:nvGrpSpPr>
        <p:grpSpPr>
          <a:xfrm>
            <a:off x="347419" y="6409324"/>
            <a:ext cx="224082" cy="221156"/>
            <a:chOff x="4328868" y="5502988"/>
            <a:chExt cx="500307" cy="493774"/>
          </a:xfrm>
        </p:grpSpPr>
        <p:sp>
          <p:nvSpPr>
            <p:cNvPr id="167" name="Google Shape;167;p2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8" name="Google Shape;168;p2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169" name="Google Shape;169;p25"/>
          <p:cNvGrpSpPr/>
          <p:nvPr/>
        </p:nvGrpSpPr>
        <p:grpSpPr>
          <a:xfrm flipH="1">
            <a:off x="933709" y="6409324"/>
            <a:ext cx="224082" cy="221156"/>
            <a:chOff x="4328868" y="5502988"/>
            <a:chExt cx="500307" cy="493774"/>
          </a:xfrm>
        </p:grpSpPr>
        <p:sp>
          <p:nvSpPr>
            <p:cNvPr id="170" name="Google Shape;170;p2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1" name="Google Shape;171;p2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172" name="Google Shape;172;p25"/>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additive="base">
                                        <p:cTn id="7" dur="500"/>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73"/>
        <p:cNvGrpSpPr/>
        <p:nvPr/>
      </p:nvGrpSpPr>
      <p:grpSpPr>
        <a:xfrm>
          <a:off x="0" y="0"/>
          <a:ext cx="0" cy="0"/>
          <a:chOff x="0" y="0"/>
          <a:chExt cx="0" cy="0"/>
        </a:xfrm>
      </p:grpSpPr>
      <p:sp>
        <p:nvSpPr>
          <p:cNvPr id="174" name="Google Shape;174;p26"/>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75" name="Google Shape;175;p26"/>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76" name="Google Shape;176;p26"/>
          <p:cNvSpPr txBox="1"/>
          <p:nvPr/>
        </p:nvSpPr>
        <p:spPr>
          <a:xfrm>
            <a:off x="11560205" y="305131"/>
            <a:ext cx="399468"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400">
              <a:solidFill>
                <a:schemeClr val="lt1"/>
              </a:solidFill>
              <a:latin typeface="Trebuchet MS"/>
              <a:ea typeface="Trebuchet MS"/>
              <a:cs typeface="Trebuchet MS"/>
              <a:sym typeface="Trebuchet MS"/>
            </a:endParaRPr>
          </a:p>
        </p:txBody>
      </p:sp>
      <p:sp>
        <p:nvSpPr>
          <p:cNvPr id="177" name="Google Shape;177;p26"/>
          <p:cNvSpPr>
            <a:spLocks noGrp="1"/>
          </p:cNvSpPr>
          <p:nvPr>
            <p:ph type="pic" idx="2"/>
          </p:nvPr>
        </p:nvSpPr>
        <p:spPr>
          <a:xfrm>
            <a:off x="8116673" y="1993246"/>
            <a:ext cx="4059266" cy="2635316"/>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78" name="Google Shape;178;p26"/>
          <p:cNvSpPr>
            <a:spLocks noGrp="1"/>
          </p:cNvSpPr>
          <p:nvPr>
            <p:ph type="pic" idx="3"/>
          </p:nvPr>
        </p:nvSpPr>
        <p:spPr>
          <a:xfrm>
            <a:off x="0" y="1993246"/>
            <a:ext cx="4058337" cy="2635316"/>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grpSp>
        <p:nvGrpSpPr>
          <p:cNvPr id="179" name="Google Shape;179;p26"/>
          <p:cNvGrpSpPr/>
          <p:nvPr/>
        </p:nvGrpSpPr>
        <p:grpSpPr>
          <a:xfrm>
            <a:off x="347419" y="6409324"/>
            <a:ext cx="224082" cy="221156"/>
            <a:chOff x="4328868" y="5502988"/>
            <a:chExt cx="500307" cy="493774"/>
          </a:xfrm>
        </p:grpSpPr>
        <p:sp>
          <p:nvSpPr>
            <p:cNvPr id="180" name="Google Shape;180;p2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81" name="Google Shape;181;p2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182" name="Google Shape;182;p26"/>
          <p:cNvGrpSpPr/>
          <p:nvPr/>
        </p:nvGrpSpPr>
        <p:grpSpPr>
          <a:xfrm flipH="1">
            <a:off x="933709" y="6409324"/>
            <a:ext cx="224082" cy="221156"/>
            <a:chOff x="4328868" y="5502988"/>
            <a:chExt cx="500307" cy="493774"/>
          </a:xfrm>
        </p:grpSpPr>
        <p:sp>
          <p:nvSpPr>
            <p:cNvPr id="183" name="Google Shape;183;p2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84" name="Google Shape;184;p2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185" name="Google Shape;185;p26"/>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86"/>
        <p:cNvGrpSpPr/>
        <p:nvPr/>
      </p:nvGrpSpPr>
      <p:grpSpPr>
        <a:xfrm>
          <a:off x="0" y="0"/>
          <a:ext cx="0" cy="0"/>
          <a:chOff x="0" y="0"/>
          <a:chExt cx="0" cy="0"/>
        </a:xfrm>
      </p:grpSpPr>
      <p:sp>
        <p:nvSpPr>
          <p:cNvPr id="187" name="Google Shape;187;p27"/>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88" name="Google Shape;188;p27"/>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89" name="Google Shape;189;p27"/>
          <p:cNvSpPr txBox="1"/>
          <p:nvPr/>
        </p:nvSpPr>
        <p:spPr>
          <a:xfrm>
            <a:off x="11560205" y="305131"/>
            <a:ext cx="399468"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400">
              <a:solidFill>
                <a:schemeClr val="lt1"/>
              </a:solidFill>
              <a:latin typeface="Trebuchet MS"/>
              <a:ea typeface="Trebuchet MS"/>
              <a:cs typeface="Trebuchet MS"/>
              <a:sym typeface="Trebuchet MS"/>
            </a:endParaRPr>
          </a:p>
        </p:txBody>
      </p:sp>
      <p:sp>
        <p:nvSpPr>
          <p:cNvPr id="190" name="Google Shape;190;p27"/>
          <p:cNvSpPr>
            <a:spLocks noGrp="1"/>
          </p:cNvSpPr>
          <p:nvPr>
            <p:ph type="pic" idx="2"/>
          </p:nvPr>
        </p:nvSpPr>
        <p:spPr>
          <a:xfrm>
            <a:off x="0" y="1993246"/>
            <a:ext cx="12192000" cy="2635316"/>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grpSp>
        <p:nvGrpSpPr>
          <p:cNvPr id="191" name="Google Shape;191;p27"/>
          <p:cNvGrpSpPr/>
          <p:nvPr/>
        </p:nvGrpSpPr>
        <p:grpSpPr>
          <a:xfrm>
            <a:off x="347419" y="6409324"/>
            <a:ext cx="224082" cy="221156"/>
            <a:chOff x="4328868" y="5502988"/>
            <a:chExt cx="500307" cy="493774"/>
          </a:xfrm>
        </p:grpSpPr>
        <p:sp>
          <p:nvSpPr>
            <p:cNvPr id="192" name="Google Shape;192;p2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93" name="Google Shape;193;p2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194" name="Google Shape;194;p27"/>
          <p:cNvGrpSpPr/>
          <p:nvPr/>
        </p:nvGrpSpPr>
        <p:grpSpPr>
          <a:xfrm flipH="1">
            <a:off x="933709" y="6409324"/>
            <a:ext cx="224082" cy="221156"/>
            <a:chOff x="4328868" y="5502988"/>
            <a:chExt cx="500307" cy="493774"/>
          </a:xfrm>
        </p:grpSpPr>
        <p:sp>
          <p:nvSpPr>
            <p:cNvPr id="195" name="Google Shape;195;p2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96" name="Google Shape;196;p2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197" name="Google Shape;197;p27"/>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98"/>
        <p:cNvGrpSpPr/>
        <p:nvPr/>
      </p:nvGrpSpPr>
      <p:grpSpPr>
        <a:xfrm>
          <a:off x="0" y="0"/>
          <a:ext cx="0" cy="0"/>
          <a:chOff x="0" y="0"/>
          <a:chExt cx="0" cy="0"/>
        </a:xfrm>
      </p:grpSpPr>
      <p:sp>
        <p:nvSpPr>
          <p:cNvPr id="199" name="Google Shape;199;p28"/>
          <p:cNvSpPr>
            <a:spLocks noGrp="1"/>
          </p:cNvSpPr>
          <p:nvPr>
            <p:ph type="pic" idx="2"/>
          </p:nvPr>
        </p:nvSpPr>
        <p:spPr>
          <a:xfrm>
            <a:off x="0" y="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0" name="Google Shape;200;p28"/>
          <p:cNvSpPr>
            <a:spLocks noGrp="1"/>
          </p:cNvSpPr>
          <p:nvPr>
            <p:ph type="pic" idx="3"/>
          </p:nvPr>
        </p:nvSpPr>
        <p:spPr>
          <a:xfrm>
            <a:off x="0" y="2286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1" name="Google Shape;201;p28"/>
          <p:cNvSpPr>
            <a:spLocks noGrp="1"/>
          </p:cNvSpPr>
          <p:nvPr>
            <p:ph type="pic" idx="4"/>
          </p:nvPr>
        </p:nvSpPr>
        <p:spPr>
          <a:xfrm>
            <a:off x="0" y="4572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2" name="Google Shape;202;p28"/>
          <p:cNvSpPr>
            <a:spLocks noGrp="1"/>
          </p:cNvSpPr>
          <p:nvPr>
            <p:ph type="pic" idx="5"/>
          </p:nvPr>
        </p:nvSpPr>
        <p:spPr>
          <a:xfrm>
            <a:off x="2037319" y="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3" name="Google Shape;203;p28"/>
          <p:cNvSpPr>
            <a:spLocks noGrp="1"/>
          </p:cNvSpPr>
          <p:nvPr>
            <p:ph type="pic" idx="6"/>
          </p:nvPr>
        </p:nvSpPr>
        <p:spPr>
          <a:xfrm>
            <a:off x="2037319" y="2286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4" name="Google Shape;204;p28"/>
          <p:cNvSpPr>
            <a:spLocks noGrp="1"/>
          </p:cNvSpPr>
          <p:nvPr>
            <p:ph type="pic" idx="7"/>
          </p:nvPr>
        </p:nvSpPr>
        <p:spPr>
          <a:xfrm>
            <a:off x="2037319" y="4572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5" name="Google Shape;205;p28"/>
          <p:cNvSpPr>
            <a:spLocks noGrp="1"/>
          </p:cNvSpPr>
          <p:nvPr>
            <p:ph type="pic" idx="8"/>
          </p:nvPr>
        </p:nvSpPr>
        <p:spPr>
          <a:xfrm>
            <a:off x="4071319" y="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6" name="Google Shape;206;p28"/>
          <p:cNvSpPr>
            <a:spLocks noGrp="1"/>
          </p:cNvSpPr>
          <p:nvPr>
            <p:ph type="pic" idx="9"/>
          </p:nvPr>
        </p:nvSpPr>
        <p:spPr>
          <a:xfrm>
            <a:off x="4071319" y="2286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7" name="Google Shape;207;p28"/>
          <p:cNvSpPr>
            <a:spLocks noGrp="1"/>
          </p:cNvSpPr>
          <p:nvPr>
            <p:ph type="pic" idx="13"/>
          </p:nvPr>
        </p:nvSpPr>
        <p:spPr>
          <a:xfrm>
            <a:off x="4071319" y="4572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8" name="Google Shape;208;p28"/>
          <p:cNvSpPr>
            <a:spLocks noGrp="1"/>
          </p:cNvSpPr>
          <p:nvPr>
            <p:ph type="pic" idx="14"/>
          </p:nvPr>
        </p:nvSpPr>
        <p:spPr>
          <a:xfrm>
            <a:off x="6108638" y="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9" name="Google Shape;209;p28"/>
          <p:cNvSpPr>
            <a:spLocks noGrp="1"/>
          </p:cNvSpPr>
          <p:nvPr>
            <p:ph type="pic" idx="15"/>
          </p:nvPr>
        </p:nvSpPr>
        <p:spPr>
          <a:xfrm>
            <a:off x="6108638" y="2286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0" name="Google Shape;210;p28"/>
          <p:cNvSpPr>
            <a:spLocks noGrp="1"/>
          </p:cNvSpPr>
          <p:nvPr>
            <p:ph type="pic" idx="16"/>
          </p:nvPr>
        </p:nvSpPr>
        <p:spPr>
          <a:xfrm>
            <a:off x="6108638" y="4572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1" name="Google Shape;211;p28"/>
          <p:cNvSpPr>
            <a:spLocks noGrp="1"/>
          </p:cNvSpPr>
          <p:nvPr>
            <p:ph type="pic" idx="17"/>
          </p:nvPr>
        </p:nvSpPr>
        <p:spPr>
          <a:xfrm>
            <a:off x="8139319" y="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2" name="Google Shape;212;p28"/>
          <p:cNvSpPr>
            <a:spLocks noGrp="1"/>
          </p:cNvSpPr>
          <p:nvPr>
            <p:ph type="pic" idx="18"/>
          </p:nvPr>
        </p:nvSpPr>
        <p:spPr>
          <a:xfrm>
            <a:off x="8139319" y="2286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3" name="Google Shape;213;p28"/>
          <p:cNvSpPr>
            <a:spLocks noGrp="1"/>
          </p:cNvSpPr>
          <p:nvPr>
            <p:ph type="pic" idx="19"/>
          </p:nvPr>
        </p:nvSpPr>
        <p:spPr>
          <a:xfrm>
            <a:off x="8139319" y="4572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4" name="Google Shape;214;p28"/>
          <p:cNvSpPr>
            <a:spLocks noGrp="1"/>
          </p:cNvSpPr>
          <p:nvPr>
            <p:ph type="pic" idx="20"/>
          </p:nvPr>
        </p:nvSpPr>
        <p:spPr>
          <a:xfrm>
            <a:off x="10176638" y="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5" name="Google Shape;215;p28"/>
          <p:cNvSpPr>
            <a:spLocks noGrp="1"/>
          </p:cNvSpPr>
          <p:nvPr>
            <p:ph type="pic" idx="21"/>
          </p:nvPr>
        </p:nvSpPr>
        <p:spPr>
          <a:xfrm>
            <a:off x="10176638" y="2286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6" name="Google Shape;216;p28"/>
          <p:cNvSpPr>
            <a:spLocks noGrp="1"/>
          </p:cNvSpPr>
          <p:nvPr>
            <p:ph type="pic" idx="22"/>
          </p:nvPr>
        </p:nvSpPr>
        <p:spPr>
          <a:xfrm>
            <a:off x="10176638" y="4572000"/>
            <a:ext cx="2034000" cy="2286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7" name="Google Shape;217;p28"/>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accent2"/>
              </a:solidFill>
              <a:latin typeface="Trebuchet MS"/>
              <a:ea typeface="Trebuchet MS"/>
              <a:cs typeface="Trebuchet MS"/>
              <a:sym typeface="Trebuchet MS"/>
            </a:endParaRPr>
          </a:p>
        </p:txBody>
      </p:sp>
      <p:sp>
        <p:nvSpPr>
          <p:cNvPr id="218" name="Google Shape;218;p28"/>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accent2"/>
              </a:solidFill>
              <a:latin typeface="Trebuchet MS"/>
              <a:ea typeface="Trebuchet MS"/>
              <a:cs typeface="Trebuchet MS"/>
              <a:sym typeface="Trebuchet MS"/>
            </a:endParaRPr>
          </a:p>
        </p:txBody>
      </p:sp>
      <p:sp>
        <p:nvSpPr>
          <p:cNvPr id="219" name="Google Shape;219;p28"/>
          <p:cNvSpPr txBox="1"/>
          <p:nvPr/>
        </p:nvSpPr>
        <p:spPr>
          <a:xfrm>
            <a:off x="11584250" y="305131"/>
            <a:ext cx="351378" cy="2616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50" b="1">
                <a:solidFill>
                  <a:schemeClr val="accent2"/>
                </a:solidFill>
                <a:latin typeface="Trebuchet MS"/>
                <a:ea typeface="Trebuchet MS"/>
                <a:cs typeface="Trebuchet MS"/>
                <a:sym typeface="Trebuchet MS"/>
              </a:rPr>
              <a:t>‹#›</a:t>
            </a:fld>
            <a:endParaRPr sz="1050">
              <a:solidFill>
                <a:schemeClr val="accent2"/>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220"/>
        <p:cNvGrpSpPr/>
        <p:nvPr/>
      </p:nvGrpSpPr>
      <p:grpSpPr>
        <a:xfrm>
          <a:off x="0" y="0"/>
          <a:ext cx="0" cy="0"/>
          <a:chOff x="0" y="0"/>
          <a:chExt cx="0" cy="0"/>
        </a:xfrm>
      </p:grpSpPr>
      <p:sp>
        <p:nvSpPr>
          <p:cNvPr id="221" name="Google Shape;221;p29"/>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22" name="Google Shape;222;p29"/>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23" name="Google Shape;223;p29"/>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sp>
        <p:nvSpPr>
          <p:cNvPr id="224" name="Google Shape;224;p29"/>
          <p:cNvSpPr>
            <a:spLocks noGrp="1"/>
          </p:cNvSpPr>
          <p:nvPr>
            <p:ph type="pic" idx="2"/>
          </p:nvPr>
        </p:nvSpPr>
        <p:spPr>
          <a:xfrm>
            <a:off x="1450174" y="2284944"/>
            <a:ext cx="1697846" cy="1697847"/>
          </a:xfrm>
          <a:prstGeom prst="ellipse">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25" name="Google Shape;225;p29"/>
          <p:cNvSpPr>
            <a:spLocks noGrp="1"/>
          </p:cNvSpPr>
          <p:nvPr>
            <p:ph type="pic" idx="3"/>
          </p:nvPr>
        </p:nvSpPr>
        <p:spPr>
          <a:xfrm>
            <a:off x="3971864" y="2284944"/>
            <a:ext cx="1697846" cy="1697847"/>
          </a:xfrm>
          <a:prstGeom prst="ellipse">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26" name="Google Shape;226;p29"/>
          <p:cNvSpPr>
            <a:spLocks noGrp="1"/>
          </p:cNvSpPr>
          <p:nvPr>
            <p:ph type="pic" idx="4"/>
          </p:nvPr>
        </p:nvSpPr>
        <p:spPr>
          <a:xfrm>
            <a:off x="6508785" y="2284944"/>
            <a:ext cx="1697846" cy="1697847"/>
          </a:xfrm>
          <a:prstGeom prst="ellipse">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27" name="Google Shape;227;p29"/>
          <p:cNvSpPr>
            <a:spLocks noGrp="1"/>
          </p:cNvSpPr>
          <p:nvPr>
            <p:ph type="pic" idx="5"/>
          </p:nvPr>
        </p:nvSpPr>
        <p:spPr>
          <a:xfrm>
            <a:off x="9030475" y="2284944"/>
            <a:ext cx="1697846" cy="1697847"/>
          </a:xfrm>
          <a:prstGeom prst="ellipse">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grpSp>
        <p:nvGrpSpPr>
          <p:cNvPr id="228" name="Google Shape;228;p29"/>
          <p:cNvGrpSpPr/>
          <p:nvPr/>
        </p:nvGrpSpPr>
        <p:grpSpPr>
          <a:xfrm>
            <a:off x="347419" y="6409324"/>
            <a:ext cx="224082" cy="221156"/>
            <a:chOff x="4328868" y="5502988"/>
            <a:chExt cx="500307" cy="493774"/>
          </a:xfrm>
        </p:grpSpPr>
        <p:sp>
          <p:nvSpPr>
            <p:cNvPr id="229" name="Google Shape;229;p2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30" name="Google Shape;230;p2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231" name="Google Shape;231;p29"/>
          <p:cNvGrpSpPr/>
          <p:nvPr/>
        </p:nvGrpSpPr>
        <p:grpSpPr>
          <a:xfrm flipH="1">
            <a:off x="933709" y="6409324"/>
            <a:ext cx="224082" cy="221156"/>
            <a:chOff x="4328868" y="5502988"/>
            <a:chExt cx="500307" cy="493774"/>
          </a:xfrm>
        </p:grpSpPr>
        <p:sp>
          <p:nvSpPr>
            <p:cNvPr id="232" name="Google Shape;232;p2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33" name="Google Shape;233;p2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234" name="Google Shape;234;p29"/>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235"/>
        <p:cNvGrpSpPr/>
        <p:nvPr/>
      </p:nvGrpSpPr>
      <p:grpSpPr>
        <a:xfrm>
          <a:off x="0" y="0"/>
          <a:ext cx="0" cy="0"/>
          <a:chOff x="0" y="0"/>
          <a:chExt cx="0" cy="0"/>
        </a:xfrm>
      </p:grpSpPr>
      <p:sp>
        <p:nvSpPr>
          <p:cNvPr id="236" name="Google Shape;236;p30"/>
          <p:cNvSpPr>
            <a:spLocks noGrp="1"/>
          </p:cNvSpPr>
          <p:nvPr>
            <p:ph type="pic" idx="2"/>
          </p:nvPr>
        </p:nvSpPr>
        <p:spPr>
          <a:xfrm>
            <a:off x="1244493" y="2113494"/>
            <a:ext cx="1697846" cy="1697847"/>
          </a:xfrm>
          <a:prstGeom prst="ellipse">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37" name="Google Shape;237;p30"/>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38" name="Google Shape;238;p30"/>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39" name="Google Shape;239;p30"/>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240" name="Google Shape;240;p30"/>
          <p:cNvGrpSpPr/>
          <p:nvPr/>
        </p:nvGrpSpPr>
        <p:grpSpPr>
          <a:xfrm>
            <a:off x="347419" y="6409324"/>
            <a:ext cx="224082" cy="221156"/>
            <a:chOff x="4328868" y="5502988"/>
            <a:chExt cx="500307" cy="493774"/>
          </a:xfrm>
        </p:grpSpPr>
        <p:sp>
          <p:nvSpPr>
            <p:cNvPr id="241" name="Google Shape;241;p3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42" name="Google Shape;242;p3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243" name="Google Shape;243;p30"/>
          <p:cNvGrpSpPr/>
          <p:nvPr/>
        </p:nvGrpSpPr>
        <p:grpSpPr>
          <a:xfrm flipH="1">
            <a:off x="933709" y="6409324"/>
            <a:ext cx="224082" cy="221156"/>
            <a:chOff x="4328868" y="5502988"/>
            <a:chExt cx="500307" cy="493774"/>
          </a:xfrm>
        </p:grpSpPr>
        <p:sp>
          <p:nvSpPr>
            <p:cNvPr id="244" name="Google Shape;244;p3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45" name="Google Shape;245;p3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246" name="Google Shape;246;p30"/>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247"/>
        <p:cNvGrpSpPr/>
        <p:nvPr/>
      </p:nvGrpSpPr>
      <p:grpSpPr>
        <a:xfrm>
          <a:off x="0" y="0"/>
          <a:ext cx="0" cy="0"/>
          <a:chOff x="0" y="0"/>
          <a:chExt cx="0" cy="0"/>
        </a:xfrm>
      </p:grpSpPr>
      <p:sp>
        <p:nvSpPr>
          <p:cNvPr id="248" name="Google Shape;248;p31"/>
          <p:cNvSpPr>
            <a:spLocks noGrp="1"/>
          </p:cNvSpPr>
          <p:nvPr>
            <p:ph type="pic" idx="2"/>
          </p:nvPr>
        </p:nvSpPr>
        <p:spPr>
          <a:xfrm>
            <a:off x="1450174" y="2284944"/>
            <a:ext cx="1697846" cy="1697847"/>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49" name="Google Shape;249;p31"/>
          <p:cNvSpPr>
            <a:spLocks noGrp="1"/>
          </p:cNvSpPr>
          <p:nvPr>
            <p:ph type="pic" idx="3"/>
          </p:nvPr>
        </p:nvSpPr>
        <p:spPr>
          <a:xfrm>
            <a:off x="3971864" y="2284944"/>
            <a:ext cx="1697846" cy="1697847"/>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50" name="Google Shape;250;p31"/>
          <p:cNvSpPr>
            <a:spLocks noGrp="1"/>
          </p:cNvSpPr>
          <p:nvPr>
            <p:ph type="pic" idx="4"/>
          </p:nvPr>
        </p:nvSpPr>
        <p:spPr>
          <a:xfrm>
            <a:off x="6508785" y="2284944"/>
            <a:ext cx="1697846" cy="1697847"/>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51" name="Google Shape;251;p31"/>
          <p:cNvSpPr>
            <a:spLocks noGrp="1"/>
          </p:cNvSpPr>
          <p:nvPr>
            <p:ph type="pic" idx="5"/>
          </p:nvPr>
        </p:nvSpPr>
        <p:spPr>
          <a:xfrm>
            <a:off x="9030475" y="2284944"/>
            <a:ext cx="1697846" cy="1697847"/>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52" name="Google Shape;252;p31"/>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53" name="Google Shape;253;p31"/>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54" name="Google Shape;254;p31"/>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255" name="Google Shape;255;p31"/>
          <p:cNvGrpSpPr/>
          <p:nvPr/>
        </p:nvGrpSpPr>
        <p:grpSpPr>
          <a:xfrm>
            <a:off x="347419" y="6409324"/>
            <a:ext cx="224082" cy="221156"/>
            <a:chOff x="4328868" y="5502988"/>
            <a:chExt cx="500307" cy="493774"/>
          </a:xfrm>
        </p:grpSpPr>
        <p:sp>
          <p:nvSpPr>
            <p:cNvPr id="256" name="Google Shape;256;p3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57" name="Google Shape;257;p3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258" name="Google Shape;258;p31"/>
          <p:cNvGrpSpPr/>
          <p:nvPr/>
        </p:nvGrpSpPr>
        <p:grpSpPr>
          <a:xfrm flipH="1">
            <a:off x="933709" y="6409324"/>
            <a:ext cx="224082" cy="221156"/>
            <a:chOff x="4328868" y="5502988"/>
            <a:chExt cx="500307" cy="493774"/>
          </a:xfrm>
        </p:grpSpPr>
        <p:sp>
          <p:nvSpPr>
            <p:cNvPr id="259" name="Google Shape;259;p3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60" name="Google Shape;260;p3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261" name="Google Shape;261;p31"/>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No Image)">
  <p:cSld name="Section Title (No Image)">
    <p:spTree>
      <p:nvGrpSpPr>
        <p:cNvPr id="1" name="Shape 23"/>
        <p:cNvGrpSpPr/>
        <p:nvPr/>
      </p:nvGrpSpPr>
      <p:grpSpPr>
        <a:xfrm>
          <a:off x="0" y="0"/>
          <a:ext cx="0" cy="0"/>
          <a:chOff x="0" y="0"/>
          <a:chExt cx="0" cy="0"/>
        </a:xfrm>
      </p:grpSpPr>
      <p:pic>
        <p:nvPicPr>
          <p:cNvPr id="24" name="Google Shape;24;p4" descr="Pattern_ppt.jpg"/>
          <p:cNvPicPr preferRelativeResize="0"/>
          <p:nvPr/>
        </p:nvPicPr>
        <p:blipFill rotWithShape="1">
          <a:blip r:embed="rId2">
            <a:alphaModFix/>
          </a:blip>
          <a:srcRect/>
          <a:stretch/>
        </p:blipFill>
        <p:spPr>
          <a:xfrm>
            <a:off x="-17823" y="-15393"/>
            <a:ext cx="9197473" cy="6898104"/>
          </a:xfrm>
          <a:prstGeom prst="rect">
            <a:avLst/>
          </a:prstGeom>
          <a:noFill/>
          <a:ln>
            <a:noFill/>
          </a:ln>
        </p:spPr>
      </p:pic>
      <p:pic>
        <p:nvPicPr>
          <p:cNvPr id="25" name="Google Shape;25;p4" descr="Pattern_ppt.jpg"/>
          <p:cNvPicPr preferRelativeResize="0"/>
          <p:nvPr/>
        </p:nvPicPr>
        <p:blipFill rotWithShape="1">
          <a:blip r:embed="rId3">
            <a:alphaModFix/>
          </a:blip>
          <a:srcRect/>
          <a:stretch/>
        </p:blipFill>
        <p:spPr>
          <a:xfrm>
            <a:off x="9144002" y="-15393"/>
            <a:ext cx="3117724" cy="6898104"/>
          </a:xfrm>
          <a:prstGeom prst="rect">
            <a:avLst/>
          </a:prstGeom>
          <a:noFill/>
          <a:ln>
            <a:noFill/>
          </a:ln>
        </p:spPr>
      </p:pic>
      <p:sp>
        <p:nvSpPr>
          <p:cNvPr id="26" name="Google Shape;26;p4"/>
          <p:cNvSpPr txBox="1">
            <a:spLocks noGrp="1"/>
          </p:cNvSpPr>
          <p:nvPr>
            <p:ph type="body" idx="1"/>
          </p:nvPr>
        </p:nvSpPr>
        <p:spPr>
          <a:xfrm>
            <a:off x="1163206" y="5263636"/>
            <a:ext cx="6686633" cy="862800"/>
          </a:xfrm>
          <a:prstGeom prst="rect">
            <a:avLst/>
          </a:prstGeom>
          <a:solidFill>
            <a:srgbClr val="2FC2D9"/>
          </a:solidFill>
          <a:ln>
            <a:noFill/>
          </a:ln>
        </p:spPr>
        <p:txBody>
          <a:bodyPr spcFirstLastPara="1" wrap="square" lIns="137150" tIns="27425" rIns="137150" bIns="34275" anchor="t" anchorCtr="0">
            <a:noAutofit/>
          </a:bodyPr>
          <a:lstStyle>
            <a:lvl1pPr marL="457200" marR="0" lvl="0" indent="-228600" algn="l" rtl="0">
              <a:spcBef>
                <a:spcPts val="1013"/>
              </a:spcBef>
              <a:spcAft>
                <a:spcPts val="0"/>
              </a:spcAft>
              <a:buClr>
                <a:schemeClr val="lt1"/>
              </a:buClr>
              <a:buSzPts val="5067"/>
              <a:buFont typeface="Arial"/>
              <a:buNone/>
              <a:defRPr sz="5067" b="0" i="0" u="none" strike="noStrike" cap="none">
                <a:solidFill>
                  <a:schemeClr val="lt1"/>
                </a:solidFill>
                <a:latin typeface="Arial Black"/>
                <a:ea typeface="Arial Black"/>
                <a:cs typeface="Arial Black"/>
                <a:sym typeface="Arial Black"/>
              </a:defRPr>
            </a:lvl1pPr>
            <a:lvl2pPr marL="914400" marR="0" lvl="1"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2pPr>
            <a:lvl3pPr marL="1371600" marR="0" lvl="2"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3pPr>
            <a:lvl4pPr marL="1828800" marR="0" lvl="3"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4pPr>
            <a:lvl5pPr marL="2286000" marR="0" lvl="4"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7" name="Google Shape;27;p4"/>
          <p:cNvSpPr txBox="1">
            <a:spLocks noGrp="1"/>
          </p:cNvSpPr>
          <p:nvPr>
            <p:ph type="body" idx="2"/>
          </p:nvPr>
        </p:nvSpPr>
        <p:spPr>
          <a:xfrm>
            <a:off x="1163206" y="4525827"/>
            <a:ext cx="4917903" cy="862800"/>
          </a:xfrm>
          <a:prstGeom prst="rect">
            <a:avLst/>
          </a:prstGeom>
          <a:solidFill>
            <a:srgbClr val="2FC2D9"/>
          </a:solidFill>
          <a:ln>
            <a:noFill/>
          </a:ln>
        </p:spPr>
        <p:txBody>
          <a:bodyPr spcFirstLastPara="1" wrap="square" lIns="137150" tIns="27425" rIns="137150" bIns="34275" anchor="t" anchorCtr="0">
            <a:noAutofit/>
          </a:bodyPr>
          <a:lstStyle>
            <a:lvl1pPr marL="457200" marR="0" lvl="0" indent="-228600" algn="l" rtl="0">
              <a:spcBef>
                <a:spcPts val="1013"/>
              </a:spcBef>
              <a:spcAft>
                <a:spcPts val="0"/>
              </a:spcAft>
              <a:buClr>
                <a:schemeClr val="lt1"/>
              </a:buClr>
              <a:buSzPts val="5067"/>
              <a:buFont typeface="Arial"/>
              <a:buNone/>
              <a:defRPr sz="5067" b="0" i="0" u="none" strike="noStrike" cap="none">
                <a:solidFill>
                  <a:schemeClr val="lt1"/>
                </a:solidFill>
                <a:latin typeface="Arial Black"/>
                <a:ea typeface="Arial Black"/>
                <a:cs typeface="Arial Black"/>
                <a:sym typeface="Arial Black"/>
              </a:defRPr>
            </a:lvl1pPr>
            <a:lvl2pPr marL="914400" marR="0" lvl="1"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2pPr>
            <a:lvl3pPr marL="1371600" marR="0" lvl="2"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3pPr>
            <a:lvl4pPr marL="1828800" marR="0" lvl="3"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4pPr>
            <a:lvl5pPr marL="2286000" marR="0" lvl="4" indent="-228600" algn="l" rtl="0">
              <a:spcBef>
                <a:spcPts val="1013"/>
              </a:spcBef>
              <a:spcAft>
                <a:spcPts val="0"/>
              </a:spcAft>
              <a:buClr>
                <a:schemeClr val="dk1"/>
              </a:buClr>
              <a:buSzPts val="5067"/>
              <a:buFont typeface="Arial"/>
              <a:buNone/>
              <a:defRPr sz="5067" b="0" i="0" u="none" strike="noStrike" cap="none">
                <a:solidFill>
                  <a:schemeClr val="dk1"/>
                </a:solidFill>
                <a:latin typeface="Arial Black"/>
                <a:ea typeface="Arial Black"/>
                <a:cs typeface="Arial Black"/>
                <a:sym typeface="Arial Black"/>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Google Shape;28;p4"/>
          <p:cNvSpPr txBox="1">
            <a:spLocks noGrp="1"/>
          </p:cNvSpPr>
          <p:nvPr>
            <p:ph type="title"/>
          </p:nvPr>
        </p:nvSpPr>
        <p:spPr>
          <a:xfrm>
            <a:off x="1163206" y="3826604"/>
            <a:ext cx="5433860" cy="842090"/>
          </a:xfrm>
          <a:prstGeom prst="rect">
            <a:avLst/>
          </a:prstGeom>
          <a:solidFill>
            <a:srgbClr val="2FC2D9"/>
          </a:solidFill>
          <a:ln>
            <a:noFill/>
          </a:ln>
        </p:spPr>
        <p:txBody>
          <a:bodyPr spcFirstLastPara="1" wrap="square" lIns="137150" tIns="27425" rIns="137150" bIns="34275" anchor="t" anchorCtr="0">
            <a:noAutofit/>
          </a:bodyPr>
          <a:lstStyle>
            <a:lvl1pPr marR="0" lvl="0" algn="l" rtl="0">
              <a:spcBef>
                <a:spcPts val="0"/>
              </a:spcBef>
              <a:spcAft>
                <a:spcPts val="0"/>
              </a:spcAft>
              <a:buClr>
                <a:srgbClr val="FFFFFF"/>
              </a:buClr>
              <a:buSzPts val="5067"/>
              <a:buFont typeface="Trebuchet MS"/>
              <a:buNone/>
              <a:defRPr sz="5067" b="0" i="0" u="none" strike="noStrike" cap="none">
                <a:solidFill>
                  <a:srgbClr val="FFFFF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p:nvPr/>
        </p:nvSpPr>
        <p:spPr>
          <a:xfrm>
            <a:off x="1041806" y="3328611"/>
            <a:ext cx="8650817" cy="923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2000"/>
              <a:buFont typeface="Arial"/>
              <a:buNone/>
            </a:pPr>
            <a:endParaRPr sz="2000">
              <a:solidFill>
                <a:schemeClr val="dk1"/>
              </a:solidFill>
              <a:latin typeface="Trebuchet MS"/>
              <a:ea typeface="Trebuchet MS"/>
              <a:cs typeface="Trebuchet MS"/>
              <a:sym typeface="Trebuchet MS"/>
            </a:endParaRPr>
          </a:p>
        </p:txBody>
      </p:sp>
      <p:sp>
        <p:nvSpPr>
          <p:cNvPr id="30" name="Google Shape;30;p4"/>
          <p:cNvSpPr txBox="1">
            <a:spLocks noGrp="1"/>
          </p:cNvSpPr>
          <p:nvPr>
            <p:ph type="body" idx="3"/>
          </p:nvPr>
        </p:nvSpPr>
        <p:spPr>
          <a:xfrm>
            <a:off x="1155505" y="3276170"/>
            <a:ext cx="4925772" cy="356572"/>
          </a:xfrm>
          <a:prstGeom prst="rect">
            <a:avLst/>
          </a:prstGeom>
          <a:solidFill>
            <a:schemeClr val="accent2"/>
          </a:solidFill>
          <a:ln>
            <a:noFill/>
          </a:ln>
        </p:spPr>
        <p:txBody>
          <a:bodyPr spcFirstLastPara="1" wrap="square" lIns="68575" tIns="34275" rIns="68575" bIns="34275" anchor="t" anchorCtr="0">
            <a:noAutofit/>
          </a:bodyPr>
          <a:lstStyle>
            <a:lvl1pPr marL="457200" marR="0" lvl="0" indent="-228600" algn="l" rtl="0">
              <a:spcBef>
                <a:spcPts val="373"/>
              </a:spcBef>
              <a:spcAft>
                <a:spcPts val="0"/>
              </a:spcAft>
              <a:buClr>
                <a:srgbClr val="FFFFFF"/>
              </a:buClr>
              <a:buSzPts val="1867"/>
              <a:buFont typeface="Arial"/>
              <a:buNone/>
              <a:defRPr sz="1867" b="0" i="0" u="none" strike="noStrike" cap="none">
                <a:solidFill>
                  <a:srgbClr val="FFFFFF"/>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262"/>
        <p:cNvGrpSpPr/>
        <p:nvPr/>
      </p:nvGrpSpPr>
      <p:grpSpPr>
        <a:xfrm>
          <a:off x="0" y="0"/>
          <a:ext cx="0" cy="0"/>
          <a:chOff x="0" y="0"/>
          <a:chExt cx="0" cy="0"/>
        </a:xfrm>
      </p:grpSpPr>
      <p:sp>
        <p:nvSpPr>
          <p:cNvPr id="263" name="Google Shape;263;p32"/>
          <p:cNvSpPr>
            <a:spLocks noGrp="1"/>
          </p:cNvSpPr>
          <p:nvPr>
            <p:ph type="pic" idx="2"/>
          </p:nvPr>
        </p:nvSpPr>
        <p:spPr>
          <a:xfrm>
            <a:off x="4943475" y="1228725"/>
            <a:ext cx="2362200" cy="3260725"/>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64" name="Google Shape;264;p32"/>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65" name="Google Shape;265;p32"/>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66" name="Google Shape;266;p32"/>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267" name="Google Shape;267;p32"/>
          <p:cNvGrpSpPr/>
          <p:nvPr/>
        </p:nvGrpSpPr>
        <p:grpSpPr>
          <a:xfrm>
            <a:off x="347419" y="6409324"/>
            <a:ext cx="224082" cy="221156"/>
            <a:chOff x="4328868" y="5502988"/>
            <a:chExt cx="500307" cy="493774"/>
          </a:xfrm>
        </p:grpSpPr>
        <p:sp>
          <p:nvSpPr>
            <p:cNvPr id="268" name="Google Shape;268;p3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69" name="Google Shape;269;p3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270" name="Google Shape;270;p32"/>
          <p:cNvGrpSpPr/>
          <p:nvPr/>
        </p:nvGrpSpPr>
        <p:grpSpPr>
          <a:xfrm flipH="1">
            <a:off x="933709" y="6409324"/>
            <a:ext cx="224082" cy="221156"/>
            <a:chOff x="4328868" y="5502988"/>
            <a:chExt cx="500307" cy="493774"/>
          </a:xfrm>
        </p:grpSpPr>
        <p:sp>
          <p:nvSpPr>
            <p:cNvPr id="271" name="Google Shape;271;p3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72" name="Google Shape;272;p3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273" name="Google Shape;273;p32"/>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274"/>
        <p:cNvGrpSpPr/>
        <p:nvPr/>
      </p:nvGrpSpPr>
      <p:grpSpPr>
        <a:xfrm>
          <a:off x="0" y="0"/>
          <a:ext cx="0" cy="0"/>
          <a:chOff x="0" y="0"/>
          <a:chExt cx="0" cy="0"/>
        </a:xfrm>
      </p:grpSpPr>
      <p:sp>
        <p:nvSpPr>
          <p:cNvPr id="275" name="Google Shape;275;p33"/>
          <p:cNvSpPr>
            <a:spLocks noGrp="1"/>
          </p:cNvSpPr>
          <p:nvPr>
            <p:ph type="pic" idx="2"/>
          </p:nvPr>
        </p:nvSpPr>
        <p:spPr>
          <a:xfrm>
            <a:off x="1222375" y="1945431"/>
            <a:ext cx="3106738" cy="201621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76" name="Google Shape;276;p33"/>
          <p:cNvSpPr>
            <a:spLocks noGrp="1"/>
          </p:cNvSpPr>
          <p:nvPr>
            <p:ph type="pic" idx="3"/>
          </p:nvPr>
        </p:nvSpPr>
        <p:spPr>
          <a:xfrm>
            <a:off x="4533786" y="1945431"/>
            <a:ext cx="3106738" cy="201621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77" name="Google Shape;277;p33"/>
          <p:cNvSpPr>
            <a:spLocks noGrp="1"/>
          </p:cNvSpPr>
          <p:nvPr>
            <p:ph type="pic" idx="4"/>
          </p:nvPr>
        </p:nvSpPr>
        <p:spPr>
          <a:xfrm>
            <a:off x="7858048" y="1945431"/>
            <a:ext cx="3106738" cy="201621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78" name="Google Shape;278;p33"/>
          <p:cNvSpPr>
            <a:spLocks noGrp="1"/>
          </p:cNvSpPr>
          <p:nvPr>
            <p:ph type="pic" idx="5"/>
          </p:nvPr>
        </p:nvSpPr>
        <p:spPr>
          <a:xfrm>
            <a:off x="1222375" y="4177345"/>
            <a:ext cx="3106738" cy="201621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79" name="Google Shape;279;p33"/>
          <p:cNvSpPr>
            <a:spLocks noGrp="1"/>
          </p:cNvSpPr>
          <p:nvPr>
            <p:ph type="pic" idx="6"/>
          </p:nvPr>
        </p:nvSpPr>
        <p:spPr>
          <a:xfrm>
            <a:off x="4533786" y="4177345"/>
            <a:ext cx="3106738" cy="201621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0" name="Google Shape;280;p33"/>
          <p:cNvSpPr>
            <a:spLocks noGrp="1"/>
          </p:cNvSpPr>
          <p:nvPr>
            <p:ph type="pic" idx="7"/>
          </p:nvPr>
        </p:nvSpPr>
        <p:spPr>
          <a:xfrm>
            <a:off x="7858048" y="4177345"/>
            <a:ext cx="3106738" cy="201621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1" name="Google Shape;281;p33"/>
          <p:cNvSpPr/>
          <p:nvPr/>
        </p:nvSpPr>
        <p:spPr>
          <a:xfrm flipH="1">
            <a:off x="9305255" y="2655843"/>
            <a:ext cx="1337469" cy="1337469"/>
          </a:xfrm>
          <a:custGeom>
            <a:avLst/>
            <a:gdLst/>
            <a:ahLst/>
            <a:cxnLst/>
            <a:rect l="l" t="t" r="r" b="b"/>
            <a:pathLst>
              <a:path w="1169" h="1169" extrusionOk="0">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rgbClr val="D8D8D8">
              <a:alpha val="1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282" name="Google Shape;282;p33"/>
          <p:cNvSpPr/>
          <p:nvPr/>
        </p:nvSpPr>
        <p:spPr>
          <a:xfrm flipH="1">
            <a:off x="10870156" y="3855256"/>
            <a:ext cx="521440" cy="521440"/>
          </a:xfrm>
          <a:custGeom>
            <a:avLst/>
            <a:gdLst/>
            <a:ahLst/>
            <a:cxnLst/>
            <a:rect l="l" t="t" r="r" b="b"/>
            <a:pathLst>
              <a:path w="1169" h="1169" extrusionOk="0">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rgbClr val="D8D8D8">
              <a:alpha val="1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283" name="Google Shape;283;p33"/>
          <p:cNvSpPr/>
          <p:nvPr/>
        </p:nvSpPr>
        <p:spPr>
          <a:xfrm flipH="1">
            <a:off x="8352858" y="2453988"/>
            <a:ext cx="521761" cy="521761"/>
          </a:xfrm>
          <a:custGeom>
            <a:avLst/>
            <a:gdLst/>
            <a:ahLst/>
            <a:cxnLst/>
            <a:rect l="l" t="t" r="r" b="b"/>
            <a:pathLst>
              <a:path w="1169" h="1169" extrusionOk="0">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rgbClr val="D8D8D8">
              <a:alpha val="1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284" name="Google Shape;284;p33"/>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85" name="Google Shape;285;p33"/>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86" name="Google Shape;286;p33"/>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287" name="Google Shape;287;p33"/>
          <p:cNvGrpSpPr/>
          <p:nvPr/>
        </p:nvGrpSpPr>
        <p:grpSpPr>
          <a:xfrm>
            <a:off x="347419" y="6409324"/>
            <a:ext cx="224082" cy="221156"/>
            <a:chOff x="4328868" y="5502988"/>
            <a:chExt cx="500307" cy="493774"/>
          </a:xfrm>
        </p:grpSpPr>
        <p:sp>
          <p:nvSpPr>
            <p:cNvPr id="288" name="Google Shape;288;p3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89" name="Google Shape;289;p3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290" name="Google Shape;290;p33"/>
          <p:cNvGrpSpPr/>
          <p:nvPr/>
        </p:nvGrpSpPr>
        <p:grpSpPr>
          <a:xfrm flipH="1">
            <a:off x="933709" y="6409324"/>
            <a:ext cx="224082" cy="221156"/>
            <a:chOff x="4328868" y="5502988"/>
            <a:chExt cx="500307" cy="493774"/>
          </a:xfrm>
        </p:grpSpPr>
        <p:sp>
          <p:nvSpPr>
            <p:cNvPr id="291" name="Google Shape;291;p3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292" name="Google Shape;292;p3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293" name="Google Shape;293;p33"/>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additive="base">
                                        <p:cTn id="7" dur="500"/>
                                        <p:tgtEl>
                                          <p:spTgt spid="2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1"/>
                                        </p:tgtEl>
                                        <p:attrNameLst>
                                          <p:attrName>style.visibility</p:attrName>
                                        </p:attrNameLst>
                                      </p:cBhvr>
                                      <p:to>
                                        <p:strVal val="visible"/>
                                      </p:to>
                                    </p:set>
                                    <p:anim calcmode="lin" valueType="num">
                                      <p:cBhvr additive="base">
                                        <p:cTn id="10" dur="500"/>
                                        <p:tgtEl>
                                          <p:spTgt spid="28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82"/>
                                        </p:tgtEl>
                                        <p:attrNameLst>
                                          <p:attrName>style.visibility</p:attrName>
                                        </p:attrNameLst>
                                      </p:cBhvr>
                                      <p:to>
                                        <p:strVal val="visible"/>
                                      </p:to>
                                    </p:set>
                                    <p:anim calcmode="lin" valueType="num">
                                      <p:cBhvr additive="base">
                                        <p:cTn id="13" dur="500"/>
                                        <p:tgtEl>
                                          <p:spTgt spid="2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294"/>
        <p:cNvGrpSpPr/>
        <p:nvPr/>
      </p:nvGrpSpPr>
      <p:grpSpPr>
        <a:xfrm>
          <a:off x="0" y="0"/>
          <a:ext cx="0" cy="0"/>
          <a:chOff x="0" y="0"/>
          <a:chExt cx="0" cy="0"/>
        </a:xfrm>
      </p:grpSpPr>
      <p:sp>
        <p:nvSpPr>
          <p:cNvPr id="295" name="Google Shape;295;p34"/>
          <p:cNvSpPr>
            <a:spLocks noGrp="1"/>
          </p:cNvSpPr>
          <p:nvPr>
            <p:ph type="pic" idx="2"/>
          </p:nvPr>
        </p:nvSpPr>
        <p:spPr>
          <a:xfrm>
            <a:off x="1192213" y="2152650"/>
            <a:ext cx="3206750" cy="3138488"/>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96" name="Google Shape;296;p34"/>
          <p:cNvSpPr>
            <a:spLocks noGrp="1"/>
          </p:cNvSpPr>
          <p:nvPr>
            <p:ph type="pic" idx="3"/>
          </p:nvPr>
        </p:nvSpPr>
        <p:spPr>
          <a:xfrm>
            <a:off x="4487822" y="2152650"/>
            <a:ext cx="3206750" cy="3138488"/>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97" name="Google Shape;297;p34"/>
          <p:cNvSpPr>
            <a:spLocks noGrp="1"/>
          </p:cNvSpPr>
          <p:nvPr>
            <p:ph type="pic" idx="4"/>
          </p:nvPr>
        </p:nvSpPr>
        <p:spPr>
          <a:xfrm>
            <a:off x="7809924" y="2152650"/>
            <a:ext cx="3206750" cy="3138488"/>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accent2"/>
              </a:buClr>
              <a:buSzPts val="1600"/>
              <a:buFont typeface="Arial"/>
              <a:buChar char="•"/>
              <a:defRPr sz="1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98" name="Google Shape;298;p34"/>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299" name="Google Shape;299;p34"/>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00" name="Google Shape;300;p34"/>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01" name="Google Shape;301;p34"/>
          <p:cNvGrpSpPr/>
          <p:nvPr/>
        </p:nvGrpSpPr>
        <p:grpSpPr>
          <a:xfrm>
            <a:off x="347419" y="6409324"/>
            <a:ext cx="224082" cy="221156"/>
            <a:chOff x="4328868" y="5502988"/>
            <a:chExt cx="500307" cy="493774"/>
          </a:xfrm>
        </p:grpSpPr>
        <p:sp>
          <p:nvSpPr>
            <p:cNvPr id="302" name="Google Shape;302;p3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03" name="Google Shape;303;p3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04" name="Google Shape;304;p34"/>
          <p:cNvGrpSpPr/>
          <p:nvPr/>
        </p:nvGrpSpPr>
        <p:grpSpPr>
          <a:xfrm flipH="1">
            <a:off x="933709" y="6409324"/>
            <a:ext cx="224082" cy="221156"/>
            <a:chOff x="4328868" y="5502988"/>
            <a:chExt cx="500307" cy="493774"/>
          </a:xfrm>
        </p:grpSpPr>
        <p:sp>
          <p:nvSpPr>
            <p:cNvPr id="305" name="Google Shape;305;p3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06" name="Google Shape;306;p3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07" name="Google Shape;307;p34"/>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308"/>
        <p:cNvGrpSpPr/>
        <p:nvPr/>
      </p:nvGrpSpPr>
      <p:grpSpPr>
        <a:xfrm>
          <a:off x="0" y="0"/>
          <a:ext cx="0" cy="0"/>
          <a:chOff x="0" y="0"/>
          <a:chExt cx="0" cy="0"/>
        </a:xfrm>
      </p:grpSpPr>
      <p:sp>
        <p:nvSpPr>
          <p:cNvPr id="309" name="Google Shape;309;p35"/>
          <p:cNvSpPr>
            <a:spLocks noGrp="1"/>
          </p:cNvSpPr>
          <p:nvPr>
            <p:ph type="pic" idx="2"/>
          </p:nvPr>
        </p:nvSpPr>
        <p:spPr>
          <a:xfrm>
            <a:off x="1045466" y="2283008"/>
            <a:ext cx="4969744" cy="3753338"/>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10" name="Google Shape;310;p35"/>
          <p:cNvSpPr>
            <a:spLocks noGrp="1"/>
          </p:cNvSpPr>
          <p:nvPr>
            <p:ph type="pic" idx="3"/>
          </p:nvPr>
        </p:nvSpPr>
        <p:spPr>
          <a:xfrm>
            <a:off x="6516763" y="2283008"/>
            <a:ext cx="4969744" cy="3753338"/>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11" name="Google Shape;311;p35"/>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12" name="Google Shape;312;p35"/>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13" name="Google Shape;313;p35"/>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14" name="Google Shape;314;p35"/>
          <p:cNvGrpSpPr/>
          <p:nvPr/>
        </p:nvGrpSpPr>
        <p:grpSpPr>
          <a:xfrm>
            <a:off x="347419" y="6409324"/>
            <a:ext cx="224082" cy="221156"/>
            <a:chOff x="4328868" y="5502988"/>
            <a:chExt cx="500307" cy="493774"/>
          </a:xfrm>
        </p:grpSpPr>
        <p:sp>
          <p:nvSpPr>
            <p:cNvPr id="315" name="Google Shape;315;p3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16" name="Google Shape;316;p3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17" name="Google Shape;317;p35"/>
          <p:cNvGrpSpPr/>
          <p:nvPr/>
        </p:nvGrpSpPr>
        <p:grpSpPr>
          <a:xfrm flipH="1">
            <a:off x="933709" y="6409324"/>
            <a:ext cx="224082" cy="221156"/>
            <a:chOff x="4328868" y="5502988"/>
            <a:chExt cx="500307" cy="493774"/>
          </a:xfrm>
        </p:grpSpPr>
        <p:sp>
          <p:nvSpPr>
            <p:cNvPr id="318" name="Google Shape;318;p3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19" name="Google Shape;319;p3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20" name="Google Shape;320;p35"/>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321"/>
        <p:cNvGrpSpPr/>
        <p:nvPr/>
      </p:nvGrpSpPr>
      <p:grpSpPr>
        <a:xfrm>
          <a:off x="0" y="0"/>
          <a:ext cx="0" cy="0"/>
          <a:chOff x="0" y="0"/>
          <a:chExt cx="0" cy="0"/>
        </a:xfrm>
      </p:grpSpPr>
      <p:sp>
        <p:nvSpPr>
          <p:cNvPr id="322" name="Google Shape;322;p36"/>
          <p:cNvSpPr>
            <a:spLocks noGrp="1"/>
          </p:cNvSpPr>
          <p:nvPr>
            <p:ph type="pic" idx="2"/>
          </p:nvPr>
        </p:nvSpPr>
        <p:spPr>
          <a:xfrm>
            <a:off x="1045466" y="2283008"/>
            <a:ext cx="4969744" cy="3753338"/>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23" name="Google Shape;323;p36"/>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24" name="Google Shape;324;p36"/>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25" name="Google Shape;325;p36"/>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26" name="Google Shape;326;p36"/>
          <p:cNvGrpSpPr/>
          <p:nvPr/>
        </p:nvGrpSpPr>
        <p:grpSpPr>
          <a:xfrm>
            <a:off x="347419" y="6409324"/>
            <a:ext cx="224082" cy="221156"/>
            <a:chOff x="4328868" y="5502988"/>
            <a:chExt cx="500307" cy="493774"/>
          </a:xfrm>
        </p:grpSpPr>
        <p:sp>
          <p:nvSpPr>
            <p:cNvPr id="327" name="Google Shape;327;p3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28" name="Google Shape;328;p3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29" name="Google Shape;329;p36"/>
          <p:cNvGrpSpPr/>
          <p:nvPr/>
        </p:nvGrpSpPr>
        <p:grpSpPr>
          <a:xfrm flipH="1">
            <a:off x="933709" y="6409324"/>
            <a:ext cx="224082" cy="221156"/>
            <a:chOff x="4328868" y="5502988"/>
            <a:chExt cx="500307" cy="493774"/>
          </a:xfrm>
        </p:grpSpPr>
        <p:sp>
          <p:nvSpPr>
            <p:cNvPr id="330" name="Google Shape;330;p3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31" name="Google Shape;331;p3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32" name="Google Shape;332;p36"/>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333"/>
        <p:cNvGrpSpPr/>
        <p:nvPr/>
      </p:nvGrpSpPr>
      <p:grpSpPr>
        <a:xfrm>
          <a:off x="0" y="0"/>
          <a:ext cx="0" cy="0"/>
          <a:chOff x="0" y="0"/>
          <a:chExt cx="0" cy="0"/>
        </a:xfrm>
      </p:grpSpPr>
      <p:sp>
        <p:nvSpPr>
          <p:cNvPr id="334" name="Google Shape;334;p37"/>
          <p:cNvSpPr>
            <a:spLocks noGrp="1"/>
          </p:cNvSpPr>
          <p:nvPr>
            <p:ph type="pic" idx="2"/>
          </p:nvPr>
        </p:nvSpPr>
        <p:spPr>
          <a:xfrm>
            <a:off x="0" y="0"/>
            <a:ext cx="12192000" cy="3143250"/>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accent2"/>
              </a:buClr>
              <a:buSzPts val="2000"/>
              <a:buFont typeface="Arial"/>
              <a:buChar char="•"/>
              <a:defRPr sz="20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35" name="Google Shape;335;p37"/>
          <p:cNvSpPr>
            <a:spLocks noGrp="1"/>
          </p:cNvSpPr>
          <p:nvPr>
            <p:ph type="pic" idx="3"/>
          </p:nvPr>
        </p:nvSpPr>
        <p:spPr>
          <a:xfrm>
            <a:off x="1456589" y="1280867"/>
            <a:ext cx="1550340" cy="2598991"/>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36" name="Google Shape;336;p37"/>
          <p:cNvSpPr>
            <a:spLocks noGrp="1"/>
          </p:cNvSpPr>
          <p:nvPr>
            <p:ph type="pic" idx="4"/>
          </p:nvPr>
        </p:nvSpPr>
        <p:spPr>
          <a:xfrm>
            <a:off x="2855740" y="839411"/>
            <a:ext cx="1776413" cy="2977979"/>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37" name="Google Shape;337;p37"/>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38" name="Google Shape;338;p37"/>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39" name="Google Shape;339;p37"/>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40" name="Google Shape;340;p37"/>
          <p:cNvGrpSpPr/>
          <p:nvPr/>
        </p:nvGrpSpPr>
        <p:grpSpPr>
          <a:xfrm>
            <a:off x="347419" y="6409324"/>
            <a:ext cx="224082" cy="221156"/>
            <a:chOff x="4328868" y="5502988"/>
            <a:chExt cx="500307" cy="493774"/>
          </a:xfrm>
        </p:grpSpPr>
        <p:sp>
          <p:nvSpPr>
            <p:cNvPr id="341" name="Google Shape;341;p3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42" name="Google Shape;342;p3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43" name="Google Shape;343;p37"/>
          <p:cNvGrpSpPr/>
          <p:nvPr/>
        </p:nvGrpSpPr>
        <p:grpSpPr>
          <a:xfrm flipH="1">
            <a:off x="933709" y="6409324"/>
            <a:ext cx="224082" cy="221156"/>
            <a:chOff x="4328868" y="5502988"/>
            <a:chExt cx="500307" cy="493774"/>
          </a:xfrm>
        </p:grpSpPr>
        <p:sp>
          <p:nvSpPr>
            <p:cNvPr id="344" name="Google Shape;344;p3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45" name="Google Shape;345;p3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46" name="Google Shape;346;p37"/>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347"/>
        <p:cNvGrpSpPr/>
        <p:nvPr/>
      </p:nvGrpSpPr>
      <p:grpSpPr>
        <a:xfrm>
          <a:off x="0" y="0"/>
          <a:ext cx="0" cy="0"/>
          <a:chOff x="0" y="0"/>
          <a:chExt cx="0" cy="0"/>
        </a:xfrm>
      </p:grpSpPr>
      <p:sp>
        <p:nvSpPr>
          <p:cNvPr id="348" name="Google Shape;348;p38"/>
          <p:cNvSpPr>
            <a:spLocks noGrp="1"/>
          </p:cNvSpPr>
          <p:nvPr>
            <p:ph type="pic" idx="2"/>
          </p:nvPr>
        </p:nvSpPr>
        <p:spPr>
          <a:xfrm>
            <a:off x="5266299" y="3164617"/>
            <a:ext cx="6819990" cy="4020519"/>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accent2"/>
              </a:buClr>
              <a:buSzPts val="1800"/>
              <a:buFont typeface="Arial"/>
              <a:buChar char="•"/>
              <a:defRPr sz="18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49" name="Google Shape;349;p38"/>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50" name="Google Shape;350;p38"/>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51" name="Google Shape;351;p38"/>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52" name="Google Shape;352;p38"/>
          <p:cNvGrpSpPr/>
          <p:nvPr/>
        </p:nvGrpSpPr>
        <p:grpSpPr>
          <a:xfrm>
            <a:off x="347419" y="6409324"/>
            <a:ext cx="224082" cy="221156"/>
            <a:chOff x="4328868" y="5502988"/>
            <a:chExt cx="500307" cy="493774"/>
          </a:xfrm>
        </p:grpSpPr>
        <p:sp>
          <p:nvSpPr>
            <p:cNvPr id="353" name="Google Shape;353;p3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54" name="Google Shape;354;p3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55" name="Google Shape;355;p38"/>
          <p:cNvGrpSpPr/>
          <p:nvPr/>
        </p:nvGrpSpPr>
        <p:grpSpPr>
          <a:xfrm flipH="1">
            <a:off x="933709" y="6409324"/>
            <a:ext cx="224082" cy="221156"/>
            <a:chOff x="4328868" y="5502988"/>
            <a:chExt cx="500307" cy="493774"/>
          </a:xfrm>
        </p:grpSpPr>
        <p:sp>
          <p:nvSpPr>
            <p:cNvPr id="356" name="Google Shape;356;p3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57" name="Google Shape;357;p3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58" name="Google Shape;358;p38"/>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359"/>
        <p:cNvGrpSpPr/>
        <p:nvPr/>
      </p:nvGrpSpPr>
      <p:grpSpPr>
        <a:xfrm>
          <a:off x="0" y="0"/>
          <a:ext cx="0" cy="0"/>
          <a:chOff x="0" y="0"/>
          <a:chExt cx="0" cy="0"/>
        </a:xfrm>
      </p:grpSpPr>
      <p:sp>
        <p:nvSpPr>
          <p:cNvPr id="360" name="Google Shape;360;p39"/>
          <p:cNvSpPr>
            <a:spLocks noGrp="1"/>
          </p:cNvSpPr>
          <p:nvPr>
            <p:ph type="pic" idx="2"/>
          </p:nvPr>
        </p:nvSpPr>
        <p:spPr>
          <a:xfrm>
            <a:off x="0" y="-23813"/>
            <a:ext cx="12192000" cy="4117976"/>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Arial"/>
              <a:buChar char="•"/>
              <a:defRPr sz="32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61" name="Google Shape;361;p39"/>
          <p:cNvSpPr>
            <a:spLocks noGrp="1"/>
          </p:cNvSpPr>
          <p:nvPr>
            <p:ph type="pic" idx="3"/>
          </p:nvPr>
        </p:nvSpPr>
        <p:spPr>
          <a:xfrm>
            <a:off x="6502324" y="662473"/>
            <a:ext cx="2734983" cy="2969860"/>
          </a:xfrm>
          <a:prstGeom prst="rect">
            <a:avLst/>
          </a:prstGeom>
          <a:noFill/>
          <a:ln>
            <a:noFill/>
          </a:ln>
        </p:spPr>
        <p:txBody>
          <a:bodyPr spcFirstLastPara="1" wrap="square" lIns="91425" tIns="45700" rIns="91425" bIns="45700" anchor="t" anchorCtr="0">
            <a:noAutofit/>
          </a:bodyPr>
          <a:lstStyle>
            <a:lvl1pPr marR="0" lvl="0" algn="l" rtl="0">
              <a:spcBef>
                <a:spcPts val="32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62" name="Google Shape;362;p39"/>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63" name="Google Shape;363;p39"/>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64" name="Google Shape;364;p39"/>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65" name="Google Shape;365;p39"/>
          <p:cNvGrpSpPr/>
          <p:nvPr/>
        </p:nvGrpSpPr>
        <p:grpSpPr>
          <a:xfrm>
            <a:off x="347419" y="6409324"/>
            <a:ext cx="224082" cy="221156"/>
            <a:chOff x="4328868" y="5502988"/>
            <a:chExt cx="500307" cy="493774"/>
          </a:xfrm>
        </p:grpSpPr>
        <p:sp>
          <p:nvSpPr>
            <p:cNvPr id="366" name="Google Shape;366;p3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67" name="Google Shape;367;p3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68" name="Google Shape;368;p39"/>
          <p:cNvGrpSpPr/>
          <p:nvPr/>
        </p:nvGrpSpPr>
        <p:grpSpPr>
          <a:xfrm flipH="1">
            <a:off x="933709" y="6409324"/>
            <a:ext cx="224082" cy="221156"/>
            <a:chOff x="4328868" y="5502988"/>
            <a:chExt cx="500307" cy="493774"/>
          </a:xfrm>
        </p:grpSpPr>
        <p:sp>
          <p:nvSpPr>
            <p:cNvPr id="369" name="Google Shape;369;p3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70" name="Google Shape;370;p3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71" name="Google Shape;371;p39"/>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372"/>
        <p:cNvGrpSpPr/>
        <p:nvPr/>
      </p:nvGrpSpPr>
      <p:grpSpPr>
        <a:xfrm>
          <a:off x="0" y="0"/>
          <a:ext cx="0" cy="0"/>
          <a:chOff x="0" y="0"/>
          <a:chExt cx="0" cy="0"/>
        </a:xfrm>
      </p:grpSpPr>
      <p:sp>
        <p:nvSpPr>
          <p:cNvPr id="373" name="Google Shape;373;p40"/>
          <p:cNvSpPr>
            <a:spLocks noGrp="1"/>
          </p:cNvSpPr>
          <p:nvPr>
            <p:ph type="pic" idx="2"/>
          </p:nvPr>
        </p:nvSpPr>
        <p:spPr>
          <a:xfrm>
            <a:off x="0" y="2140431"/>
            <a:ext cx="12192000" cy="3241193"/>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Arial"/>
              <a:buChar char="•"/>
              <a:defRPr sz="32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74" name="Google Shape;374;p40"/>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75" name="Google Shape;375;p40"/>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76" name="Google Shape;376;p40"/>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77" name="Google Shape;377;p40"/>
          <p:cNvGrpSpPr/>
          <p:nvPr/>
        </p:nvGrpSpPr>
        <p:grpSpPr>
          <a:xfrm>
            <a:off x="347419" y="6409324"/>
            <a:ext cx="224082" cy="221156"/>
            <a:chOff x="4328868" y="5502988"/>
            <a:chExt cx="500307" cy="493774"/>
          </a:xfrm>
        </p:grpSpPr>
        <p:sp>
          <p:nvSpPr>
            <p:cNvPr id="378" name="Google Shape;378;p4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79" name="Google Shape;379;p4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80" name="Google Shape;380;p40"/>
          <p:cNvGrpSpPr/>
          <p:nvPr/>
        </p:nvGrpSpPr>
        <p:grpSpPr>
          <a:xfrm flipH="1">
            <a:off x="933709" y="6409324"/>
            <a:ext cx="224082" cy="221156"/>
            <a:chOff x="4328868" y="5502988"/>
            <a:chExt cx="500307" cy="493774"/>
          </a:xfrm>
        </p:grpSpPr>
        <p:sp>
          <p:nvSpPr>
            <p:cNvPr id="381" name="Google Shape;381;p4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82" name="Google Shape;382;p4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83" name="Google Shape;383;p40"/>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384"/>
        <p:cNvGrpSpPr/>
        <p:nvPr/>
      </p:nvGrpSpPr>
      <p:grpSpPr>
        <a:xfrm>
          <a:off x="0" y="0"/>
          <a:ext cx="0" cy="0"/>
          <a:chOff x="0" y="0"/>
          <a:chExt cx="0" cy="0"/>
        </a:xfrm>
      </p:grpSpPr>
      <p:sp>
        <p:nvSpPr>
          <p:cNvPr id="385" name="Google Shape;385;p41"/>
          <p:cNvSpPr>
            <a:spLocks noGrp="1"/>
          </p:cNvSpPr>
          <p:nvPr>
            <p:ph type="pic" idx="2"/>
          </p:nvPr>
        </p:nvSpPr>
        <p:spPr>
          <a:xfrm>
            <a:off x="1296106" y="3516313"/>
            <a:ext cx="1366837" cy="1366837"/>
          </a:xfrm>
          <a:prstGeom prst="ellipse">
            <a:avLst/>
          </a:prstGeom>
          <a:noFill/>
          <a:ln w="571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2"/>
              </a:buClr>
              <a:buSzPts val="1400"/>
              <a:buFont typeface="Arial"/>
              <a:buChar char="•"/>
              <a:defRPr sz="1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86" name="Google Shape;386;p41"/>
          <p:cNvSpPr>
            <a:spLocks noGrp="1"/>
          </p:cNvSpPr>
          <p:nvPr>
            <p:ph type="pic" idx="3"/>
          </p:nvPr>
        </p:nvSpPr>
        <p:spPr>
          <a:xfrm>
            <a:off x="9529057" y="4823209"/>
            <a:ext cx="1366837" cy="1366837"/>
          </a:xfrm>
          <a:prstGeom prst="ellipse">
            <a:avLst/>
          </a:prstGeom>
          <a:noFill/>
          <a:ln w="571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5"/>
              </a:buClr>
              <a:buSzPts val="1400"/>
              <a:buFont typeface="Arial"/>
              <a:buChar char="•"/>
              <a:defRPr sz="1400" b="0" i="0" u="none" strike="noStrike" cap="none">
                <a:solidFill>
                  <a:schemeClr val="accent5"/>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87" name="Google Shape;387;p41"/>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88" name="Google Shape;388;p41"/>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389" name="Google Shape;389;p41"/>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390" name="Google Shape;390;p41"/>
          <p:cNvGrpSpPr/>
          <p:nvPr/>
        </p:nvGrpSpPr>
        <p:grpSpPr>
          <a:xfrm>
            <a:off x="347419" y="6409324"/>
            <a:ext cx="224082" cy="221156"/>
            <a:chOff x="4328868" y="5502988"/>
            <a:chExt cx="500307" cy="493774"/>
          </a:xfrm>
        </p:grpSpPr>
        <p:sp>
          <p:nvSpPr>
            <p:cNvPr id="391" name="Google Shape;391;p4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92" name="Google Shape;392;p4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393" name="Google Shape;393;p41"/>
          <p:cNvGrpSpPr/>
          <p:nvPr/>
        </p:nvGrpSpPr>
        <p:grpSpPr>
          <a:xfrm flipH="1">
            <a:off x="933709" y="6409324"/>
            <a:ext cx="224082" cy="221156"/>
            <a:chOff x="4328868" y="5502988"/>
            <a:chExt cx="500307" cy="493774"/>
          </a:xfrm>
        </p:grpSpPr>
        <p:sp>
          <p:nvSpPr>
            <p:cNvPr id="394" name="Google Shape;394;p4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395" name="Google Shape;395;p4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396" name="Google Shape;396;p41"/>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s and Image">
  <p:cSld name="Bullets and Image">
    <p:spTree>
      <p:nvGrpSpPr>
        <p:cNvPr id="1" name="Shape 31"/>
        <p:cNvGrpSpPr/>
        <p:nvPr/>
      </p:nvGrpSpPr>
      <p:grpSpPr>
        <a:xfrm>
          <a:off x="0" y="0"/>
          <a:ext cx="0" cy="0"/>
          <a:chOff x="0" y="0"/>
          <a:chExt cx="0" cy="0"/>
        </a:xfrm>
      </p:grpSpPr>
      <p:sp>
        <p:nvSpPr>
          <p:cNvPr id="32" name="Google Shape;32;p5"/>
          <p:cNvSpPr>
            <a:spLocks noGrp="1"/>
          </p:cNvSpPr>
          <p:nvPr>
            <p:ph type="pic" idx="2"/>
          </p:nvPr>
        </p:nvSpPr>
        <p:spPr>
          <a:xfrm>
            <a:off x="6091021" y="939030"/>
            <a:ext cx="6100980" cy="5541819"/>
          </a:xfrm>
          <a:prstGeom prst="rect">
            <a:avLst/>
          </a:prstGeom>
          <a:noFill/>
          <a:ln>
            <a:noFill/>
          </a:ln>
        </p:spPr>
        <p:txBody>
          <a:bodyPr spcFirstLastPara="1" wrap="square" lIns="91425" tIns="45700" rIns="91425" bIns="45700" anchor="ctr"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3" name="Google Shape;33;p5"/>
          <p:cNvSpPr txBox="1">
            <a:spLocks noGrp="1"/>
          </p:cNvSpPr>
          <p:nvPr>
            <p:ph type="body" idx="1"/>
          </p:nvPr>
        </p:nvSpPr>
        <p:spPr>
          <a:xfrm>
            <a:off x="480485" y="1439864"/>
            <a:ext cx="5080779" cy="4511040"/>
          </a:xfrm>
          <a:prstGeom prst="rect">
            <a:avLst/>
          </a:prstGeom>
          <a:noFill/>
          <a:ln>
            <a:noFill/>
          </a:ln>
        </p:spPr>
        <p:txBody>
          <a:bodyPr spcFirstLastPara="1" wrap="square" lIns="68575" tIns="34275" rIns="68575" bIns="34275" anchor="t" anchorCtr="0">
            <a:noAutofit/>
          </a:bodyPr>
          <a:lstStyle>
            <a:lvl1pPr marL="457200" marR="0" lvl="0" indent="-330200" algn="l" rtl="0">
              <a:lnSpc>
                <a:spcPct val="120000"/>
              </a:lnSpc>
              <a:spcBef>
                <a:spcPts val="0"/>
              </a:spcBef>
              <a:spcAft>
                <a:spcPts val="0"/>
              </a:spcAft>
              <a:buClr>
                <a:schemeClr val="accent2"/>
              </a:buClr>
              <a:buSzPts val="1600"/>
              <a:buFont typeface="Arial"/>
              <a:buChar char="•"/>
              <a:defRPr sz="1600" b="0" i="0" u="none" strike="noStrike" cap="none">
                <a:solidFill>
                  <a:schemeClr val="dk1"/>
                </a:solidFill>
                <a:latin typeface="Trebuchet MS"/>
                <a:ea typeface="Trebuchet MS"/>
                <a:cs typeface="Trebuchet MS"/>
                <a:sym typeface="Trebuchet MS"/>
              </a:defRPr>
            </a:lvl1pPr>
            <a:lvl2pPr marL="914400" marR="0" lvl="1" indent="-330200" algn="l" rtl="0">
              <a:spcBef>
                <a:spcPts val="100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4" name="Google Shape;34;p5"/>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397"/>
        <p:cNvGrpSpPr/>
        <p:nvPr/>
      </p:nvGrpSpPr>
      <p:grpSpPr>
        <a:xfrm>
          <a:off x="0" y="0"/>
          <a:ext cx="0" cy="0"/>
          <a:chOff x="0" y="0"/>
          <a:chExt cx="0" cy="0"/>
        </a:xfrm>
      </p:grpSpPr>
      <p:sp>
        <p:nvSpPr>
          <p:cNvPr id="398" name="Google Shape;398;p42"/>
          <p:cNvSpPr>
            <a:spLocks noGrp="1"/>
          </p:cNvSpPr>
          <p:nvPr>
            <p:ph type="pic" idx="2"/>
          </p:nvPr>
        </p:nvSpPr>
        <p:spPr>
          <a:xfrm>
            <a:off x="1296106" y="3614791"/>
            <a:ext cx="1366837" cy="1366837"/>
          </a:xfrm>
          <a:prstGeom prst="ellipse">
            <a:avLst/>
          </a:prstGeom>
          <a:noFill/>
          <a:ln w="57150" cap="flat" cmpd="sng">
            <a:solidFill>
              <a:schemeClr val="accent5"/>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2"/>
              </a:buClr>
              <a:buSzPts val="1400"/>
              <a:buFont typeface="Arial"/>
              <a:buChar char="•"/>
              <a:defRPr sz="1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99" name="Google Shape;399;p42"/>
          <p:cNvSpPr>
            <a:spLocks noGrp="1"/>
          </p:cNvSpPr>
          <p:nvPr>
            <p:ph type="pic" idx="3"/>
          </p:nvPr>
        </p:nvSpPr>
        <p:spPr>
          <a:xfrm>
            <a:off x="9529057" y="4921687"/>
            <a:ext cx="1366837" cy="1366837"/>
          </a:xfrm>
          <a:prstGeom prst="ellipse">
            <a:avLst/>
          </a:prstGeom>
          <a:noFill/>
          <a:ln w="5715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2"/>
              </a:buClr>
              <a:buSzPts val="1400"/>
              <a:buFont typeface="Arial"/>
              <a:buChar char="•"/>
              <a:defRPr sz="1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00" name="Google Shape;400;p42"/>
          <p:cNvSpPr>
            <a:spLocks noGrp="1"/>
          </p:cNvSpPr>
          <p:nvPr>
            <p:ph type="pic" idx="4"/>
          </p:nvPr>
        </p:nvSpPr>
        <p:spPr>
          <a:xfrm>
            <a:off x="1296106" y="971203"/>
            <a:ext cx="1366837" cy="1366837"/>
          </a:xfrm>
          <a:prstGeom prst="ellipse">
            <a:avLst/>
          </a:prstGeom>
          <a:noFill/>
          <a:ln w="5715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2"/>
              </a:buClr>
              <a:buSzPts val="1400"/>
              <a:buFont typeface="Arial"/>
              <a:buChar char="•"/>
              <a:defRPr sz="1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01" name="Google Shape;401;p42"/>
          <p:cNvSpPr>
            <a:spLocks noGrp="1"/>
          </p:cNvSpPr>
          <p:nvPr>
            <p:ph type="pic" idx="5"/>
          </p:nvPr>
        </p:nvSpPr>
        <p:spPr>
          <a:xfrm>
            <a:off x="9529057" y="2278099"/>
            <a:ext cx="1366837" cy="1366837"/>
          </a:xfrm>
          <a:prstGeom prst="ellipse">
            <a:avLst/>
          </a:prstGeom>
          <a:noFill/>
          <a:ln w="57150"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2"/>
              </a:buClr>
              <a:buSzPts val="1400"/>
              <a:buFont typeface="Arial"/>
              <a:buChar char="•"/>
              <a:defRPr sz="1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02" name="Google Shape;402;p42"/>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03" name="Google Shape;403;p42"/>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04" name="Google Shape;404;p42"/>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405" name="Google Shape;405;p42"/>
          <p:cNvGrpSpPr/>
          <p:nvPr/>
        </p:nvGrpSpPr>
        <p:grpSpPr>
          <a:xfrm>
            <a:off x="347419" y="6409324"/>
            <a:ext cx="224082" cy="221156"/>
            <a:chOff x="4328868" y="5502988"/>
            <a:chExt cx="500307" cy="493774"/>
          </a:xfrm>
        </p:grpSpPr>
        <p:sp>
          <p:nvSpPr>
            <p:cNvPr id="406" name="Google Shape;406;p4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07" name="Google Shape;407;p4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408" name="Google Shape;408;p42"/>
          <p:cNvGrpSpPr/>
          <p:nvPr/>
        </p:nvGrpSpPr>
        <p:grpSpPr>
          <a:xfrm flipH="1">
            <a:off x="933709" y="6409324"/>
            <a:ext cx="224082" cy="221156"/>
            <a:chOff x="4328868" y="5502988"/>
            <a:chExt cx="500307" cy="493774"/>
          </a:xfrm>
        </p:grpSpPr>
        <p:sp>
          <p:nvSpPr>
            <p:cNvPr id="409" name="Google Shape;409;p4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10" name="Google Shape;410;p4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411" name="Google Shape;411;p42"/>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412"/>
        <p:cNvGrpSpPr/>
        <p:nvPr/>
      </p:nvGrpSpPr>
      <p:grpSpPr>
        <a:xfrm>
          <a:off x="0" y="0"/>
          <a:ext cx="0" cy="0"/>
          <a:chOff x="0" y="0"/>
          <a:chExt cx="0" cy="0"/>
        </a:xfrm>
      </p:grpSpPr>
      <p:sp>
        <p:nvSpPr>
          <p:cNvPr id="413" name="Google Shape;413;p43"/>
          <p:cNvSpPr>
            <a:spLocks noGrp="1"/>
          </p:cNvSpPr>
          <p:nvPr>
            <p:ph type="pic" idx="2"/>
          </p:nvPr>
        </p:nvSpPr>
        <p:spPr>
          <a:xfrm>
            <a:off x="1296106" y="971203"/>
            <a:ext cx="1366837" cy="1366837"/>
          </a:xfrm>
          <a:prstGeom prst="ellipse">
            <a:avLst/>
          </a:prstGeom>
          <a:noFill/>
          <a:ln w="571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5"/>
              </a:buClr>
              <a:buSzPts val="1400"/>
              <a:buFont typeface="Arial"/>
              <a:buChar char="•"/>
              <a:defRPr sz="1400" b="0" i="0" u="none" strike="noStrike" cap="none">
                <a:solidFill>
                  <a:schemeClr val="accent5"/>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14" name="Google Shape;414;p43"/>
          <p:cNvSpPr>
            <a:spLocks noGrp="1"/>
          </p:cNvSpPr>
          <p:nvPr>
            <p:ph type="pic" idx="3"/>
          </p:nvPr>
        </p:nvSpPr>
        <p:spPr>
          <a:xfrm>
            <a:off x="9529057" y="2278099"/>
            <a:ext cx="1366837" cy="1366837"/>
          </a:xfrm>
          <a:prstGeom prst="ellipse">
            <a:avLst/>
          </a:prstGeom>
          <a:noFill/>
          <a:ln w="5715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80"/>
              </a:spcBef>
              <a:spcAft>
                <a:spcPts val="0"/>
              </a:spcAft>
              <a:buClr>
                <a:schemeClr val="accent2"/>
              </a:buClr>
              <a:buSzPts val="1400"/>
              <a:buFont typeface="Arial"/>
              <a:buChar char="•"/>
              <a:defRPr sz="1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15" name="Google Shape;415;p43"/>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16" name="Google Shape;416;p43"/>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17" name="Google Shape;417;p43"/>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418" name="Google Shape;418;p43"/>
          <p:cNvGrpSpPr/>
          <p:nvPr/>
        </p:nvGrpSpPr>
        <p:grpSpPr>
          <a:xfrm>
            <a:off x="347419" y="6409324"/>
            <a:ext cx="224082" cy="221156"/>
            <a:chOff x="4328868" y="5502988"/>
            <a:chExt cx="500307" cy="493774"/>
          </a:xfrm>
        </p:grpSpPr>
        <p:sp>
          <p:nvSpPr>
            <p:cNvPr id="419" name="Google Shape;419;p4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20" name="Google Shape;420;p4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421" name="Google Shape;421;p43"/>
          <p:cNvGrpSpPr/>
          <p:nvPr/>
        </p:nvGrpSpPr>
        <p:grpSpPr>
          <a:xfrm flipH="1">
            <a:off x="933709" y="6409324"/>
            <a:ext cx="224082" cy="221156"/>
            <a:chOff x="4328868" y="5502988"/>
            <a:chExt cx="500307" cy="493774"/>
          </a:xfrm>
        </p:grpSpPr>
        <p:sp>
          <p:nvSpPr>
            <p:cNvPr id="422" name="Google Shape;422;p4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23" name="Google Shape;423;p4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424" name="Google Shape;424;p43"/>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425"/>
        <p:cNvGrpSpPr/>
        <p:nvPr/>
      </p:nvGrpSpPr>
      <p:grpSpPr>
        <a:xfrm>
          <a:off x="0" y="0"/>
          <a:ext cx="0" cy="0"/>
          <a:chOff x="0" y="0"/>
          <a:chExt cx="0" cy="0"/>
        </a:xfrm>
      </p:grpSpPr>
      <p:sp>
        <p:nvSpPr>
          <p:cNvPr id="426" name="Google Shape;426;p44"/>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27" name="Google Shape;427;p44"/>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28" name="Google Shape;428;p44"/>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429" name="Google Shape;429;p44"/>
          <p:cNvGrpSpPr/>
          <p:nvPr/>
        </p:nvGrpSpPr>
        <p:grpSpPr>
          <a:xfrm>
            <a:off x="347419" y="6409324"/>
            <a:ext cx="224082" cy="221156"/>
            <a:chOff x="4328868" y="5502988"/>
            <a:chExt cx="500307" cy="493774"/>
          </a:xfrm>
        </p:grpSpPr>
        <p:sp>
          <p:nvSpPr>
            <p:cNvPr id="430" name="Google Shape;430;p4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31" name="Google Shape;431;p4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432" name="Google Shape;432;p44"/>
          <p:cNvGrpSpPr/>
          <p:nvPr/>
        </p:nvGrpSpPr>
        <p:grpSpPr>
          <a:xfrm flipH="1">
            <a:off x="933709" y="6409324"/>
            <a:ext cx="224082" cy="221156"/>
            <a:chOff x="4328868" y="5502988"/>
            <a:chExt cx="500307" cy="493774"/>
          </a:xfrm>
        </p:grpSpPr>
        <p:sp>
          <p:nvSpPr>
            <p:cNvPr id="433" name="Google Shape;433;p4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34" name="Google Shape;434;p4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435" name="Google Shape;435;p44"/>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
        <p:nvSpPr>
          <p:cNvPr id="436" name="Google Shape;436;p44"/>
          <p:cNvSpPr>
            <a:spLocks noGrp="1"/>
          </p:cNvSpPr>
          <p:nvPr>
            <p:ph type="pic" idx="2"/>
          </p:nvPr>
        </p:nvSpPr>
        <p:spPr>
          <a:xfrm>
            <a:off x="4937125" y="3083109"/>
            <a:ext cx="2317750" cy="2317750"/>
          </a:xfrm>
          <a:prstGeom prst="ellipse">
            <a:avLst/>
          </a:prstGeom>
          <a:noFill/>
          <a:ln w="984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80"/>
              </a:spcBef>
              <a:spcAft>
                <a:spcPts val="0"/>
              </a:spcAft>
              <a:buClr>
                <a:schemeClr val="accent2"/>
              </a:buClr>
              <a:buSzPts val="2400"/>
              <a:buFont typeface="Arial"/>
              <a:buChar char="•"/>
              <a:defRPr sz="24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Subhead">
  <p:cSld name="Content with Subhead">
    <p:spTree>
      <p:nvGrpSpPr>
        <p:cNvPr id="1" name="Shape 35"/>
        <p:cNvGrpSpPr/>
        <p:nvPr/>
      </p:nvGrpSpPr>
      <p:grpSpPr>
        <a:xfrm>
          <a:off x="0" y="0"/>
          <a:ext cx="0" cy="0"/>
          <a:chOff x="0" y="0"/>
          <a:chExt cx="0" cy="0"/>
        </a:xfrm>
      </p:grpSpPr>
      <p:sp>
        <p:nvSpPr>
          <p:cNvPr id="36" name="Google Shape;36;p6"/>
          <p:cNvSpPr txBox="1">
            <a:spLocks noGrp="1"/>
          </p:cNvSpPr>
          <p:nvPr>
            <p:ph type="body" idx="1"/>
          </p:nvPr>
        </p:nvSpPr>
        <p:spPr>
          <a:xfrm>
            <a:off x="480484" y="1776415"/>
            <a:ext cx="11106149" cy="4196433"/>
          </a:xfrm>
          <a:prstGeom prst="rect">
            <a:avLst/>
          </a:prstGeom>
          <a:noFill/>
          <a:ln>
            <a:noFill/>
          </a:ln>
        </p:spPr>
        <p:txBody>
          <a:bodyPr spcFirstLastPara="1" wrap="square" lIns="68575" tIns="34275" rIns="68575" bIns="34275" anchor="t" anchorCtr="0">
            <a:noAutofit/>
          </a:bodyPr>
          <a:lstStyle>
            <a:lvl1pPr marL="457200" marR="0" lvl="0" indent="-347154" algn="l" rtl="0">
              <a:lnSpc>
                <a:spcPct val="120000"/>
              </a:lnSpc>
              <a:spcBef>
                <a:spcPts val="0"/>
              </a:spcBef>
              <a:spcAft>
                <a:spcPts val="0"/>
              </a:spcAft>
              <a:buClr>
                <a:schemeClr val="accent2"/>
              </a:buClr>
              <a:buSzPts val="1867"/>
              <a:buFont typeface="Arial"/>
              <a:buChar char="•"/>
              <a:defRPr sz="1867" b="0" i="0" u="none" strike="noStrike" cap="none">
                <a:solidFill>
                  <a:schemeClr val="dk1"/>
                </a:solidFill>
                <a:latin typeface="Trebuchet MS"/>
                <a:ea typeface="Trebuchet MS"/>
                <a:cs typeface="Trebuchet MS"/>
                <a:sym typeface="Trebuchet MS"/>
              </a:defRPr>
            </a:lvl1pPr>
            <a:lvl2pPr marL="914400" marR="0" lvl="1" indent="-330200" algn="l" rtl="0">
              <a:spcBef>
                <a:spcPts val="100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7" name="Google Shape;37;p6"/>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8" name="Google Shape;38;p6"/>
          <p:cNvSpPr txBox="1">
            <a:spLocks noGrp="1"/>
          </p:cNvSpPr>
          <p:nvPr>
            <p:ph type="body" idx="3"/>
          </p:nvPr>
        </p:nvSpPr>
        <p:spPr>
          <a:xfrm>
            <a:off x="557531" y="1335234"/>
            <a:ext cx="1931234" cy="315920"/>
          </a:xfrm>
          <a:prstGeom prst="rect">
            <a:avLst/>
          </a:prstGeom>
          <a:solidFill>
            <a:schemeClr val="accent2"/>
          </a:solidFill>
          <a:ln>
            <a:noFill/>
          </a:ln>
        </p:spPr>
        <p:txBody>
          <a:bodyPr spcFirstLastPara="1" wrap="square" lIns="68575" tIns="54850" rIns="68575" bIns="54850" anchor="ctr" anchorCtr="0">
            <a:noAutofit/>
          </a:bodyPr>
          <a:lstStyle>
            <a:lvl1pPr marL="457200" marR="0" lvl="0" indent="-228600" algn="l" rtl="0">
              <a:spcBef>
                <a:spcPts val="0"/>
              </a:spcBef>
              <a:spcAft>
                <a:spcPts val="0"/>
              </a:spcAft>
              <a:buClr>
                <a:schemeClr val="lt1"/>
              </a:buClr>
              <a:buSzPts val="1333"/>
              <a:buFont typeface="Arial"/>
              <a:buNone/>
              <a:defRPr sz="1333" b="0" i="0" u="none" strike="noStrike" cap="none">
                <a:solidFill>
                  <a:schemeClr val="lt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ullet List with Graphic">
  <p:cSld name="Bullet List with Graphic">
    <p:spTree>
      <p:nvGrpSpPr>
        <p:cNvPr id="1" name="Shape 39"/>
        <p:cNvGrpSpPr/>
        <p:nvPr/>
      </p:nvGrpSpPr>
      <p:grpSpPr>
        <a:xfrm>
          <a:off x="0" y="0"/>
          <a:ext cx="0" cy="0"/>
          <a:chOff x="0" y="0"/>
          <a:chExt cx="0" cy="0"/>
        </a:xfrm>
      </p:grpSpPr>
      <p:sp>
        <p:nvSpPr>
          <p:cNvPr id="40" name="Google Shape;40;p7"/>
          <p:cNvSpPr>
            <a:spLocks noGrp="1"/>
          </p:cNvSpPr>
          <p:nvPr>
            <p:ph type="pic" idx="2"/>
          </p:nvPr>
        </p:nvSpPr>
        <p:spPr>
          <a:xfrm>
            <a:off x="6705600" y="910939"/>
            <a:ext cx="5486400" cy="5577840"/>
          </a:xfrm>
          <a:prstGeom prst="rect">
            <a:avLst/>
          </a:prstGeom>
          <a:noFill/>
          <a:ln>
            <a:noFill/>
          </a:ln>
        </p:spPr>
        <p:txBody>
          <a:bodyPr spcFirstLastPara="1" wrap="square" lIns="91425" tIns="45700" rIns="91425" bIns="45700" anchor="ctr"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1" name="Google Shape;41;p7"/>
          <p:cNvSpPr txBox="1">
            <a:spLocks noGrp="1"/>
          </p:cNvSpPr>
          <p:nvPr>
            <p:ph type="body" idx="1"/>
          </p:nvPr>
        </p:nvSpPr>
        <p:spPr>
          <a:xfrm>
            <a:off x="480484" y="1439863"/>
            <a:ext cx="5791200" cy="4572000"/>
          </a:xfrm>
          <a:prstGeom prst="rect">
            <a:avLst/>
          </a:prstGeom>
          <a:noFill/>
          <a:ln>
            <a:noFill/>
          </a:ln>
        </p:spPr>
        <p:txBody>
          <a:bodyPr spcFirstLastPara="1" wrap="square" lIns="91425" tIns="45700" rIns="91425" bIns="45700" anchor="t" anchorCtr="0">
            <a:noAutofit/>
          </a:bodyPr>
          <a:lstStyle>
            <a:lvl1pPr marL="457200" marR="0" lvl="0" indent="-364045" algn="l" rtl="0">
              <a:lnSpc>
                <a:spcPct val="120000"/>
              </a:lnSpc>
              <a:spcBef>
                <a:spcPts val="0"/>
              </a:spcBef>
              <a:spcAft>
                <a:spcPts val="0"/>
              </a:spcAft>
              <a:buClr>
                <a:schemeClr val="accent2"/>
              </a:buClr>
              <a:buSzPts val="2133"/>
              <a:buFont typeface="Arial"/>
              <a:buChar char="•"/>
              <a:defRPr sz="2133" b="0" i="0" u="none" strike="noStrike" cap="none">
                <a:solidFill>
                  <a:schemeClr val="dk1"/>
                </a:solidFill>
                <a:latin typeface="Trebuchet MS"/>
                <a:ea typeface="Trebuchet MS"/>
                <a:cs typeface="Trebuchet MS"/>
                <a:sym typeface="Trebuchet MS"/>
              </a:defRPr>
            </a:lvl1pPr>
            <a:lvl2pPr marL="914400" marR="0" lvl="1" indent="-364045" algn="l" rtl="0">
              <a:spcBef>
                <a:spcPts val="1333"/>
              </a:spcBef>
              <a:spcAft>
                <a:spcPts val="0"/>
              </a:spcAft>
              <a:buClr>
                <a:schemeClr val="dk1"/>
              </a:buClr>
              <a:buSzPts val="2133"/>
              <a:buFont typeface="Arial"/>
              <a:buChar char="–"/>
              <a:defRPr sz="2133" b="0" i="0" u="none" strike="noStrike" cap="none">
                <a:solidFill>
                  <a:schemeClr val="dk1"/>
                </a:solidFill>
                <a:latin typeface="Trebuchet MS"/>
                <a:ea typeface="Trebuchet MS"/>
                <a:cs typeface="Trebuchet MS"/>
                <a:sym typeface="Trebuchet MS"/>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Trebuchet MS"/>
                <a:ea typeface="Trebuchet MS"/>
                <a:cs typeface="Trebuchet MS"/>
                <a:sym typeface="Trebuchet MS"/>
              </a:defRPr>
            </a:lvl3pPr>
            <a:lvl4pPr marL="1828800" marR="0" lvl="3" indent="-364045" algn="l" rtl="0">
              <a:spcBef>
                <a:spcPts val="427"/>
              </a:spcBef>
              <a:spcAft>
                <a:spcPts val="0"/>
              </a:spcAft>
              <a:buClr>
                <a:schemeClr val="dk1"/>
              </a:buClr>
              <a:buSzPts val="2133"/>
              <a:buFont typeface="Arial"/>
              <a:buChar char="–"/>
              <a:defRPr sz="2133" b="0" i="0" u="none" strike="noStrike" cap="none">
                <a:solidFill>
                  <a:schemeClr val="dk1"/>
                </a:solidFill>
                <a:latin typeface="Trebuchet MS"/>
                <a:ea typeface="Trebuchet MS"/>
                <a:cs typeface="Trebuchet MS"/>
                <a:sym typeface="Trebuchet MS"/>
              </a:defRPr>
            </a:lvl4pPr>
            <a:lvl5pPr marL="2286000" marR="0" lvl="4" indent="-364045" algn="l" rtl="0">
              <a:spcBef>
                <a:spcPts val="427"/>
              </a:spcBef>
              <a:spcAft>
                <a:spcPts val="0"/>
              </a:spcAft>
              <a:buClr>
                <a:schemeClr val="dk1"/>
              </a:buClr>
              <a:buSzPts val="2133"/>
              <a:buFont typeface="Arial"/>
              <a:buChar char="»"/>
              <a:defRPr sz="2133"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2" name="Google Shape;42;p7"/>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365750" tIns="45700" rIns="91425" bIns="45700" anchor="ctr" anchorCtr="0">
            <a:noAutofit/>
          </a:bodyPr>
          <a:lstStyle>
            <a:lvl1pPr marL="457200" marR="0" lvl="0" indent="-228600" algn="l" rtl="0">
              <a:spcBef>
                <a:spcPts val="693"/>
              </a:spcBef>
              <a:spcAft>
                <a:spcPts val="0"/>
              </a:spcAft>
              <a:buClr>
                <a:schemeClr val="dk1"/>
              </a:buClr>
              <a:buSzPts val="3467"/>
              <a:buFont typeface="Arial"/>
              <a:buNone/>
              <a:defRPr sz="3466"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48"/>
        <p:cNvGrpSpPr/>
        <p:nvPr/>
      </p:nvGrpSpPr>
      <p:grpSpPr>
        <a:xfrm>
          <a:off x="0" y="0"/>
          <a:ext cx="0" cy="0"/>
          <a:chOff x="0" y="0"/>
          <a:chExt cx="0" cy="0"/>
        </a:xfrm>
      </p:grpSpPr>
      <p:sp>
        <p:nvSpPr>
          <p:cNvPr id="49" name="Google Shape;49;p10"/>
          <p:cNvSpPr>
            <a:spLocks noGrp="1"/>
          </p:cNvSpPr>
          <p:nvPr>
            <p:ph type="pic" idx="2"/>
          </p:nvPr>
        </p:nvSpPr>
        <p:spPr>
          <a:xfrm>
            <a:off x="0" y="0"/>
            <a:ext cx="12192000" cy="5399088"/>
          </a:xfrm>
          <a:prstGeom prst="rect">
            <a:avLst/>
          </a:prstGeom>
          <a:noFill/>
          <a:ln>
            <a:noFill/>
          </a:ln>
        </p:spPr>
        <p:txBody>
          <a:bodyPr spcFirstLastPara="1" wrap="square" lIns="91425" tIns="45700" rIns="91425" bIns="45700" anchor="t" anchorCtr="0">
            <a:noAutofit/>
          </a:bodyPr>
          <a:lstStyle>
            <a:lvl1pPr marR="0" lvl="0" algn="l" rtl="0">
              <a:spcBef>
                <a:spcPts val="720"/>
              </a:spcBef>
              <a:spcAft>
                <a:spcPts val="0"/>
              </a:spcAft>
              <a:buClr>
                <a:schemeClr val="accent2"/>
              </a:buClr>
              <a:buSzPts val="3600"/>
              <a:buFont typeface="Arial"/>
              <a:buChar char="•"/>
              <a:defRPr sz="3600" b="0" i="0" u="none" strike="noStrike" cap="none">
                <a:solidFill>
                  <a:schemeClr val="accent2"/>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50" name="Google Shape;50;p10"/>
          <p:cNvSpPr/>
          <p:nvPr/>
        </p:nvSpPr>
        <p:spPr>
          <a:xfrm>
            <a:off x="11528983" y="273543"/>
            <a:ext cx="461914" cy="3676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51" name="Google Shape;51;p10"/>
          <p:cNvSpPr/>
          <p:nvPr/>
        </p:nvSpPr>
        <p:spPr>
          <a:xfrm>
            <a:off x="11528983" y="641189"/>
            <a:ext cx="461914" cy="45719"/>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52" name="Google Shape;52;p10"/>
          <p:cNvSpPr txBox="1"/>
          <p:nvPr/>
        </p:nvSpPr>
        <p:spPr>
          <a:xfrm>
            <a:off x="11560205" y="305131"/>
            <a:ext cx="39946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grpSp>
        <p:nvGrpSpPr>
          <p:cNvPr id="53" name="Google Shape;53;p10"/>
          <p:cNvGrpSpPr/>
          <p:nvPr/>
        </p:nvGrpSpPr>
        <p:grpSpPr>
          <a:xfrm>
            <a:off x="347419" y="6409324"/>
            <a:ext cx="224082" cy="221156"/>
            <a:chOff x="4328868" y="5502988"/>
            <a:chExt cx="500307" cy="493774"/>
          </a:xfrm>
        </p:grpSpPr>
        <p:sp>
          <p:nvSpPr>
            <p:cNvPr id="54" name="Google Shape;54;p1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55" name="Google Shape;55;p1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56" name="Google Shape;56;p10"/>
          <p:cNvGrpSpPr/>
          <p:nvPr/>
        </p:nvGrpSpPr>
        <p:grpSpPr>
          <a:xfrm flipH="1">
            <a:off x="933709" y="6409324"/>
            <a:ext cx="224082" cy="221156"/>
            <a:chOff x="4328868" y="5502988"/>
            <a:chExt cx="500307" cy="493774"/>
          </a:xfrm>
        </p:grpSpPr>
        <p:sp>
          <p:nvSpPr>
            <p:cNvPr id="57" name="Google Shape;57;p1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58" name="Google Shape;58;p1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3A0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cxnSp>
        <p:nvCxnSpPr>
          <p:cNvPr id="59" name="Google Shape;59;p10"/>
          <p:cNvCxnSpPr/>
          <p:nvPr/>
        </p:nvCxnSpPr>
        <p:spPr>
          <a:xfrm>
            <a:off x="552709" y="6522684"/>
            <a:ext cx="381000" cy="0"/>
          </a:xfrm>
          <a:prstGeom prst="straightConnector1">
            <a:avLst/>
          </a:prstGeom>
          <a:noFill/>
          <a:ln w="12700" cap="flat" cmpd="sng">
            <a:solidFill>
              <a:srgbClr val="D8D8D8"/>
            </a:solidFill>
            <a:prstDash val="dash"/>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Title">
  <p:cSld name="Text Title">
    <p:spTree>
      <p:nvGrpSpPr>
        <p:cNvPr id="1" name="Shape 60"/>
        <p:cNvGrpSpPr/>
        <p:nvPr/>
      </p:nvGrpSpPr>
      <p:grpSpPr>
        <a:xfrm>
          <a:off x="0" y="0"/>
          <a:ext cx="0" cy="0"/>
          <a:chOff x="0" y="0"/>
          <a:chExt cx="0" cy="0"/>
        </a:xfrm>
      </p:grpSpPr>
      <p:sp>
        <p:nvSpPr>
          <p:cNvPr id="61" name="Google Shape;61;p11"/>
          <p:cNvSpPr txBox="1">
            <a:spLocks noGrp="1"/>
          </p:cNvSpPr>
          <p:nvPr>
            <p:ph type="body" idx="1"/>
          </p:nvPr>
        </p:nvSpPr>
        <p:spPr>
          <a:xfrm>
            <a:off x="843842" y="1889829"/>
            <a:ext cx="9934225" cy="993073"/>
          </a:xfrm>
          <a:prstGeom prst="rect">
            <a:avLst/>
          </a:prstGeom>
          <a:noFill/>
          <a:ln>
            <a:noFill/>
          </a:ln>
        </p:spPr>
        <p:txBody>
          <a:bodyPr spcFirstLastPara="1" wrap="square" lIns="68575" tIns="0" rIns="68575" bIns="34275" anchor="t" anchorCtr="0">
            <a:noAutofit/>
          </a:bodyPr>
          <a:lstStyle>
            <a:lvl1pPr marL="457200" marR="0" lvl="0" indent="-228600" algn="l" rtl="0">
              <a:lnSpc>
                <a:spcPct val="85000"/>
              </a:lnSpc>
              <a:spcBef>
                <a:spcPts val="0"/>
              </a:spcBef>
              <a:spcAft>
                <a:spcPts val="0"/>
              </a:spcAft>
              <a:buClr>
                <a:schemeClr val="dk1"/>
              </a:buClr>
              <a:buSzPts val="5467"/>
              <a:buFont typeface="Arial"/>
              <a:buNone/>
              <a:defRPr sz="5467" b="0" i="0" u="none" strike="noStrike" cap="none">
                <a:solidFill>
                  <a:schemeClr val="dk1"/>
                </a:solidFill>
                <a:latin typeface="Arial Black"/>
                <a:ea typeface="Arial Black"/>
                <a:cs typeface="Arial Black"/>
                <a:sym typeface="Arial Black"/>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62" name="Google Shape;62;p11"/>
          <p:cNvSpPr txBox="1">
            <a:spLocks noGrp="1"/>
          </p:cNvSpPr>
          <p:nvPr>
            <p:ph type="body" idx="2"/>
          </p:nvPr>
        </p:nvSpPr>
        <p:spPr>
          <a:xfrm>
            <a:off x="877423" y="3839366"/>
            <a:ext cx="3454920" cy="349648"/>
          </a:xfrm>
          <a:prstGeom prst="rect">
            <a:avLst/>
          </a:prstGeom>
          <a:solidFill>
            <a:schemeClr val="accent2"/>
          </a:solidFill>
          <a:ln>
            <a:noFill/>
          </a:ln>
        </p:spPr>
        <p:txBody>
          <a:bodyPr spcFirstLastPara="1" wrap="square" lIns="68575" tIns="27425" rIns="68575" bIns="34275" anchor="t" anchorCtr="0">
            <a:noAutofit/>
          </a:bodyPr>
          <a:lstStyle>
            <a:lvl1pPr marL="457200" marR="0" lvl="0" indent="-228600" algn="l" rtl="0">
              <a:spcBef>
                <a:spcPts val="0"/>
              </a:spcBef>
              <a:spcAft>
                <a:spcPts val="0"/>
              </a:spcAft>
              <a:buClr>
                <a:srgbClr val="FFFFFF"/>
              </a:buClr>
              <a:buSzPts val="1867"/>
              <a:buFont typeface="Arial"/>
              <a:buNone/>
              <a:defRPr sz="1867" b="0" i="0" u="none" strike="noStrike" cap="none">
                <a:solidFill>
                  <a:srgbClr val="FFFFFF"/>
                </a:solidFill>
                <a:latin typeface="Arial Black"/>
                <a:ea typeface="Arial Black"/>
                <a:cs typeface="Arial Black"/>
                <a:sym typeface="Arial Black"/>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63" name="Google Shape;63;p11"/>
          <p:cNvSpPr txBox="1">
            <a:spLocks noGrp="1"/>
          </p:cNvSpPr>
          <p:nvPr>
            <p:ph type="body" idx="3"/>
          </p:nvPr>
        </p:nvSpPr>
        <p:spPr>
          <a:xfrm>
            <a:off x="880532" y="5459486"/>
            <a:ext cx="4866216" cy="373063"/>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373"/>
              </a:spcBef>
              <a:spcAft>
                <a:spcPts val="0"/>
              </a:spcAft>
              <a:buClr>
                <a:schemeClr val="dk1"/>
              </a:buClr>
              <a:buSzPts val="1867"/>
              <a:buFont typeface="Arial"/>
              <a:buNone/>
              <a:defRPr sz="1867" b="0" i="0" u="none" strike="noStrike" cap="none">
                <a:solidFill>
                  <a:schemeClr val="dk1"/>
                </a:solidFill>
                <a:latin typeface="Trebuchet MS"/>
                <a:ea typeface="Trebuchet MS"/>
                <a:cs typeface="Trebuchet MS"/>
                <a:sym typeface="Trebuchet MS"/>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64" name="Google Shape;64;p11"/>
          <p:cNvSpPr>
            <a:spLocks noGrp="1"/>
          </p:cNvSpPr>
          <p:nvPr>
            <p:ph type="pic" idx="4"/>
          </p:nvPr>
        </p:nvSpPr>
        <p:spPr>
          <a:xfrm>
            <a:off x="837173" y="673102"/>
            <a:ext cx="1658003" cy="610983"/>
          </a:xfrm>
          <a:prstGeom prst="rect">
            <a:avLst/>
          </a:prstGeom>
          <a:noFill/>
          <a:ln>
            <a:noFill/>
          </a:ln>
        </p:spPr>
        <p:txBody>
          <a:bodyPr spcFirstLastPara="1" wrap="square" lIns="68575" tIns="34275" rIns="68575" bIns="34275"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11"/>
          <p:cNvSpPr>
            <a:spLocks noGrp="1"/>
          </p:cNvSpPr>
          <p:nvPr>
            <p:ph type="pic" idx="5"/>
          </p:nvPr>
        </p:nvSpPr>
        <p:spPr>
          <a:xfrm>
            <a:off x="3048469" y="673101"/>
            <a:ext cx="1882121" cy="611841"/>
          </a:xfrm>
          <a:prstGeom prst="rect">
            <a:avLst/>
          </a:prstGeom>
          <a:noFill/>
          <a:ln>
            <a:noFill/>
          </a:ln>
        </p:spPr>
        <p:txBody>
          <a:bodyPr spcFirstLastPara="1" wrap="square" lIns="68575" tIns="34275" rIns="68575" bIns="34275"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cxnSp>
        <p:nvCxnSpPr>
          <p:cNvPr id="66" name="Google Shape;66;p11"/>
          <p:cNvCxnSpPr/>
          <p:nvPr/>
        </p:nvCxnSpPr>
        <p:spPr>
          <a:xfrm>
            <a:off x="2764117" y="761999"/>
            <a:ext cx="0" cy="463176"/>
          </a:xfrm>
          <a:prstGeom prst="straightConnector1">
            <a:avLst/>
          </a:prstGeom>
          <a:noFill/>
          <a:ln w="2540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75307"/>
            <a:ext cx="12206941" cy="39763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Trebuchet MS"/>
              <a:ea typeface="Trebuchet MS"/>
              <a:cs typeface="Trebuchet MS"/>
              <a:sym typeface="Trebuchet MS"/>
            </a:endParaRPr>
          </a:p>
        </p:txBody>
      </p:sp>
      <p:sp>
        <p:nvSpPr>
          <p:cNvPr id="11" name="Google Shape;11;p1"/>
          <p:cNvSpPr txBox="1"/>
          <p:nvPr/>
        </p:nvSpPr>
        <p:spPr>
          <a:xfrm>
            <a:off x="9894817" y="6533385"/>
            <a:ext cx="1991360" cy="25654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067" b="0" i="0" u="none" strike="noStrike" cap="none">
                <a:solidFill>
                  <a:srgbClr val="CCCCCC"/>
                </a:solidFill>
                <a:latin typeface="Trebuchet MS"/>
                <a:ea typeface="Trebuchet MS"/>
                <a:cs typeface="Trebuchet MS"/>
                <a:sym typeface="Trebuchet MS"/>
              </a:rPr>
              <a:t>‹#›</a:t>
            </a:fld>
            <a:endParaRPr sz="1067" b="0" i="0" u="none" strike="noStrike" cap="none">
              <a:solidFill>
                <a:srgbClr val="CCCCCC"/>
              </a:solidFill>
              <a:latin typeface="Trebuchet MS"/>
              <a:ea typeface="Trebuchet MS"/>
              <a:cs typeface="Trebuchet MS"/>
              <a:sym typeface="Trebuchet MS"/>
            </a:endParaRPr>
          </a:p>
        </p:txBody>
      </p:sp>
      <p:sp>
        <p:nvSpPr>
          <p:cNvPr id="12" name="Google Shape;12;p1"/>
          <p:cNvSpPr txBox="1"/>
          <p:nvPr/>
        </p:nvSpPr>
        <p:spPr>
          <a:xfrm>
            <a:off x="1174079" y="6562319"/>
            <a:ext cx="3088640" cy="2154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b="0" i="0" u="none" strike="noStrike" cap="none">
                <a:solidFill>
                  <a:schemeClr val="accent1"/>
                </a:solidFill>
                <a:latin typeface="Trebuchet MS"/>
                <a:ea typeface="Trebuchet MS"/>
                <a:cs typeface="Trebuchet MS"/>
                <a:sym typeface="Trebuchet MS"/>
              </a:rPr>
              <a:t>CONFIDENTIAL</a:t>
            </a:r>
            <a:endParaRPr/>
          </a:p>
        </p:txBody>
      </p:sp>
      <p:cxnSp>
        <p:nvCxnSpPr>
          <p:cNvPr id="13" name="Google Shape;13;p1"/>
          <p:cNvCxnSpPr/>
          <p:nvPr/>
        </p:nvCxnSpPr>
        <p:spPr>
          <a:xfrm>
            <a:off x="1084332" y="6587744"/>
            <a:ext cx="0" cy="164592"/>
          </a:xfrm>
          <a:prstGeom prst="straightConnector1">
            <a:avLst/>
          </a:prstGeom>
          <a:noFill/>
          <a:ln w="9525" cap="flat" cmpd="sng">
            <a:solidFill>
              <a:schemeClr val="accent1"/>
            </a:solidFill>
            <a:prstDash val="solid"/>
            <a:round/>
            <a:headEnd type="none" w="sm" len="sm"/>
            <a:tailEnd type="none" w="sm" len="sm"/>
          </a:ln>
        </p:spPr>
      </p:cxnSp>
      <p:pic>
        <p:nvPicPr>
          <p:cNvPr id="14" name="Google Shape;14;p1" descr="logo_footer.png"/>
          <p:cNvPicPr preferRelativeResize="0"/>
          <p:nvPr/>
        </p:nvPicPr>
        <p:blipFill rotWithShape="1">
          <a:blip r:embed="rId44">
            <a:alphaModFix/>
          </a:blip>
          <a:srcRect/>
          <a:stretch/>
        </p:blipFill>
        <p:spPr>
          <a:xfrm>
            <a:off x="309632" y="6575245"/>
            <a:ext cx="635000" cy="22588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developer.mozilla.org/en-US/docs/Web/API/ProcessingInstruction" TargetMode="External"/><Relationship Id="rId3" Type="http://schemas.openxmlformats.org/officeDocument/2006/relationships/hyperlink" Target="https://developer.mozilla.org/en-US/docs/Web/API/Element" TargetMode="External"/><Relationship Id="rId7" Type="http://schemas.openxmlformats.org/officeDocument/2006/relationships/hyperlink" Target="https://developer.mozilla.org/en-US/docs/Web/API/Attr" TargetMode="External"/><Relationship Id="rId12" Type="http://schemas.openxmlformats.org/officeDocument/2006/relationships/hyperlink" Target="https://developer.mozilla.org/en-US/docs/Web/API/DocumentFragment"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developer.mozilla.org/en-US/docs/Web/API/Text" TargetMode="External"/><Relationship Id="rId11" Type="http://schemas.openxmlformats.org/officeDocument/2006/relationships/hyperlink" Target="https://developer.mozilla.org/en-US/docs/Web/API/DocumentType" TargetMode="External"/><Relationship Id="rId5" Type="http://schemas.openxmlformats.org/officeDocument/2006/relationships/hyperlink" Target="https://developer.mozilla.org/en-US/docs/Web/HTML/Element/div" TargetMode="External"/><Relationship Id="rId10" Type="http://schemas.openxmlformats.org/officeDocument/2006/relationships/hyperlink" Target="https://developer.mozilla.org/en-US/docs/Web/API/Document" TargetMode="External"/><Relationship Id="rId4" Type="http://schemas.openxmlformats.org/officeDocument/2006/relationships/hyperlink" Target="https://developer.mozilla.org/en-US/docs/Web/HTML/Element/p" TargetMode="External"/><Relationship Id="rId9" Type="http://schemas.openxmlformats.org/officeDocument/2006/relationships/hyperlink" Target="https://developer.mozilla.org/en-US/docs/Web/API/Commen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45" descr="lake_view.jp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443" name="Google Shape;443;p45"/>
          <p:cNvSpPr txBox="1">
            <a:spLocks noGrp="1"/>
          </p:cNvSpPr>
          <p:nvPr>
            <p:ph type="body" idx="1"/>
          </p:nvPr>
        </p:nvSpPr>
        <p:spPr>
          <a:xfrm>
            <a:off x="842433" y="2075578"/>
            <a:ext cx="9213851" cy="758797"/>
          </a:xfrm>
          <a:prstGeom prst="rect">
            <a:avLst/>
          </a:prstGeom>
          <a:noFill/>
          <a:ln>
            <a:noFill/>
          </a:ln>
        </p:spPr>
        <p:txBody>
          <a:bodyPr spcFirstLastPara="1" wrap="square" lIns="68575" tIns="34275" rIns="68575" bIns="34275" anchor="t" anchorCtr="0">
            <a:noAutofit/>
          </a:bodyPr>
          <a:lstStyle/>
          <a:p>
            <a:pPr marL="0" lvl="0" indent="0" algn="l" rtl="0">
              <a:lnSpc>
                <a:spcPct val="80000"/>
              </a:lnSpc>
              <a:spcBef>
                <a:spcPts val="0"/>
              </a:spcBef>
              <a:spcAft>
                <a:spcPts val="0"/>
              </a:spcAft>
              <a:buClr>
                <a:schemeClr val="lt1"/>
              </a:buClr>
              <a:buSzPts val="5400"/>
              <a:buNone/>
            </a:pPr>
            <a:r>
              <a:rPr lang="en-US"/>
              <a:t>DOM &amp; Browser Events</a:t>
            </a:r>
            <a:endParaRPr/>
          </a:p>
        </p:txBody>
      </p:sp>
      <p:sp>
        <p:nvSpPr>
          <p:cNvPr id="444" name="Google Shape;444;p45"/>
          <p:cNvSpPr txBox="1">
            <a:spLocks noGrp="1"/>
          </p:cNvSpPr>
          <p:nvPr>
            <p:ph type="body" idx="4"/>
          </p:nvPr>
        </p:nvSpPr>
        <p:spPr>
          <a:xfrm>
            <a:off x="880532" y="5459486"/>
            <a:ext cx="4866216" cy="373063"/>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2"/>
              </a:buClr>
              <a:buSzPts val="1800"/>
              <a:buNone/>
            </a:pPr>
            <a:r>
              <a:rPr lang="en-US" dirty="0"/>
              <a:t>July </a:t>
            </a:r>
            <a:r>
              <a:rPr lang="en-US" dirty="0">
                <a:latin typeface="Trebuchet MS"/>
                <a:ea typeface="Trebuchet MS"/>
                <a:cs typeface="Trebuchet MS"/>
                <a:sym typeface="Trebuchet MS"/>
              </a:rPr>
              <a:t>03, 2020</a:t>
            </a:r>
            <a:endParaRPr dirty="0"/>
          </a:p>
        </p:txBody>
      </p:sp>
      <p:pic>
        <p:nvPicPr>
          <p:cNvPr id="445" name="Google Shape;445;p45" descr="logo_cover_5.png"/>
          <p:cNvPicPr preferRelativeResize="0">
            <a:picLocks noGrp="1"/>
          </p:cNvPicPr>
          <p:nvPr>
            <p:ph type="pic" idx="5"/>
          </p:nvPr>
        </p:nvPicPr>
        <p:blipFill rotWithShape="1">
          <a:blip r:embed="rId4">
            <a:alphaModFix/>
          </a:blip>
          <a:srcRect t="3538" b="3538"/>
          <a:stretch/>
        </p:blipFill>
        <p:spPr>
          <a:xfrm>
            <a:off x="837173" y="673102"/>
            <a:ext cx="1658003" cy="6109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4"/>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DOM node classes</a:t>
            </a:r>
            <a:endParaRPr/>
          </a:p>
        </p:txBody>
      </p:sp>
      <p:pic>
        <p:nvPicPr>
          <p:cNvPr id="574" name="Google Shape;574;p54"/>
          <p:cNvPicPr preferRelativeResize="0"/>
          <p:nvPr/>
        </p:nvPicPr>
        <p:blipFill rotWithShape="1">
          <a:blip r:embed="rId3">
            <a:alphaModFix/>
          </a:blip>
          <a:srcRect/>
          <a:stretch/>
        </p:blipFill>
        <p:spPr>
          <a:xfrm>
            <a:off x="6392849" y="1566148"/>
            <a:ext cx="5319422" cy="3920182"/>
          </a:xfrm>
          <a:prstGeom prst="rect">
            <a:avLst/>
          </a:prstGeom>
          <a:noFill/>
          <a:ln>
            <a:noFill/>
          </a:ln>
        </p:spPr>
      </p:pic>
      <p:sp>
        <p:nvSpPr>
          <p:cNvPr id="575" name="Google Shape;575;p54"/>
          <p:cNvSpPr txBox="1"/>
          <p:nvPr/>
        </p:nvSpPr>
        <p:spPr>
          <a:xfrm>
            <a:off x="485030" y="1566148"/>
            <a:ext cx="5160396" cy="446936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2"/>
              </a:buClr>
              <a:buSzPts val="1400"/>
              <a:buFont typeface="Arial"/>
              <a:buChar char="•"/>
            </a:pPr>
            <a:r>
              <a:rPr lang="en-US" sz="1400">
                <a:solidFill>
                  <a:srgbClr val="A5A5A5"/>
                </a:solidFill>
                <a:latin typeface="Trebuchet MS"/>
                <a:ea typeface="Trebuchet MS"/>
                <a:cs typeface="Trebuchet MS"/>
                <a:sym typeface="Trebuchet MS"/>
              </a:rPr>
              <a:t>DOM nodes have different properties depending on their class. </a:t>
            </a:r>
            <a:endParaRPr/>
          </a:p>
          <a:p>
            <a:pPr marL="0" marR="0" lvl="0" indent="0" algn="l" rtl="0">
              <a:spcBef>
                <a:spcPts val="0"/>
              </a:spcBef>
              <a:spcAft>
                <a:spcPts val="0"/>
              </a:spcAft>
              <a:buNone/>
            </a:pPr>
            <a:endParaRPr sz="1400">
              <a:solidFill>
                <a:srgbClr val="A5A5A5"/>
              </a:solidFill>
              <a:latin typeface="Trebuchet MS"/>
              <a:ea typeface="Trebuchet MS"/>
              <a:cs typeface="Trebuchet MS"/>
              <a:sym typeface="Trebuchet MS"/>
            </a:endParaRPr>
          </a:p>
          <a:p>
            <a:pPr marL="0" marR="0" lvl="0" indent="0" algn="l" rtl="0">
              <a:spcBef>
                <a:spcPts val="0"/>
              </a:spcBef>
              <a:spcAft>
                <a:spcPts val="0"/>
              </a:spcAft>
              <a:buNone/>
            </a:pPr>
            <a:endParaRPr sz="1400">
              <a:solidFill>
                <a:srgbClr val="A5A5A5"/>
              </a:solidFill>
              <a:latin typeface="Trebuchet MS"/>
              <a:ea typeface="Trebuchet MS"/>
              <a:cs typeface="Trebuchet MS"/>
              <a:sym typeface="Trebuchet MS"/>
            </a:endParaRPr>
          </a:p>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EventTarget</a:t>
            </a:r>
            <a:r>
              <a:rPr lang="en-US" sz="1400">
                <a:solidFill>
                  <a:srgbClr val="A5A5A5"/>
                </a:solidFill>
                <a:latin typeface="Trebuchet MS"/>
                <a:ea typeface="Trebuchet MS"/>
                <a:cs typeface="Trebuchet MS"/>
                <a:sym typeface="Trebuchet MS"/>
              </a:rPr>
              <a:t> – is the root “abstract” class</a:t>
            </a:r>
            <a:endParaRPr/>
          </a:p>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Node</a:t>
            </a:r>
            <a:r>
              <a:rPr lang="en-US" sz="1400">
                <a:solidFill>
                  <a:srgbClr val="A5A5A5"/>
                </a:solidFill>
                <a:latin typeface="Trebuchet MS"/>
                <a:ea typeface="Trebuchet MS"/>
                <a:cs typeface="Trebuchet MS"/>
                <a:sym typeface="Trebuchet MS"/>
              </a:rPr>
              <a:t> - is also an “abstract” class, serving as a base for DOM nodes</a:t>
            </a:r>
            <a:endParaRPr/>
          </a:p>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Element</a:t>
            </a:r>
            <a:r>
              <a:rPr lang="en-US" sz="1400">
                <a:solidFill>
                  <a:srgbClr val="A5A5A5"/>
                </a:solidFill>
                <a:latin typeface="Trebuchet MS"/>
                <a:ea typeface="Trebuchet MS"/>
                <a:cs typeface="Trebuchet MS"/>
                <a:sym typeface="Trebuchet MS"/>
              </a:rPr>
              <a:t> – is a base class for DOM elements.</a:t>
            </a:r>
            <a:endParaRPr/>
          </a:p>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HTMLElement</a:t>
            </a:r>
            <a:r>
              <a:rPr lang="en-US" sz="1400">
                <a:solidFill>
                  <a:srgbClr val="A5A5A5"/>
                </a:solidFill>
                <a:latin typeface="Trebuchet MS"/>
                <a:ea typeface="Trebuchet MS"/>
                <a:cs typeface="Trebuchet MS"/>
                <a:sym typeface="Trebuchet MS"/>
              </a:rPr>
              <a:t> – is finally the basic class for all HTML elements. It is inherited by various HTML elements:</a:t>
            </a:r>
            <a:endParaRPr/>
          </a:p>
          <a:p>
            <a:pPr marL="573088" marR="0" lvl="0" indent="-285749" algn="l" rtl="0">
              <a:lnSpc>
                <a:spcPct val="150000"/>
              </a:lnSpc>
              <a:spcBef>
                <a:spcPts val="0"/>
              </a:spcBef>
              <a:spcAft>
                <a:spcPts val="0"/>
              </a:spcAft>
              <a:buClr>
                <a:schemeClr val="accent2"/>
              </a:buClr>
              <a:buSzPts val="1400"/>
              <a:buFont typeface="Noto Sans Symbols"/>
              <a:buChar char="▪"/>
            </a:pPr>
            <a:r>
              <a:rPr lang="en-US" sz="1400">
                <a:solidFill>
                  <a:schemeClr val="accent2"/>
                </a:solidFill>
                <a:latin typeface="Trebuchet MS"/>
                <a:ea typeface="Trebuchet MS"/>
                <a:cs typeface="Trebuchet MS"/>
                <a:sym typeface="Trebuchet MS"/>
              </a:rPr>
              <a:t>HTMLInputElement</a:t>
            </a:r>
            <a:r>
              <a:rPr lang="en-US" sz="1400">
                <a:solidFill>
                  <a:srgbClr val="A5A5A5"/>
                </a:solidFill>
                <a:latin typeface="Trebuchet MS"/>
                <a:ea typeface="Trebuchet MS"/>
                <a:cs typeface="Trebuchet MS"/>
                <a:sym typeface="Trebuchet MS"/>
              </a:rPr>
              <a:t> – the class for &lt;input&gt; elements,</a:t>
            </a:r>
            <a:endParaRPr/>
          </a:p>
          <a:p>
            <a:pPr marL="573088" marR="0" lvl="0" indent="-285749" algn="l" rtl="0">
              <a:lnSpc>
                <a:spcPct val="150000"/>
              </a:lnSpc>
              <a:spcBef>
                <a:spcPts val="0"/>
              </a:spcBef>
              <a:spcAft>
                <a:spcPts val="0"/>
              </a:spcAft>
              <a:buClr>
                <a:schemeClr val="accent2"/>
              </a:buClr>
              <a:buSzPts val="1400"/>
              <a:buFont typeface="Noto Sans Symbols"/>
              <a:buChar char="▪"/>
            </a:pPr>
            <a:r>
              <a:rPr lang="en-US" sz="1400">
                <a:solidFill>
                  <a:schemeClr val="accent2"/>
                </a:solidFill>
                <a:latin typeface="Trebuchet MS"/>
                <a:ea typeface="Trebuchet MS"/>
                <a:cs typeface="Trebuchet MS"/>
                <a:sym typeface="Trebuchet MS"/>
              </a:rPr>
              <a:t>HTMLBodyElement</a:t>
            </a:r>
            <a:r>
              <a:rPr lang="en-US" sz="1400">
                <a:solidFill>
                  <a:srgbClr val="A5A5A5"/>
                </a:solidFill>
                <a:latin typeface="Trebuchet MS"/>
                <a:ea typeface="Trebuchet MS"/>
                <a:cs typeface="Trebuchet MS"/>
                <a:sym typeface="Trebuchet MS"/>
              </a:rPr>
              <a:t> – the class for &lt;body&gt; elements,</a:t>
            </a:r>
            <a:endParaRPr/>
          </a:p>
          <a:p>
            <a:pPr marL="573088" marR="0" lvl="0" indent="-285749" algn="l" rtl="0">
              <a:lnSpc>
                <a:spcPct val="150000"/>
              </a:lnSpc>
              <a:spcBef>
                <a:spcPts val="0"/>
              </a:spcBef>
              <a:spcAft>
                <a:spcPts val="0"/>
              </a:spcAft>
              <a:buClr>
                <a:schemeClr val="accent2"/>
              </a:buClr>
              <a:buSzPts val="1400"/>
              <a:buFont typeface="Noto Sans Symbols"/>
              <a:buChar char="▪"/>
            </a:pPr>
            <a:r>
              <a:rPr lang="en-US" sz="1400">
                <a:solidFill>
                  <a:schemeClr val="accent2"/>
                </a:solidFill>
                <a:latin typeface="Trebuchet MS"/>
                <a:ea typeface="Trebuchet MS"/>
                <a:cs typeface="Trebuchet MS"/>
                <a:sym typeface="Trebuchet MS"/>
              </a:rPr>
              <a:t>HTMLAnchorElement</a:t>
            </a:r>
            <a:r>
              <a:rPr lang="en-US" sz="1400">
                <a:solidFill>
                  <a:srgbClr val="A5A5A5"/>
                </a:solidFill>
                <a:latin typeface="Trebuchet MS"/>
                <a:ea typeface="Trebuchet MS"/>
                <a:cs typeface="Trebuchet MS"/>
                <a:sym typeface="Trebuchet MS"/>
              </a:rPr>
              <a:t> – the class for &lt;a&gt; elements</a:t>
            </a:r>
            <a:endParaRPr/>
          </a:p>
          <a:p>
            <a:pPr marL="573088" marR="0" lvl="0" indent="-285749" algn="l" rtl="0">
              <a:lnSpc>
                <a:spcPct val="150000"/>
              </a:lnSpc>
              <a:spcBef>
                <a:spcPts val="0"/>
              </a:spcBef>
              <a:spcAft>
                <a:spcPts val="0"/>
              </a:spcAft>
              <a:buClr>
                <a:schemeClr val="accent2"/>
              </a:buClr>
              <a:buSzPts val="1400"/>
              <a:buFont typeface="Noto Sans Symbols"/>
              <a:buChar char="▪"/>
            </a:pPr>
            <a:r>
              <a:rPr lang="en-US" sz="1400">
                <a:solidFill>
                  <a:srgbClr val="A5A5A5"/>
                </a:solidFill>
                <a:latin typeface="Trebuchet MS"/>
                <a:ea typeface="Trebuchet MS"/>
                <a:cs typeface="Trebuchet MS"/>
                <a:sym typeface="Trebuchet MS"/>
              </a:rPr>
              <a:t>…and so on, each tag has its own class that may provide specific properties and 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5"/>
          <p:cNvSpPr txBox="1">
            <a:spLocks noGrp="1"/>
          </p:cNvSpPr>
          <p:nvPr>
            <p:ph type="body" idx="1"/>
          </p:nvPr>
        </p:nvSpPr>
        <p:spPr>
          <a:xfrm>
            <a:off x="480485" y="1569680"/>
            <a:ext cx="5172892" cy="4196433"/>
          </a:xfrm>
          <a:prstGeom prst="rect">
            <a:avLst/>
          </a:prstGeom>
          <a:noFill/>
          <a:ln>
            <a:noFill/>
          </a:ln>
        </p:spPr>
        <p:txBody>
          <a:bodyPr spcFirstLastPara="1" wrap="square" lIns="68575" tIns="34275" rIns="68575" bIns="34275" anchor="t" anchorCtr="0">
            <a:noAutofit/>
          </a:bodyPr>
          <a:lstStyle/>
          <a:p>
            <a:pPr marL="231641" lvl="0" indent="-231641" algn="l" rtl="0">
              <a:lnSpc>
                <a:spcPct val="120000"/>
              </a:lnSpc>
              <a:spcBef>
                <a:spcPts val="0"/>
              </a:spcBef>
              <a:spcAft>
                <a:spcPts val="0"/>
              </a:spcAft>
              <a:buSzPts val="1600"/>
              <a:buChar char="•"/>
            </a:pPr>
            <a:r>
              <a:rPr lang="en-US" sz="1600" dirty="0">
                <a:solidFill>
                  <a:srgbClr val="A5A5A5"/>
                </a:solidFill>
              </a:rPr>
              <a:t>This is important to know, to judge which APIs are available to you, and which are not.</a:t>
            </a:r>
            <a:br>
              <a:rPr lang="en-US" sz="1600" dirty="0">
                <a:solidFill>
                  <a:srgbClr val="A5A5A5"/>
                </a:solidFill>
              </a:rPr>
            </a:br>
            <a:endParaRPr sz="1600" dirty="0">
              <a:solidFill>
                <a:srgbClr val="A5A5A5"/>
              </a:solidFill>
              <a:latin typeface="Trebuchet MS"/>
              <a:ea typeface="Trebuchet MS"/>
              <a:cs typeface="Trebuchet MS"/>
              <a:sym typeface="Trebuchet MS"/>
            </a:endParaRPr>
          </a:p>
          <a:p>
            <a:pPr marL="231641" lvl="0" indent="-231641" algn="l" rtl="0">
              <a:lnSpc>
                <a:spcPct val="120000"/>
              </a:lnSpc>
              <a:spcBef>
                <a:spcPts val="1333"/>
              </a:spcBef>
              <a:spcAft>
                <a:spcPts val="0"/>
              </a:spcAft>
              <a:buSzPts val="1600"/>
              <a:buChar char="•"/>
            </a:pPr>
            <a:r>
              <a:rPr lang="en-US" sz="1600" dirty="0">
                <a:solidFill>
                  <a:srgbClr val="A5A5A5"/>
                </a:solidFill>
              </a:rPr>
              <a:t>To see what kind of element is it, use .</a:t>
            </a:r>
            <a:r>
              <a:rPr lang="en-US" sz="1600" i="1" dirty="0" err="1">
                <a:solidFill>
                  <a:schemeClr val="accent2"/>
                </a:solidFill>
              </a:rPr>
              <a:t>toString</a:t>
            </a:r>
            <a:r>
              <a:rPr lang="en-US" sz="1600" dirty="0">
                <a:solidFill>
                  <a:srgbClr val="A5A5A5"/>
                </a:solidFill>
              </a:rPr>
              <a:t>() method, or look into </a:t>
            </a:r>
            <a:r>
              <a:rPr lang="en-US" sz="1600" i="1" dirty="0">
                <a:solidFill>
                  <a:schemeClr val="accent2"/>
                </a:solidFill>
              </a:rPr>
              <a:t>__proto__ </a:t>
            </a:r>
            <a:r>
              <a:rPr lang="en-US" sz="1600" dirty="0">
                <a:solidFill>
                  <a:srgbClr val="A5A5A5"/>
                </a:solidFill>
              </a:rPr>
              <a:t>property.</a:t>
            </a:r>
            <a:endParaRPr dirty="0"/>
          </a:p>
          <a:p>
            <a:pPr marL="231641" lvl="0" indent="-130041" algn="l" rtl="0">
              <a:lnSpc>
                <a:spcPct val="120000"/>
              </a:lnSpc>
              <a:spcBef>
                <a:spcPts val="1333"/>
              </a:spcBef>
              <a:spcAft>
                <a:spcPts val="0"/>
              </a:spcAft>
              <a:buSzPts val="1600"/>
              <a:buNone/>
            </a:pPr>
            <a:endParaRPr sz="1600" dirty="0">
              <a:solidFill>
                <a:srgbClr val="A5A5A5"/>
              </a:solidFill>
            </a:endParaRPr>
          </a:p>
          <a:p>
            <a:pPr marL="0" lvl="0" indent="0" algn="l" rtl="0">
              <a:lnSpc>
                <a:spcPct val="120000"/>
              </a:lnSpc>
              <a:spcBef>
                <a:spcPts val="1333"/>
              </a:spcBef>
              <a:spcAft>
                <a:spcPts val="0"/>
              </a:spcAft>
              <a:buSzPts val="1400"/>
              <a:buNone/>
            </a:pPr>
            <a:r>
              <a:rPr lang="en-US" sz="1400" dirty="0">
                <a:solidFill>
                  <a:schemeClr val="accent2"/>
                </a:solidFill>
                <a:latin typeface="Consolas"/>
                <a:ea typeface="Consolas"/>
                <a:cs typeface="Consolas"/>
                <a:sym typeface="Consolas"/>
              </a:rPr>
              <a:t>	</a:t>
            </a:r>
            <a:r>
              <a:rPr lang="en-US" sz="1600" dirty="0" err="1">
                <a:solidFill>
                  <a:schemeClr val="accent2"/>
                </a:solidFill>
                <a:latin typeface="Consolas"/>
                <a:ea typeface="Consolas"/>
                <a:cs typeface="Consolas"/>
                <a:sym typeface="Consolas"/>
              </a:rPr>
              <a:t>document</a:t>
            </a:r>
            <a:r>
              <a:rPr lang="en-US" sz="1600" dirty="0" err="1">
                <a:latin typeface="Consolas"/>
                <a:ea typeface="Consolas"/>
                <a:cs typeface="Consolas"/>
                <a:sym typeface="Consolas"/>
              </a:rPr>
              <a:t>.toString</a:t>
            </a:r>
            <a:r>
              <a:rPr lang="en-US" sz="1600" dirty="0">
                <a:latin typeface="Consolas"/>
                <a:ea typeface="Consolas"/>
                <a:cs typeface="Consolas"/>
                <a:sym typeface="Consolas"/>
              </a:rPr>
              <a:t>() </a:t>
            </a:r>
            <a:r>
              <a:rPr lang="en-US" sz="1600" dirty="0">
                <a:solidFill>
                  <a:srgbClr val="A5A5A5"/>
                </a:solidFill>
                <a:latin typeface="Trebuchet MS"/>
                <a:ea typeface="Trebuchet MS"/>
                <a:cs typeface="Trebuchet MS"/>
                <a:sym typeface="Trebuchet MS"/>
              </a:rPr>
              <a:t> </a:t>
            </a:r>
            <a:br>
              <a:rPr lang="en-US" sz="1600" dirty="0">
                <a:solidFill>
                  <a:srgbClr val="A5A5A5"/>
                </a:solidFill>
                <a:latin typeface="Trebuchet MS"/>
                <a:ea typeface="Trebuchet MS"/>
                <a:cs typeface="Trebuchet MS"/>
                <a:sym typeface="Trebuchet MS"/>
              </a:rPr>
            </a:br>
            <a:r>
              <a:rPr lang="en-US" sz="1600" dirty="0">
                <a:solidFill>
                  <a:srgbClr val="A5A5A5"/>
                </a:solidFill>
                <a:latin typeface="Trebuchet MS"/>
                <a:ea typeface="Trebuchet MS"/>
                <a:cs typeface="Trebuchet MS"/>
                <a:sym typeface="Trebuchet MS"/>
              </a:rPr>
              <a:t>	</a:t>
            </a:r>
            <a:r>
              <a:rPr lang="en-US" sz="1600" dirty="0">
                <a:solidFill>
                  <a:srgbClr val="A5A5A5"/>
                </a:solidFill>
                <a:latin typeface="Consolas"/>
                <a:ea typeface="Consolas"/>
                <a:cs typeface="Consolas"/>
                <a:sym typeface="Consolas"/>
              </a:rPr>
              <a:t>// "[</a:t>
            </a:r>
            <a:r>
              <a:rPr lang="en-US" sz="1600" i="1" dirty="0">
                <a:solidFill>
                  <a:schemeClr val="accent2"/>
                </a:solidFill>
                <a:latin typeface="Consolas"/>
                <a:ea typeface="Consolas"/>
                <a:cs typeface="Consolas"/>
                <a:sym typeface="Consolas"/>
              </a:rPr>
              <a:t>object </a:t>
            </a:r>
            <a:r>
              <a:rPr lang="en-US" sz="1600" i="1" dirty="0" err="1">
                <a:solidFill>
                  <a:schemeClr val="accent2"/>
                </a:solidFill>
                <a:latin typeface="Consolas"/>
                <a:ea typeface="Consolas"/>
                <a:cs typeface="Consolas"/>
                <a:sym typeface="Consolas"/>
              </a:rPr>
              <a:t>HTMLDocument</a:t>
            </a:r>
            <a:r>
              <a:rPr lang="en-US" sz="1600" dirty="0">
                <a:solidFill>
                  <a:srgbClr val="A5A5A5"/>
                </a:solidFill>
                <a:latin typeface="Consolas"/>
                <a:ea typeface="Consolas"/>
                <a:cs typeface="Consolas"/>
                <a:sym typeface="Consolas"/>
              </a:rPr>
              <a:t>]“</a:t>
            </a:r>
            <a:endParaRPr dirty="0"/>
          </a:p>
          <a:p>
            <a:pPr marL="0" lvl="0" indent="0" algn="l" rtl="0">
              <a:lnSpc>
                <a:spcPct val="120000"/>
              </a:lnSpc>
              <a:spcBef>
                <a:spcPts val="1333"/>
              </a:spcBef>
              <a:spcAft>
                <a:spcPts val="0"/>
              </a:spcAft>
              <a:buSzPts val="1600"/>
              <a:buNone/>
            </a:pPr>
            <a:r>
              <a:rPr lang="en-US" sz="1600" dirty="0">
                <a:latin typeface="Consolas"/>
                <a:ea typeface="Consolas"/>
                <a:cs typeface="Consolas"/>
                <a:sym typeface="Consolas"/>
              </a:rPr>
              <a:t>	</a:t>
            </a:r>
            <a:r>
              <a:rPr lang="en-US" sz="1600" dirty="0" err="1">
                <a:latin typeface="Consolas"/>
                <a:ea typeface="Consolas"/>
                <a:cs typeface="Consolas"/>
                <a:sym typeface="Consolas"/>
              </a:rPr>
              <a:t>document</a:t>
            </a:r>
            <a:r>
              <a:rPr lang="en-US" sz="1600" dirty="0" err="1">
                <a:solidFill>
                  <a:srgbClr val="A5A5A5"/>
                </a:solidFill>
                <a:latin typeface="Consolas"/>
                <a:ea typeface="Consolas"/>
                <a:cs typeface="Consolas"/>
                <a:sym typeface="Consolas"/>
              </a:rPr>
              <a:t>.</a:t>
            </a:r>
            <a:r>
              <a:rPr lang="en-US" sz="1600" i="1" dirty="0" err="1">
                <a:solidFill>
                  <a:schemeClr val="accent2"/>
                </a:solidFill>
                <a:latin typeface="Consolas"/>
                <a:ea typeface="Consolas"/>
                <a:cs typeface="Consolas"/>
                <a:sym typeface="Consolas"/>
              </a:rPr>
              <a:t>documentElement</a:t>
            </a:r>
            <a:r>
              <a:rPr lang="en-US" sz="1600" dirty="0" err="1">
                <a:latin typeface="Consolas"/>
                <a:ea typeface="Consolas"/>
                <a:cs typeface="Consolas"/>
                <a:sym typeface="Consolas"/>
              </a:rPr>
              <a:t>.toString</a:t>
            </a:r>
            <a:r>
              <a:rPr lang="en-US" sz="1600" dirty="0">
                <a:latin typeface="Consolas"/>
                <a:ea typeface="Consolas"/>
                <a:cs typeface="Consolas"/>
                <a:sym typeface="Consolas"/>
              </a:rPr>
              <a:t>()</a:t>
            </a:r>
            <a:br>
              <a:rPr lang="en-US" sz="1600" dirty="0">
                <a:solidFill>
                  <a:srgbClr val="A5A5A5"/>
                </a:solidFill>
                <a:latin typeface="Consolas"/>
                <a:ea typeface="Consolas"/>
                <a:cs typeface="Consolas"/>
                <a:sym typeface="Consolas"/>
              </a:rPr>
            </a:br>
            <a:r>
              <a:rPr lang="en-US" sz="1600" dirty="0">
                <a:solidFill>
                  <a:srgbClr val="A5A5A5"/>
                </a:solidFill>
                <a:latin typeface="Consolas"/>
                <a:ea typeface="Consolas"/>
                <a:cs typeface="Consolas"/>
                <a:sym typeface="Consolas"/>
              </a:rPr>
              <a:t>	// "[</a:t>
            </a:r>
            <a:r>
              <a:rPr lang="en-US" sz="1600" i="1" dirty="0">
                <a:solidFill>
                  <a:schemeClr val="accent2"/>
                </a:solidFill>
                <a:latin typeface="Consolas"/>
                <a:ea typeface="Consolas"/>
                <a:cs typeface="Consolas"/>
                <a:sym typeface="Consolas"/>
              </a:rPr>
              <a:t>object </a:t>
            </a:r>
            <a:r>
              <a:rPr lang="en-US" sz="1600" i="1" dirty="0" err="1">
                <a:solidFill>
                  <a:schemeClr val="accent2"/>
                </a:solidFill>
                <a:latin typeface="Consolas"/>
                <a:ea typeface="Consolas"/>
                <a:cs typeface="Consolas"/>
                <a:sym typeface="Consolas"/>
              </a:rPr>
              <a:t>HTMLHtmlElement</a:t>
            </a:r>
            <a:r>
              <a:rPr lang="en-US" sz="1600" dirty="0">
                <a:solidFill>
                  <a:srgbClr val="A5A5A5"/>
                </a:solidFill>
                <a:latin typeface="Consolas"/>
                <a:ea typeface="Consolas"/>
                <a:cs typeface="Consolas"/>
                <a:sym typeface="Consolas"/>
              </a:rPr>
              <a:t>]"</a:t>
            </a:r>
            <a:br>
              <a:rPr lang="en-US" dirty="0">
                <a:solidFill>
                  <a:srgbClr val="A5A5A5"/>
                </a:solidFill>
                <a:latin typeface="Trebuchet MS"/>
                <a:ea typeface="Trebuchet MS"/>
                <a:cs typeface="Trebuchet MS"/>
                <a:sym typeface="Trebuchet MS"/>
              </a:rPr>
            </a:br>
            <a:endParaRPr dirty="0">
              <a:solidFill>
                <a:srgbClr val="A5A5A5"/>
              </a:solidFill>
              <a:latin typeface="Trebuchet MS"/>
              <a:ea typeface="Trebuchet MS"/>
              <a:cs typeface="Trebuchet MS"/>
              <a:sym typeface="Trebuchet MS"/>
            </a:endParaRPr>
          </a:p>
        </p:txBody>
      </p:sp>
      <p:sp>
        <p:nvSpPr>
          <p:cNvPr id="582" name="Google Shape;582;p55"/>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DOM node classes</a:t>
            </a:r>
            <a:endParaRPr/>
          </a:p>
        </p:txBody>
      </p:sp>
      <p:pic>
        <p:nvPicPr>
          <p:cNvPr id="583" name="Google Shape;583;p55" descr="https://lh3.googleusercontent.com/1EvrGof-5OH3peRZ_H_yELvTmB63836nuMNP32VQRE7tHQxUFSLcJ_-SP2_E9zSygdqZzEPbyf7bKIXn6ItG0AUl_a_Pv2Oxh7QdERJ_p__6Db74YXObRY7L1KOwmeyjYtXq4xYD"/>
          <p:cNvPicPr preferRelativeResize="0"/>
          <p:nvPr/>
        </p:nvPicPr>
        <p:blipFill rotWithShape="1">
          <a:blip r:embed="rId3">
            <a:alphaModFix/>
          </a:blip>
          <a:srcRect/>
          <a:stretch/>
        </p:blipFill>
        <p:spPr>
          <a:xfrm>
            <a:off x="6168358" y="987512"/>
            <a:ext cx="6018519" cy="54516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6"/>
          <p:cNvSpPr txBox="1">
            <a:spLocks noGrp="1"/>
          </p:cNvSpPr>
          <p:nvPr>
            <p:ph type="body" idx="1"/>
          </p:nvPr>
        </p:nvSpPr>
        <p:spPr>
          <a:xfrm>
            <a:off x="476608" y="1577378"/>
            <a:ext cx="5176770" cy="4710783"/>
          </a:xfrm>
          <a:prstGeom prst="rect">
            <a:avLst/>
          </a:prstGeom>
          <a:noFill/>
          <a:ln>
            <a:noFill/>
          </a:ln>
        </p:spPr>
        <p:txBody>
          <a:bodyPr spcFirstLastPara="1" wrap="square" lIns="68575" tIns="34275" rIns="68575" bIns="34275" anchor="t" anchorCtr="0">
            <a:noAutofit/>
          </a:bodyPr>
          <a:lstStyle/>
          <a:p>
            <a:pPr marL="231641" lvl="0" indent="-231641" algn="l" rtl="0">
              <a:lnSpc>
                <a:spcPct val="120000"/>
              </a:lnSpc>
              <a:spcBef>
                <a:spcPts val="0"/>
              </a:spcBef>
              <a:spcAft>
                <a:spcPts val="0"/>
              </a:spcAft>
              <a:buSzPts val="1600"/>
              <a:buChar char="•"/>
            </a:pPr>
            <a:r>
              <a:rPr lang="en-US" sz="1600">
                <a:solidFill>
                  <a:srgbClr val="A5A5A5"/>
                </a:solidFill>
                <a:latin typeface="Trebuchet MS"/>
                <a:ea typeface="Trebuchet MS"/>
                <a:cs typeface="Trebuchet MS"/>
                <a:sym typeface="Trebuchet MS"/>
              </a:rPr>
              <a:t>Every </a:t>
            </a:r>
            <a:r>
              <a:rPr lang="en-US" sz="1600">
                <a:solidFill>
                  <a:schemeClr val="accent2"/>
                </a:solidFill>
                <a:latin typeface="Trebuchet MS"/>
                <a:ea typeface="Trebuchet MS"/>
                <a:cs typeface="Trebuchet MS"/>
                <a:sym typeface="Trebuchet MS"/>
              </a:rPr>
              <a:t>Element</a:t>
            </a:r>
            <a:r>
              <a:rPr lang="en-US" sz="1600">
                <a:solidFill>
                  <a:srgbClr val="A5A5A5"/>
                </a:solidFill>
                <a:latin typeface="Trebuchet MS"/>
                <a:ea typeface="Trebuchet MS"/>
                <a:cs typeface="Trebuchet MS"/>
                <a:sym typeface="Trebuchet MS"/>
              </a:rPr>
              <a:t> is a </a:t>
            </a:r>
            <a:r>
              <a:rPr lang="en-US" sz="1600">
                <a:solidFill>
                  <a:schemeClr val="accent2"/>
                </a:solidFill>
                <a:latin typeface="Trebuchet MS"/>
                <a:ea typeface="Trebuchet MS"/>
                <a:cs typeface="Trebuchet MS"/>
                <a:sym typeface="Trebuchet MS"/>
              </a:rPr>
              <a:t>Node</a:t>
            </a:r>
            <a:r>
              <a:rPr lang="en-US" sz="1600">
                <a:solidFill>
                  <a:srgbClr val="A5A5A5"/>
                </a:solidFill>
                <a:latin typeface="Trebuchet MS"/>
                <a:ea typeface="Trebuchet MS"/>
                <a:cs typeface="Trebuchet MS"/>
                <a:sym typeface="Trebuchet MS"/>
              </a:rPr>
              <a:t> of some type.</a:t>
            </a:r>
            <a:endParaRPr/>
          </a:p>
          <a:p>
            <a:pPr marL="231641" lvl="0" indent="-231641" algn="l" rtl="0">
              <a:lnSpc>
                <a:spcPct val="120000"/>
              </a:lnSpc>
              <a:spcBef>
                <a:spcPts val="1333"/>
              </a:spcBef>
              <a:spcAft>
                <a:spcPts val="0"/>
              </a:spcAft>
              <a:buSzPts val="1600"/>
              <a:buChar char="•"/>
            </a:pPr>
            <a:r>
              <a:rPr lang="en-US" sz="1600">
                <a:solidFill>
                  <a:srgbClr val="A5A5A5"/>
                </a:solidFill>
                <a:latin typeface="Trebuchet MS"/>
                <a:ea typeface="Trebuchet MS"/>
                <a:cs typeface="Trebuchet MS"/>
                <a:sym typeface="Trebuchet MS"/>
              </a:rPr>
              <a:t>The read-only </a:t>
            </a:r>
            <a:r>
              <a:rPr lang="en-US" sz="1600">
                <a:latin typeface="Trebuchet MS"/>
                <a:ea typeface="Trebuchet MS"/>
                <a:cs typeface="Trebuchet MS"/>
                <a:sym typeface="Trebuchet MS"/>
              </a:rPr>
              <a:t>Node</a:t>
            </a:r>
            <a:r>
              <a:rPr lang="en-US" sz="1600">
                <a:solidFill>
                  <a:srgbClr val="A5A5A5"/>
                </a:solidFill>
                <a:latin typeface="Trebuchet MS"/>
                <a:ea typeface="Trebuchet MS"/>
                <a:cs typeface="Trebuchet MS"/>
                <a:sym typeface="Trebuchet MS"/>
              </a:rPr>
              <a:t>.</a:t>
            </a:r>
            <a:r>
              <a:rPr lang="en-US" sz="1600">
                <a:solidFill>
                  <a:schemeClr val="accent2"/>
                </a:solidFill>
                <a:latin typeface="Trebuchet MS"/>
                <a:ea typeface="Trebuchet MS"/>
                <a:cs typeface="Trebuchet MS"/>
                <a:sym typeface="Trebuchet MS"/>
              </a:rPr>
              <a:t>nodeType</a:t>
            </a:r>
            <a:r>
              <a:rPr lang="en-US" sz="1600">
                <a:solidFill>
                  <a:srgbClr val="A5A5A5"/>
                </a:solidFill>
                <a:latin typeface="Trebuchet MS"/>
                <a:ea typeface="Trebuchet MS"/>
                <a:cs typeface="Trebuchet MS"/>
                <a:sym typeface="Trebuchet MS"/>
              </a:rPr>
              <a:t> property that represents the type of the node. </a:t>
            </a:r>
            <a:br>
              <a:rPr lang="en-US" sz="1600">
                <a:solidFill>
                  <a:srgbClr val="A5A5A5"/>
                </a:solidFill>
                <a:latin typeface="Trebuchet MS"/>
                <a:ea typeface="Trebuchet MS"/>
                <a:cs typeface="Trebuchet MS"/>
                <a:sym typeface="Trebuchet MS"/>
              </a:rPr>
            </a:br>
            <a:r>
              <a:rPr lang="en-US" sz="1600">
                <a:solidFill>
                  <a:srgbClr val="A5A5A5"/>
                </a:solidFill>
                <a:latin typeface="Trebuchet MS"/>
                <a:ea typeface="Trebuchet MS"/>
                <a:cs typeface="Trebuchet MS"/>
                <a:sym typeface="Trebuchet MS"/>
              </a:rPr>
              <a:t>The </a:t>
            </a:r>
            <a:r>
              <a:rPr lang="en-US" sz="1600">
                <a:solidFill>
                  <a:schemeClr val="accent2"/>
                </a:solidFill>
                <a:latin typeface="Trebuchet MS"/>
                <a:ea typeface="Trebuchet MS"/>
                <a:cs typeface="Trebuchet MS"/>
                <a:sym typeface="Trebuchet MS"/>
              </a:rPr>
              <a:t>nodeType</a:t>
            </a:r>
            <a:r>
              <a:rPr lang="en-US" sz="1600">
                <a:solidFill>
                  <a:srgbClr val="A5A5A5"/>
                </a:solidFill>
                <a:latin typeface="Trebuchet MS"/>
                <a:ea typeface="Trebuchet MS"/>
                <a:cs typeface="Trebuchet MS"/>
                <a:sym typeface="Trebuchet MS"/>
              </a:rPr>
              <a:t> property can be used to distinguish different kind of nodes, such that </a:t>
            </a:r>
            <a:r>
              <a:rPr lang="en-US" sz="1600" i="1">
                <a:solidFill>
                  <a:schemeClr val="accent2"/>
                </a:solidFill>
                <a:latin typeface="Trebuchet MS"/>
                <a:ea typeface="Trebuchet MS"/>
                <a:cs typeface="Trebuchet MS"/>
                <a:sym typeface="Trebuchet MS"/>
              </a:rPr>
              <a:t>elements</a:t>
            </a:r>
            <a:r>
              <a:rPr lang="en-US" sz="1600">
                <a:solidFill>
                  <a:srgbClr val="A5A5A5"/>
                </a:solidFill>
                <a:latin typeface="Trebuchet MS"/>
                <a:ea typeface="Trebuchet MS"/>
                <a:cs typeface="Trebuchet MS"/>
                <a:sym typeface="Trebuchet MS"/>
              </a:rPr>
              <a:t>, </a:t>
            </a:r>
            <a:r>
              <a:rPr lang="en-US" sz="1600" i="1">
                <a:solidFill>
                  <a:schemeClr val="accent2"/>
                </a:solidFill>
                <a:latin typeface="Trebuchet MS"/>
                <a:ea typeface="Trebuchet MS"/>
                <a:cs typeface="Trebuchet MS"/>
                <a:sym typeface="Trebuchet MS"/>
              </a:rPr>
              <a:t>text</a:t>
            </a:r>
            <a:r>
              <a:rPr lang="en-US" sz="1600">
                <a:solidFill>
                  <a:srgbClr val="A5A5A5"/>
                </a:solidFill>
                <a:latin typeface="Trebuchet MS"/>
                <a:ea typeface="Trebuchet MS"/>
                <a:cs typeface="Trebuchet MS"/>
                <a:sym typeface="Trebuchet MS"/>
              </a:rPr>
              <a:t> and </a:t>
            </a:r>
            <a:r>
              <a:rPr lang="en-US" sz="1600" i="1">
                <a:solidFill>
                  <a:schemeClr val="accent2"/>
                </a:solidFill>
                <a:latin typeface="Trebuchet MS"/>
                <a:ea typeface="Trebuchet MS"/>
                <a:cs typeface="Trebuchet MS"/>
                <a:sym typeface="Trebuchet MS"/>
              </a:rPr>
              <a:t>comments</a:t>
            </a:r>
            <a:r>
              <a:rPr lang="en-US" sz="1600">
                <a:solidFill>
                  <a:srgbClr val="A5A5A5"/>
                </a:solidFill>
                <a:latin typeface="Trebuchet MS"/>
                <a:ea typeface="Trebuchet MS"/>
                <a:cs typeface="Trebuchet MS"/>
                <a:sym typeface="Trebuchet MS"/>
              </a:rPr>
              <a:t>, from each other. </a:t>
            </a:r>
            <a:endParaRPr/>
          </a:p>
          <a:p>
            <a:pPr marL="231641" lvl="0" indent="-231641" algn="l" rtl="0">
              <a:lnSpc>
                <a:spcPct val="120000"/>
              </a:lnSpc>
              <a:spcBef>
                <a:spcPts val="1333"/>
              </a:spcBef>
              <a:spcAft>
                <a:spcPts val="0"/>
              </a:spcAft>
              <a:buSzPts val="1600"/>
              <a:buChar char="•"/>
            </a:pPr>
            <a:r>
              <a:rPr lang="en-US" sz="1600">
                <a:solidFill>
                  <a:srgbClr val="A5A5A5"/>
                </a:solidFill>
                <a:latin typeface="Trebuchet MS"/>
                <a:ea typeface="Trebuchet MS"/>
                <a:cs typeface="Trebuchet MS"/>
                <a:sym typeface="Trebuchet MS"/>
              </a:rPr>
              <a:t>Returns an integer value which specifies the type of the node; possible values are listed in Node type constants.</a:t>
            </a:r>
            <a:br>
              <a:rPr lang="en-US" sz="1600">
                <a:solidFill>
                  <a:srgbClr val="A5A5A5"/>
                </a:solidFill>
                <a:latin typeface="Trebuchet MS"/>
                <a:ea typeface="Trebuchet MS"/>
                <a:cs typeface="Trebuchet MS"/>
                <a:sym typeface="Trebuchet MS"/>
              </a:rPr>
            </a:br>
            <a:endParaRPr sz="1600">
              <a:solidFill>
                <a:srgbClr val="A5A5A5"/>
              </a:solidFill>
              <a:latin typeface="Trebuchet MS"/>
              <a:ea typeface="Trebuchet MS"/>
              <a:cs typeface="Trebuchet MS"/>
              <a:sym typeface="Trebuchet MS"/>
            </a:endParaRPr>
          </a:p>
          <a:p>
            <a:pPr marL="0" lvl="0" indent="0" algn="l" rtl="0">
              <a:lnSpc>
                <a:spcPct val="120000"/>
              </a:lnSpc>
              <a:spcBef>
                <a:spcPts val="1333"/>
              </a:spcBef>
              <a:spcAft>
                <a:spcPts val="0"/>
              </a:spcAft>
              <a:buSzPts val="1400"/>
              <a:buNone/>
            </a:pPr>
            <a:r>
              <a:rPr lang="en-US" sz="1400">
                <a:latin typeface="Consolas"/>
                <a:ea typeface="Consolas"/>
                <a:cs typeface="Consolas"/>
                <a:sym typeface="Consolas"/>
              </a:rPr>
              <a:t>	elem.</a:t>
            </a:r>
            <a:r>
              <a:rPr lang="en-US" sz="1400">
                <a:solidFill>
                  <a:schemeClr val="accent2"/>
                </a:solidFill>
                <a:latin typeface="Consolas"/>
                <a:ea typeface="Consolas"/>
                <a:cs typeface="Consolas"/>
                <a:sym typeface="Consolas"/>
              </a:rPr>
              <a:t>nodeType</a:t>
            </a:r>
            <a:r>
              <a:rPr lang="en-US" sz="1400">
                <a:latin typeface="Consolas"/>
                <a:ea typeface="Consolas"/>
                <a:cs typeface="Consolas"/>
                <a:sym typeface="Consolas"/>
              </a:rPr>
              <a:t> == 1 // for element nodes</a:t>
            </a:r>
            <a:br>
              <a:rPr lang="en-US" sz="1400">
                <a:latin typeface="Consolas"/>
                <a:ea typeface="Consolas"/>
                <a:cs typeface="Consolas"/>
                <a:sym typeface="Consolas"/>
              </a:rPr>
            </a:br>
            <a:r>
              <a:rPr lang="en-US" sz="1400">
                <a:latin typeface="Consolas"/>
                <a:ea typeface="Consolas"/>
                <a:cs typeface="Consolas"/>
                <a:sym typeface="Consolas"/>
              </a:rPr>
              <a:t>	elem.</a:t>
            </a:r>
            <a:r>
              <a:rPr lang="en-US" sz="1400">
                <a:solidFill>
                  <a:schemeClr val="accent2"/>
                </a:solidFill>
                <a:latin typeface="Consolas"/>
                <a:ea typeface="Consolas"/>
                <a:cs typeface="Consolas"/>
                <a:sym typeface="Consolas"/>
              </a:rPr>
              <a:t>nodeType</a:t>
            </a:r>
            <a:r>
              <a:rPr lang="en-US" sz="1400">
                <a:latin typeface="Consolas"/>
                <a:ea typeface="Consolas"/>
                <a:cs typeface="Consolas"/>
                <a:sym typeface="Consolas"/>
              </a:rPr>
              <a:t> == 3 // for text nodes</a:t>
            </a:r>
            <a:br>
              <a:rPr lang="en-US" sz="1400">
                <a:latin typeface="Consolas"/>
                <a:ea typeface="Consolas"/>
                <a:cs typeface="Consolas"/>
                <a:sym typeface="Consolas"/>
              </a:rPr>
            </a:br>
            <a:r>
              <a:rPr lang="en-US" sz="1400">
                <a:latin typeface="Consolas"/>
                <a:ea typeface="Consolas"/>
                <a:cs typeface="Consolas"/>
                <a:sym typeface="Consolas"/>
              </a:rPr>
              <a:t>	elem.</a:t>
            </a:r>
            <a:r>
              <a:rPr lang="en-US" sz="1400">
                <a:solidFill>
                  <a:schemeClr val="accent2"/>
                </a:solidFill>
                <a:latin typeface="Consolas"/>
                <a:ea typeface="Consolas"/>
                <a:cs typeface="Consolas"/>
                <a:sym typeface="Consolas"/>
              </a:rPr>
              <a:t>nodeType</a:t>
            </a:r>
            <a:r>
              <a:rPr lang="en-US" sz="1400">
                <a:latin typeface="Consolas"/>
                <a:ea typeface="Consolas"/>
                <a:cs typeface="Consolas"/>
                <a:sym typeface="Consolas"/>
              </a:rPr>
              <a:t> == 9 // for the document object</a:t>
            </a:r>
            <a:endParaRPr/>
          </a:p>
          <a:p>
            <a:pPr marL="231641" lvl="0" indent="-130041" algn="l" rtl="0">
              <a:lnSpc>
                <a:spcPct val="120000"/>
              </a:lnSpc>
              <a:spcBef>
                <a:spcPts val="1000"/>
              </a:spcBef>
              <a:spcAft>
                <a:spcPts val="0"/>
              </a:spcAft>
              <a:buSzPts val="1600"/>
              <a:buNone/>
            </a:pPr>
            <a:endParaRPr sz="1600">
              <a:solidFill>
                <a:srgbClr val="A5A5A5"/>
              </a:solidFill>
              <a:latin typeface="Trebuchet MS"/>
              <a:ea typeface="Trebuchet MS"/>
              <a:cs typeface="Trebuchet MS"/>
              <a:sym typeface="Trebuchet MS"/>
            </a:endParaRPr>
          </a:p>
        </p:txBody>
      </p:sp>
      <p:sp>
        <p:nvSpPr>
          <p:cNvPr id="590" name="Google Shape;590;p56"/>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DOM object types: type “</a:t>
            </a:r>
            <a:r>
              <a:rPr lang="en-US" sz="3600" b="1" i="1">
                <a:solidFill>
                  <a:schemeClr val="accent2"/>
                </a:solidFill>
                <a:latin typeface="Trebuchet MS"/>
                <a:ea typeface="Trebuchet MS"/>
                <a:cs typeface="Trebuchet MS"/>
                <a:sym typeface="Trebuchet MS"/>
              </a:rPr>
              <a:t>Element</a:t>
            </a:r>
            <a:r>
              <a:rPr lang="en-US"/>
              <a:t>”</a:t>
            </a:r>
            <a:endParaRPr/>
          </a:p>
        </p:txBody>
      </p:sp>
      <p:graphicFrame>
        <p:nvGraphicFramePr>
          <p:cNvPr id="591" name="Google Shape;591;p56"/>
          <p:cNvGraphicFramePr/>
          <p:nvPr/>
        </p:nvGraphicFramePr>
        <p:xfrm>
          <a:off x="6101395" y="1577378"/>
          <a:ext cx="5614000" cy="3828930"/>
        </p:xfrm>
        <a:graphic>
          <a:graphicData uri="http://schemas.openxmlformats.org/drawingml/2006/table">
            <a:tbl>
              <a:tblPr>
                <a:noFill/>
                <a:tableStyleId>{3C874F6D-DF8E-4FF6-8F13-E7549D4CEF76}</a:tableStyleId>
              </a:tblPr>
              <a:tblGrid>
                <a:gridCol w="2718925">
                  <a:extLst>
                    <a:ext uri="{9D8B030D-6E8A-4147-A177-3AD203B41FA5}">
                      <a16:colId xmlns:a16="http://schemas.microsoft.com/office/drawing/2014/main" val="20000"/>
                    </a:ext>
                  </a:extLst>
                </a:gridCol>
                <a:gridCol w="380325">
                  <a:extLst>
                    <a:ext uri="{9D8B030D-6E8A-4147-A177-3AD203B41FA5}">
                      <a16:colId xmlns:a16="http://schemas.microsoft.com/office/drawing/2014/main" val="20001"/>
                    </a:ext>
                  </a:extLst>
                </a:gridCol>
                <a:gridCol w="2514750">
                  <a:extLst>
                    <a:ext uri="{9D8B030D-6E8A-4147-A177-3AD203B41FA5}">
                      <a16:colId xmlns:a16="http://schemas.microsoft.com/office/drawing/2014/main" val="20002"/>
                    </a:ext>
                  </a:extLst>
                </a:gridCol>
              </a:tblGrid>
              <a:tr h="4618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Constant</a:t>
                      </a:r>
                      <a:endParaRPr sz="1200" u="none" strike="noStrike" cap="none"/>
                    </a:p>
                  </a:txBody>
                  <a:tcPr marL="59700" marR="59700" marT="22400" marB="29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Val</a:t>
                      </a:r>
                      <a:endParaRPr sz="1200" u="none" strike="noStrike" cap="none"/>
                    </a:p>
                  </a:txBody>
                  <a:tcPr marL="59700" marR="59700" marT="22400" marB="29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Description</a:t>
                      </a:r>
                      <a:endParaRPr sz="1200" u="none" strike="noStrike" cap="none"/>
                    </a:p>
                  </a:txBody>
                  <a:tcPr marL="59700" marR="59700" marT="22400" marB="29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0450">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Node.ELEMENT_NODE</a:t>
                      </a:r>
                      <a:endParaRPr sz="10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An </a:t>
                      </a:r>
                      <a:r>
                        <a:rPr lang="en-US" sz="1200" b="0" i="0" u="sng" strike="noStrike" cap="none">
                          <a:solidFill>
                            <a:schemeClr val="hlink"/>
                          </a:solidFill>
                          <a:latin typeface="Arial"/>
                          <a:ea typeface="Arial"/>
                          <a:cs typeface="Arial"/>
                          <a:sym typeface="Arial"/>
                          <a:hlinkClick r:id="rId3"/>
                        </a:rPr>
                        <a:t>Element</a:t>
                      </a:r>
                      <a:r>
                        <a:rPr lang="en-US" sz="1200" b="0" i="0" u="none" strike="noStrike" cap="none">
                          <a:solidFill>
                            <a:srgbClr val="000000"/>
                          </a:solidFill>
                          <a:latin typeface="Arial"/>
                          <a:ea typeface="Arial"/>
                          <a:cs typeface="Arial"/>
                          <a:sym typeface="Arial"/>
                        </a:rPr>
                        <a:t> node such as </a:t>
                      </a:r>
                      <a:r>
                        <a:rPr lang="en-US" sz="1200" b="0" i="0" u="sng" strike="noStrike" cap="none">
                          <a:solidFill>
                            <a:schemeClr val="hlink"/>
                          </a:solidFill>
                          <a:latin typeface="Arial"/>
                          <a:ea typeface="Arial"/>
                          <a:cs typeface="Arial"/>
                          <a:sym typeface="Arial"/>
                          <a:hlinkClick r:id="rId4"/>
                        </a:rPr>
                        <a:t>&lt;p&gt;</a:t>
                      </a:r>
                      <a:r>
                        <a:rPr lang="en-US" sz="1200" b="0" i="0" u="none" strike="noStrike" cap="none">
                          <a:solidFill>
                            <a:srgbClr val="000000"/>
                          </a:solidFill>
                          <a:latin typeface="Arial"/>
                          <a:ea typeface="Arial"/>
                          <a:cs typeface="Arial"/>
                          <a:sym typeface="Arial"/>
                        </a:rPr>
                        <a:t> or </a:t>
                      </a:r>
                      <a:r>
                        <a:rPr lang="en-US" sz="1200" b="0" i="0" u="sng" strike="noStrike" cap="none">
                          <a:solidFill>
                            <a:schemeClr val="hlink"/>
                          </a:solidFill>
                          <a:latin typeface="Arial"/>
                          <a:ea typeface="Arial"/>
                          <a:cs typeface="Arial"/>
                          <a:sym typeface="Arial"/>
                          <a:hlinkClick r:id="rId5"/>
                        </a:rPr>
                        <a:t>&lt;div&gt;</a:t>
                      </a:r>
                      <a:r>
                        <a:rPr lang="en-US" sz="1200" b="0" i="0" u="none" strike="noStrike" cap="none">
                          <a:solidFill>
                            <a:srgbClr val="000000"/>
                          </a:solidFill>
                          <a:latin typeface="Arial"/>
                          <a:ea typeface="Arial"/>
                          <a:cs typeface="Arial"/>
                          <a:sym typeface="Arial"/>
                        </a:rPr>
                        <a:t>.</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7475">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Node.TEXT_NODE</a:t>
                      </a:r>
                      <a:endParaRPr sz="1000" b="0" i="0" u="none" strike="noStrike" cap="none">
                        <a:solidFill>
                          <a:srgbClr val="000000"/>
                        </a:solidFill>
                        <a:latin typeface="Arial"/>
                        <a:ea typeface="Arial"/>
                        <a:cs typeface="Arial"/>
                        <a:sym typeface="Arial"/>
                      </a:endParaRPr>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3</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The actual </a:t>
                      </a:r>
                      <a:r>
                        <a:rPr lang="en-US" sz="1200" b="0" i="0" u="sng" strike="noStrike" cap="none">
                          <a:solidFill>
                            <a:schemeClr val="hlink"/>
                          </a:solidFill>
                          <a:latin typeface="Arial"/>
                          <a:ea typeface="Arial"/>
                          <a:cs typeface="Arial"/>
                          <a:sym typeface="Arial"/>
                          <a:hlinkClick r:id="rId6"/>
                        </a:rPr>
                        <a:t>Text</a:t>
                      </a:r>
                      <a:r>
                        <a:rPr lang="en-US" sz="1200" b="0" i="0" u="none" strike="noStrike" cap="none">
                          <a:solidFill>
                            <a:srgbClr val="000000"/>
                          </a:solidFill>
                          <a:latin typeface="Arial"/>
                          <a:ea typeface="Arial"/>
                          <a:cs typeface="Arial"/>
                          <a:sym typeface="Arial"/>
                        </a:rPr>
                        <a:t> of </a:t>
                      </a:r>
                      <a:r>
                        <a:rPr lang="en-US" sz="1200" b="0" i="0" u="sng" strike="noStrike" cap="none">
                          <a:solidFill>
                            <a:schemeClr val="hlink"/>
                          </a:solidFill>
                          <a:latin typeface="Arial"/>
                          <a:ea typeface="Arial"/>
                          <a:cs typeface="Arial"/>
                          <a:sym typeface="Arial"/>
                          <a:hlinkClick r:id="rId3"/>
                        </a:rPr>
                        <a:t>Element</a:t>
                      </a:r>
                      <a:r>
                        <a:rPr lang="en-US" sz="1200" b="0" i="0" u="none" strike="noStrike" cap="none">
                          <a:solidFill>
                            <a:srgbClr val="000000"/>
                          </a:solidFill>
                          <a:latin typeface="Arial"/>
                          <a:ea typeface="Arial"/>
                          <a:cs typeface="Arial"/>
                          <a:sym typeface="Arial"/>
                        </a:rPr>
                        <a:t> or </a:t>
                      </a:r>
                      <a:r>
                        <a:rPr lang="en-US" sz="1200" b="0" i="0" u="sng" strike="noStrike" cap="none">
                          <a:solidFill>
                            <a:schemeClr val="hlink"/>
                          </a:solidFill>
                          <a:latin typeface="Arial"/>
                          <a:ea typeface="Arial"/>
                          <a:cs typeface="Arial"/>
                          <a:sym typeface="Arial"/>
                          <a:hlinkClick r:id="rId7"/>
                        </a:rPr>
                        <a:t>Attr</a:t>
                      </a:r>
                      <a:r>
                        <a:rPr lang="en-US" sz="1200" b="0" i="0" u="none" strike="noStrike" cap="none">
                          <a:solidFill>
                            <a:srgbClr val="000000"/>
                          </a:solidFill>
                          <a:latin typeface="Arial"/>
                          <a:ea typeface="Arial"/>
                          <a:cs typeface="Arial"/>
                          <a:sym typeface="Arial"/>
                        </a:rPr>
                        <a:t>.</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73425">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Node.PROCESSING_INSTRUCTION_NODE</a:t>
                      </a:r>
                      <a:endParaRPr sz="1000" b="0" i="0" u="none" strike="noStrike" cap="none">
                        <a:solidFill>
                          <a:srgbClr val="000000"/>
                        </a:solidFill>
                        <a:latin typeface="Arial"/>
                        <a:ea typeface="Arial"/>
                        <a:cs typeface="Arial"/>
                        <a:sym typeface="Arial"/>
                      </a:endParaRPr>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7</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A </a:t>
                      </a:r>
                      <a:r>
                        <a:rPr lang="en-US" sz="1200" b="0" i="0" u="sng" strike="noStrike" cap="none">
                          <a:solidFill>
                            <a:schemeClr val="hlink"/>
                          </a:solidFill>
                          <a:latin typeface="Arial"/>
                          <a:ea typeface="Arial"/>
                          <a:cs typeface="Arial"/>
                          <a:sym typeface="Arial"/>
                          <a:hlinkClick r:id="rId8"/>
                        </a:rPr>
                        <a:t>ProcessingInstruction</a:t>
                      </a:r>
                      <a:r>
                        <a:rPr lang="en-US" sz="1200" b="0" i="0" u="none" strike="noStrike" cap="none">
                          <a:solidFill>
                            <a:srgbClr val="000000"/>
                          </a:solidFill>
                          <a:latin typeface="Arial"/>
                          <a:ea typeface="Arial"/>
                          <a:cs typeface="Arial"/>
                          <a:sym typeface="Arial"/>
                        </a:rPr>
                        <a:t> of an XML document such as &lt;?xml-stylesheet ... ?&gt; declaration.</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7475">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Node.COMMENT_NODE</a:t>
                      </a:r>
                      <a:endParaRPr/>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8</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A </a:t>
                      </a:r>
                      <a:r>
                        <a:rPr lang="en-US" sz="1200" b="0" i="0" u="sng" strike="noStrike" cap="none">
                          <a:solidFill>
                            <a:schemeClr val="hlink"/>
                          </a:solidFill>
                          <a:latin typeface="Arial"/>
                          <a:ea typeface="Arial"/>
                          <a:cs typeface="Arial"/>
                          <a:sym typeface="Arial"/>
                          <a:hlinkClick r:id="rId9"/>
                        </a:rPr>
                        <a:t>Comment</a:t>
                      </a:r>
                      <a:r>
                        <a:rPr lang="en-US" sz="1200" b="0" i="0" u="none" strike="noStrike" cap="none">
                          <a:solidFill>
                            <a:srgbClr val="000000"/>
                          </a:solidFill>
                          <a:latin typeface="Arial"/>
                          <a:ea typeface="Arial"/>
                          <a:cs typeface="Arial"/>
                          <a:sym typeface="Arial"/>
                        </a:rPr>
                        <a:t> node.</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7475">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Node.DOCUMENT_NODE</a:t>
                      </a:r>
                      <a:endParaRPr sz="1000" b="0" i="0" u="none" strike="noStrike" cap="none">
                        <a:solidFill>
                          <a:srgbClr val="000000"/>
                        </a:solidFill>
                        <a:latin typeface="Arial"/>
                        <a:ea typeface="Arial"/>
                        <a:cs typeface="Arial"/>
                        <a:sym typeface="Arial"/>
                      </a:endParaRPr>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9</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A </a:t>
                      </a:r>
                      <a:r>
                        <a:rPr lang="en-US" sz="1200" b="0" i="0" u="sng" strike="noStrike" cap="none">
                          <a:solidFill>
                            <a:schemeClr val="hlink"/>
                          </a:solidFill>
                          <a:latin typeface="Arial"/>
                          <a:ea typeface="Arial"/>
                          <a:cs typeface="Arial"/>
                          <a:sym typeface="Arial"/>
                          <a:hlinkClick r:id="rId10"/>
                        </a:rPr>
                        <a:t>Document</a:t>
                      </a:r>
                      <a:r>
                        <a:rPr lang="en-US" sz="1200" b="0" i="0" u="none" strike="noStrike" cap="none">
                          <a:solidFill>
                            <a:srgbClr val="000000"/>
                          </a:solidFill>
                          <a:latin typeface="Arial"/>
                          <a:ea typeface="Arial"/>
                          <a:cs typeface="Arial"/>
                          <a:sym typeface="Arial"/>
                        </a:rPr>
                        <a:t> node.</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773425">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Node.DOCUMENT_TYPE_NODE</a:t>
                      </a:r>
                      <a:endParaRPr sz="1000" b="0" i="0" u="none" strike="noStrike" cap="none">
                        <a:solidFill>
                          <a:srgbClr val="000000"/>
                        </a:solidFill>
                        <a:latin typeface="Arial"/>
                        <a:ea typeface="Arial"/>
                        <a:cs typeface="Arial"/>
                        <a:sym typeface="Arial"/>
                      </a:endParaRPr>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10</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A </a:t>
                      </a:r>
                      <a:r>
                        <a:rPr lang="en-US" sz="1200" b="0" i="0" u="sng" strike="noStrike" cap="none">
                          <a:solidFill>
                            <a:schemeClr val="hlink"/>
                          </a:solidFill>
                          <a:latin typeface="Arial"/>
                          <a:ea typeface="Arial"/>
                          <a:cs typeface="Arial"/>
                          <a:sym typeface="Arial"/>
                          <a:hlinkClick r:id="rId11"/>
                        </a:rPr>
                        <a:t>DocumentType</a:t>
                      </a:r>
                      <a:r>
                        <a:rPr lang="en-US" sz="1200" b="0" i="0" u="none" strike="noStrike" cap="none">
                          <a:solidFill>
                            <a:srgbClr val="000000"/>
                          </a:solidFill>
                          <a:latin typeface="Arial"/>
                          <a:ea typeface="Arial"/>
                          <a:cs typeface="Arial"/>
                          <a:sym typeface="Arial"/>
                        </a:rPr>
                        <a:t> node e.g. &lt;!DOCTYPE html&gt;for HTML5 documents.</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52400">
                <a:tc>
                  <a:txBody>
                    <a:bodyPr/>
                    <a:lstStyle/>
                    <a:p>
                      <a:pPr marL="0" marR="0" lvl="0" indent="0" algn="l" rtl="0">
                        <a:spcBef>
                          <a:spcPts val="0"/>
                        </a:spcBef>
                        <a:spcAft>
                          <a:spcPts val="0"/>
                        </a:spcAft>
                        <a:buNone/>
                      </a:pPr>
                      <a:r>
                        <a:rPr lang="en-US" sz="1000" b="0" i="0" u="none" strike="noStrike" cap="none">
                          <a:solidFill>
                            <a:srgbClr val="000000"/>
                          </a:solidFill>
                          <a:latin typeface="Arial"/>
                          <a:ea typeface="Arial"/>
                          <a:cs typeface="Arial"/>
                          <a:sym typeface="Arial"/>
                        </a:rPr>
                        <a:t>Node.DOCUMENT_FRAGMENT_NODE</a:t>
                      </a:r>
                      <a:endParaRPr sz="1000" b="0" i="0" u="none" strike="noStrike" cap="none">
                        <a:solidFill>
                          <a:srgbClr val="000000"/>
                        </a:solidFill>
                        <a:latin typeface="Arial"/>
                        <a:ea typeface="Arial"/>
                        <a:cs typeface="Arial"/>
                        <a:sym typeface="Arial"/>
                      </a:endParaRPr>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11</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Arial"/>
                          <a:ea typeface="Arial"/>
                          <a:cs typeface="Arial"/>
                          <a:sym typeface="Arial"/>
                        </a:rPr>
                        <a:t>A </a:t>
                      </a:r>
                      <a:r>
                        <a:rPr lang="en-US" sz="1200" b="0" i="0" u="sng" strike="noStrike" cap="none">
                          <a:solidFill>
                            <a:schemeClr val="hlink"/>
                          </a:solidFill>
                          <a:latin typeface="Arial"/>
                          <a:ea typeface="Arial"/>
                          <a:cs typeface="Arial"/>
                          <a:sym typeface="Arial"/>
                          <a:hlinkClick r:id="rId12"/>
                        </a:rPr>
                        <a:t>DocumentFragment</a:t>
                      </a:r>
                      <a:r>
                        <a:rPr lang="en-US" sz="1200" b="0" i="0" u="none" strike="noStrike" cap="none">
                          <a:solidFill>
                            <a:srgbClr val="000000"/>
                          </a:solidFill>
                          <a:latin typeface="Arial"/>
                          <a:ea typeface="Arial"/>
                          <a:cs typeface="Arial"/>
                          <a:sym typeface="Arial"/>
                        </a:rPr>
                        <a:t> node.</a:t>
                      </a:r>
                      <a:endParaRPr sz="1200" u="none" strike="noStrike" cap="none"/>
                    </a:p>
                  </a:txBody>
                  <a:tcPr marL="59700" marR="59700" marT="52250" marB="52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592" name="Google Shape;592;p56"/>
          <p:cNvSpPr/>
          <p:nvPr/>
        </p:nvSpPr>
        <p:spPr>
          <a:xfrm>
            <a:off x="3109913" y="2060575"/>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7"/>
          <p:cNvSpPr txBox="1">
            <a:spLocks noGrp="1"/>
          </p:cNvSpPr>
          <p:nvPr>
            <p:ph type="title"/>
          </p:nvPr>
        </p:nvSpPr>
        <p:spPr>
          <a:xfrm>
            <a:off x="1163205" y="3826604"/>
            <a:ext cx="5273105"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dirty="0"/>
              <a:t>MANIPULATIONS</a:t>
            </a:r>
            <a:endParaRPr dirty="0"/>
          </a:p>
        </p:txBody>
      </p:sp>
      <p:sp>
        <p:nvSpPr>
          <p:cNvPr id="599" name="Google Shape;599;p57"/>
          <p:cNvSpPr txBox="1">
            <a:spLocks noGrp="1"/>
          </p:cNvSpPr>
          <p:nvPr>
            <p:ph type="body" idx="3"/>
          </p:nvPr>
        </p:nvSpPr>
        <p:spPr>
          <a:xfrm>
            <a:off x="1155505" y="3276170"/>
            <a:ext cx="749244" cy="356572"/>
          </a:xfrm>
          <a:prstGeom prst="rect">
            <a:avLst/>
          </a:prstGeom>
          <a:solidFill>
            <a:schemeClr val="accent2"/>
          </a:solidFill>
          <a:ln>
            <a:noFill/>
          </a:ln>
        </p:spPr>
        <p:txBody>
          <a:bodyPr spcFirstLastPara="1" wrap="square" lIns="68575" tIns="34275" rIns="68575" bIns="34275" anchor="t" anchorCtr="0">
            <a:noAutofit/>
          </a:bodyPr>
          <a:lstStyle/>
          <a:p>
            <a:pPr marL="0" lvl="0" indent="0" algn="l" rtl="0">
              <a:spcBef>
                <a:spcPts val="0"/>
              </a:spcBef>
              <a:spcAft>
                <a:spcPts val="0"/>
              </a:spcAft>
              <a:buClr>
                <a:srgbClr val="FFFFFF"/>
              </a:buClr>
              <a:buSzPts val="1800"/>
              <a:buNone/>
            </a:pPr>
            <a:r>
              <a:rPr lang="en-US"/>
              <a:t>DOM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8"/>
          <p:cNvSpPr txBox="1">
            <a:spLocks noGrp="1"/>
          </p:cNvSpPr>
          <p:nvPr>
            <p:ph type="body" idx="1"/>
          </p:nvPr>
        </p:nvSpPr>
        <p:spPr>
          <a:xfrm>
            <a:off x="480485" y="1776415"/>
            <a:ext cx="5615516" cy="419643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a:solidFill>
                  <a:srgbClr val="A5A5A5"/>
                </a:solidFill>
              </a:rPr>
              <a:t>each method has its own “return” result: </a:t>
            </a:r>
            <a:br>
              <a:rPr lang="en-US" sz="1600">
                <a:solidFill>
                  <a:srgbClr val="A5A5A5"/>
                </a:solidFill>
              </a:rPr>
            </a:br>
            <a:r>
              <a:rPr lang="en-US" sz="1600">
                <a:solidFill>
                  <a:srgbClr val="A5A5A5"/>
                </a:solidFill>
              </a:rPr>
              <a:t>*Element, NodeList, HTMLCollection etc.</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You may call DOM QUERY methods on EVERY “Element” type (not only document object)</a:t>
            </a:r>
            <a:endParaRPr/>
          </a:p>
          <a:p>
            <a:pPr marL="173732" marR="0" lvl="0" indent="-72131" algn="l" rtl="0">
              <a:lnSpc>
                <a:spcPct val="120000"/>
              </a:lnSpc>
              <a:spcBef>
                <a:spcPts val="1000"/>
              </a:spcBef>
              <a:spcAft>
                <a:spcPts val="0"/>
              </a:spcAft>
              <a:buClr>
                <a:schemeClr val="accent2"/>
              </a:buClr>
              <a:buSzPts val="1600"/>
              <a:buFont typeface="Arial"/>
              <a:buNone/>
            </a:pPr>
            <a:endParaRPr sz="1600">
              <a:solidFill>
                <a:srgbClr val="A5A5A5"/>
              </a:solidFill>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And you can CHAIN search to the result:</a:t>
            </a:r>
            <a:endParaRPr/>
          </a:p>
          <a:p>
            <a:pPr marL="173732" marR="0" lvl="0" indent="-55177" algn="l" rtl="0">
              <a:lnSpc>
                <a:spcPct val="120000"/>
              </a:lnSpc>
              <a:spcBef>
                <a:spcPts val="1000"/>
              </a:spcBef>
              <a:spcAft>
                <a:spcPts val="0"/>
              </a:spcAft>
              <a:buClr>
                <a:schemeClr val="accent2"/>
              </a:buClr>
              <a:buSzPts val="1867"/>
              <a:buFont typeface="Arial"/>
              <a:buNone/>
            </a:pPr>
            <a:endParaRPr/>
          </a:p>
        </p:txBody>
      </p:sp>
      <p:sp>
        <p:nvSpPr>
          <p:cNvPr id="605" name="Google Shape;605;p58"/>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Manipulations</a:t>
            </a:r>
            <a:endParaRPr/>
          </a:p>
        </p:txBody>
      </p:sp>
      <p:sp>
        <p:nvSpPr>
          <p:cNvPr id="606" name="Google Shape;606;p58"/>
          <p:cNvSpPr txBox="1">
            <a:spLocks noGrp="1"/>
          </p:cNvSpPr>
          <p:nvPr>
            <p:ph type="body" idx="3"/>
          </p:nvPr>
        </p:nvSpPr>
        <p:spPr>
          <a:xfrm>
            <a:off x="557531" y="1335234"/>
            <a:ext cx="869469"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Generic</a:t>
            </a:r>
            <a:endParaRPr/>
          </a:p>
        </p:txBody>
      </p:sp>
      <p:sp>
        <p:nvSpPr>
          <p:cNvPr id="607" name="Google Shape;607;p58"/>
          <p:cNvSpPr/>
          <p:nvPr/>
        </p:nvSpPr>
        <p:spPr>
          <a:xfrm>
            <a:off x="6096000" y="1779689"/>
            <a:ext cx="6096000" cy="2177006"/>
          </a:xfrm>
          <a:prstGeom prst="rect">
            <a:avLst/>
          </a:prstGeom>
          <a:noFill/>
          <a:ln>
            <a:noFill/>
          </a:ln>
        </p:spPr>
        <p:txBody>
          <a:bodyPr spcFirstLastPara="1" wrap="square" lIns="91425" tIns="45700" rIns="91425" bIns="45700"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FIRST OF ALL: ensure DOM is ready with document.readyState event handler!</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u="sng">
                <a:solidFill>
                  <a:srgbClr val="FF0000"/>
                </a:solidFill>
                <a:latin typeface="Trebuchet MS"/>
                <a:ea typeface="Trebuchet MS"/>
                <a:cs typeface="Trebuchet MS"/>
                <a:sym typeface="Trebuchet MS"/>
              </a:rPr>
              <a:t>WARNING:</a:t>
            </a:r>
            <a:br>
              <a:rPr lang="en-US" sz="1400">
                <a:solidFill>
                  <a:srgbClr val="000000"/>
                </a:solidFill>
                <a:latin typeface="Arial"/>
                <a:ea typeface="Arial"/>
                <a:cs typeface="Arial"/>
                <a:sym typeface="Arial"/>
              </a:rPr>
            </a:br>
            <a:r>
              <a:rPr lang="en-US" sz="1600">
                <a:solidFill>
                  <a:srgbClr val="A5A5A5"/>
                </a:solidFill>
                <a:latin typeface="Trebuchet MS"/>
                <a:ea typeface="Trebuchet MS"/>
                <a:cs typeface="Trebuchet MS"/>
                <a:sym typeface="Trebuchet MS"/>
              </a:rPr>
              <a:t>If your HTML changes, your JavaScript might break</a:t>
            </a:r>
            <a:endParaRPr/>
          </a:p>
          <a:p>
            <a:pPr marL="0" marR="0" lvl="0" indent="0" algn="l" rtl="0">
              <a:spcBef>
                <a:spcPts val="100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pic>
        <p:nvPicPr>
          <p:cNvPr id="608" name="Google Shape;608;p58"/>
          <p:cNvPicPr preferRelativeResize="0"/>
          <p:nvPr/>
        </p:nvPicPr>
        <p:blipFill rotWithShape="1">
          <a:blip r:embed="rId3">
            <a:alphaModFix/>
          </a:blip>
          <a:srcRect/>
          <a:stretch/>
        </p:blipFill>
        <p:spPr>
          <a:xfrm>
            <a:off x="695506" y="4116170"/>
            <a:ext cx="4762500" cy="141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9"/>
          <p:cNvSpPr txBox="1">
            <a:spLocks noGrp="1"/>
          </p:cNvSpPr>
          <p:nvPr>
            <p:ph type="title"/>
          </p:nvPr>
        </p:nvSpPr>
        <p:spPr>
          <a:xfrm>
            <a:off x="1163206" y="3835482"/>
            <a:ext cx="6151994"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WALKING THE DOM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0"/>
          <p:cNvSpPr txBox="1">
            <a:spLocks noGrp="1"/>
          </p:cNvSpPr>
          <p:nvPr>
            <p:ph type="body" idx="1"/>
          </p:nvPr>
        </p:nvSpPr>
        <p:spPr>
          <a:xfrm>
            <a:off x="480484" y="1569218"/>
            <a:ext cx="5250845" cy="419643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All</a:t>
            </a:r>
            <a:r>
              <a:rPr lang="en-US"/>
              <a:t> </a:t>
            </a:r>
            <a:r>
              <a:rPr lang="en-US" sz="1600">
                <a:solidFill>
                  <a:srgbClr val="A5A5A5"/>
                </a:solidFill>
                <a:latin typeface="Trebuchet MS"/>
                <a:ea typeface="Trebuchet MS"/>
                <a:cs typeface="Trebuchet MS"/>
                <a:sym typeface="Trebuchet MS"/>
              </a:rPr>
              <a:t>operations on the DOM start with the </a:t>
            </a:r>
            <a:r>
              <a:rPr lang="en-US" sz="1600">
                <a:latin typeface="Consolas"/>
                <a:ea typeface="Consolas"/>
                <a:cs typeface="Consolas"/>
                <a:sym typeface="Consolas"/>
              </a:rPr>
              <a:t>document</a:t>
            </a:r>
            <a:r>
              <a:rPr lang="en-US" sz="1600">
                <a:solidFill>
                  <a:srgbClr val="A5A5A5"/>
                </a:solidFill>
                <a:latin typeface="Trebuchet MS"/>
                <a:ea typeface="Trebuchet MS"/>
                <a:cs typeface="Trebuchet MS"/>
                <a:sym typeface="Trebuchet MS"/>
              </a:rPr>
              <a:t> object. From it we can access any node.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The topmost tree nodes are available directly as document properties:</a:t>
            </a:r>
            <a:endParaRPr sz="1333">
              <a:solidFill>
                <a:srgbClr val="A5A5A5"/>
              </a:solidFill>
              <a:latin typeface="Trebuchet MS"/>
              <a:ea typeface="Trebuchet MS"/>
              <a:cs typeface="Trebuchet MS"/>
              <a:sym typeface="Trebuchet MS"/>
            </a:endParaRPr>
          </a:p>
          <a:p>
            <a:pPr marL="546100" lvl="0" indent="-160338" algn="l" rtl="0">
              <a:lnSpc>
                <a:spcPct val="120000"/>
              </a:lnSpc>
              <a:spcBef>
                <a:spcPts val="1000"/>
              </a:spcBef>
              <a:spcAft>
                <a:spcPts val="0"/>
              </a:spcAft>
              <a:buSzPts val="1333"/>
              <a:buFont typeface="Noto Sans Symbols"/>
              <a:buChar char="▪"/>
            </a:pPr>
            <a:r>
              <a:rPr lang="en-US" sz="1333">
                <a:latin typeface="Consolas"/>
                <a:ea typeface="Consolas"/>
                <a:cs typeface="Consolas"/>
                <a:sym typeface="Consolas"/>
              </a:rPr>
              <a:t>&lt;html&gt; = document.documentElement</a:t>
            </a:r>
            <a:endParaRPr sz="1333">
              <a:latin typeface="Consolas"/>
              <a:ea typeface="Consolas"/>
              <a:cs typeface="Consolas"/>
              <a:sym typeface="Consolas"/>
            </a:endParaRPr>
          </a:p>
          <a:p>
            <a:pPr marL="546100" lvl="0" indent="-160338" algn="l" rtl="0">
              <a:lnSpc>
                <a:spcPct val="120000"/>
              </a:lnSpc>
              <a:spcBef>
                <a:spcPts val="1000"/>
              </a:spcBef>
              <a:spcAft>
                <a:spcPts val="0"/>
              </a:spcAft>
              <a:buSzPts val="1333"/>
              <a:buFont typeface="Noto Sans Symbols"/>
              <a:buChar char="▪"/>
            </a:pPr>
            <a:r>
              <a:rPr lang="en-US" sz="1333">
                <a:latin typeface="Consolas"/>
                <a:ea typeface="Consolas"/>
                <a:cs typeface="Consolas"/>
                <a:sym typeface="Consolas"/>
              </a:rPr>
              <a:t>&lt;body&gt; = document.body</a:t>
            </a:r>
            <a:endParaRPr sz="1333">
              <a:latin typeface="Consolas"/>
              <a:ea typeface="Consolas"/>
              <a:cs typeface="Consolas"/>
              <a:sym typeface="Consolas"/>
            </a:endParaRPr>
          </a:p>
          <a:p>
            <a:pPr marL="546100" lvl="0" indent="-160338" algn="l" rtl="0">
              <a:lnSpc>
                <a:spcPct val="120000"/>
              </a:lnSpc>
              <a:spcBef>
                <a:spcPts val="1000"/>
              </a:spcBef>
              <a:spcAft>
                <a:spcPts val="0"/>
              </a:spcAft>
              <a:buSzPts val="1333"/>
              <a:buFont typeface="Noto Sans Symbols"/>
              <a:buChar char="▪"/>
            </a:pPr>
            <a:r>
              <a:rPr lang="en-US" sz="1333">
                <a:latin typeface="Consolas"/>
                <a:ea typeface="Consolas"/>
                <a:cs typeface="Consolas"/>
                <a:sym typeface="Consolas"/>
              </a:rPr>
              <a:t>&lt;head&gt; = document.head</a:t>
            </a:r>
            <a:endParaRPr sz="1333">
              <a:latin typeface="Consolas"/>
              <a:ea typeface="Consolas"/>
              <a:cs typeface="Consolas"/>
              <a:sym typeface="Consolas"/>
            </a:endParaRPr>
          </a:p>
          <a:p>
            <a:pPr marL="173732" marR="0" lvl="0" indent="-72131" algn="l" rtl="0">
              <a:lnSpc>
                <a:spcPct val="120000"/>
              </a:lnSpc>
              <a:spcBef>
                <a:spcPts val="1000"/>
              </a:spcBef>
              <a:spcAft>
                <a:spcPts val="0"/>
              </a:spcAft>
              <a:buClr>
                <a:schemeClr val="accent2"/>
              </a:buClr>
              <a:buSzPts val="1600"/>
              <a:buFont typeface="Arial"/>
              <a:buNone/>
            </a:pPr>
            <a:endParaRPr sz="1600">
              <a:solidFill>
                <a:srgbClr val="A5A5A5"/>
              </a:solidFill>
              <a:latin typeface="Trebuchet MS"/>
              <a:ea typeface="Trebuchet MS"/>
              <a:cs typeface="Trebuchet MS"/>
              <a:sym typeface="Trebuchet MS"/>
            </a:endParaRPr>
          </a:p>
        </p:txBody>
      </p:sp>
      <p:sp>
        <p:nvSpPr>
          <p:cNvPr id="619" name="Google Shape;619;p60"/>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Walking the DOM</a:t>
            </a:r>
            <a:endParaRPr/>
          </a:p>
        </p:txBody>
      </p:sp>
      <p:pic>
        <p:nvPicPr>
          <p:cNvPr id="620" name="Google Shape;620;p60"/>
          <p:cNvPicPr preferRelativeResize="0"/>
          <p:nvPr/>
        </p:nvPicPr>
        <p:blipFill rotWithShape="1">
          <a:blip r:embed="rId3">
            <a:alphaModFix/>
          </a:blip>
          <a:srcRect/>
          <a:stretch/>
        </p:blipFill>
        <p:spPr>
          <a:xfrm>
            <a:off x="6676085" y="1569218"/>
            <a:ext cx="4439839" cy="38577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1"/>
          <p:cNvSpPr txBox="1">
            <a:spLocks noGrp="1"/>
          </p:cNvSpPr>
          <p:nvPr>
            <p:ph type="body" idx="1"/>
          </p:nvPr>
        </p:nvSpPr>
        <p:spPr>
          <a:xfrm>
            <a:off x="480485" y="1776415"/>
            <a:ext cx="5250844" cy="4281485"/>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480"/>
              <a:buFont typeface="Arial"/>
              <a:buChar char="•"/>
            </a:pPr>
            <a:r>
              <a:rPr lang="en-US" sz="1480" i="1">
                <a:solidFill>
                  <a:schemeClr val="accent2"/>
                </a:solidFill>
                <a:latin typeface="Trebuchet MS"/>
                <a:ea typeface="Trebuchet MS"/>
                <a:cs typeface="Trebuchet MS"/>
                <a:sym typeface="Trebuchet MS"/>
              </a:rPr>
              <a:t>Child nodes </a:t>
            </a:r>
            <a:r>
              <a:rPr lang="en-US" sz="1480">
                <a:solidFill>
                  <a:srgbClr val="A5A5A5"/>
                </a:solidFill>
                <a:latin typeface="Trebuchet MS"/>
                <a:ea typeface="Trebuchet MS"/>
                <a:cs typeface="Trebuchet MS"/>
                <a:sym typeface="Trebuchet MS"/>
              </a:rPr>
              <a:t>(or </a:t>
            </a:r>
            <a:r>
              <a:rPr lang="en-US" sz="1480" i="1">
                <a:solidFill>
                  <a:schemeClr val="accent2"/>
                </a:solidFill>
                <a:latin typeface="Trebuchet MS"/>
                <a:ea typeface="Trebuchet MS"/>
                <a:cs typeface="Trebuchet MS"/>
                <a:sym typeface="Trebuchet MS"/>
              </a:rPr>
              <a:t>children</a:t>
            </a:r>
            <a:r>
              <a:rPr lang="en-US" sz="1480">
                <a:solidFill>
                  <a:srgbClr val="A5A5A5"/>
                </a:solidFill>
                <a:latin typeface="Trebuchet MS"/>
                <a:ea typeface="Trebuchet MS"/>
                <a:cs typeface="Trebuchet MS"/>
                <a:sym typeface="Trebuchet MS"/>
              </a:rPr>
              <a:t>) – elements that are direct children.</a:t>
            </a:r>
            <a:endParaRPr/>
          </a:p>
          <a:p>
            <a:pPr marL="173732" marR="0" lvl="0" indent="-173732" algn="l" rtl="0">
              <a:lnSpc>
                <a:spcPct val="120000"/>
              </a:lnSpc>
              <a:spcBef>
                <a:spcPts val="1000"/>
              </a:spcBef>
              <a:spcAft>
                <a:spcPts val="0"/>
              </a:spcAft>
              <a:buClr>
                <a:schemeClr val="accent2"/>
              </a:buClr>
              <a:buSzPts val="1480"/>
              <a:buFont typeface="Arial"/>
              <a:buChar char="•"/>
            </a:pPr>
            <a:r>
              <a:rPr lang="en-US" sz="1480" i="1">
                <a:solidFill>
                  <a:schemeClr val="accent2"/>
                </a:solidFill>
                <a:latin typeface="Trebuchet MS"/>
                <a:ea typeface="Trebuchet MS"/>
                <a:cs typeface="Trebuchet MS"/>
                <a:sym typeface="Trebuchet MS"/>
              </a:rPr>
              <a:t>Descendants</a:t>
            </a:r>
            <a:r>
              <a:rPr lang="en-US" sz="1480">
                <a:solidFill>
                  <a:srgbClr val="A5A5A5"/>
                </a:solidFill>
                <a:latin typeface="Trebuchet MS"/>
                <a:ea typeface="Trebuchet MS"/>
                <a:cs typeface="Trebuchet MS"/>
                <a:sym typeface="Trebuchet MS"/>
              </a:rPr>
              <a:t> – all elements that are nested in the given one, including children, their children and so on.</a:t>
            </a:r>
            <a:endParaRPr/>
          </a:p>
          <a:p>
            <a:pPr marL="173732" marR="0" lvl="0" indent="-173732" algn="l" rtl="0">
              <a:lnSpc>
                <a:spcPct val="120000"/>
              </a:lnSpc>
              <a:spcBef>
                <a:spcPts val="1000"/>
              </a:spcBef>
              <a:spcAft>
                <a:spcPts val="0"/>
              </a:spcAft>
              <a:buClr>
                <a:schemeClr val="accent2"/>
              </a:buClr>
              <a:buSzPts val="1480"/>
              <a:buFont typeface="Arial"/>
              <a:buChar char="•"/>
            </a:pPr>
            <a:r>
              <a:rPr lang="en-US" sz="1480">
                <a:solidFill>
                  <a:srgbClr val="A5A5A5"/>
                </a:solidFill>
                <a:latin typeface="Trebuchet MS"/>
                <a:ea typeface="Trebuchet MS"/>
                <a:cs typeface="Trebuchet MS"/>
                <a:sym typeface="Trebuchet MS"/>
              </a:rPr>
              <a:t>The</a:t>
            </a:r>
            <a:r>
              <a:rPr lang="en-US" sz="1480">
                <a:latin typeface="Trebuchet MS"/>
                <a:ea typeface="Trebuchet MS"/>
                <a:cs typeface="Trebuchet MS"/>
                <a:sym typeface="Trebuchet MS"/>
              </a:rPr>
              <a:t> elem.</a:t>
            </a:r>
            <a:r>
              <a:rPr lang="en-US" sz="1480">
                <a:solidFill>
                  <a:schemeClr val="accent2"/>
                </a:solidFill>
                <a:latin typeface="Consolas"/>
                <a:ea typeface="Consolas"/>
                <a:cs typeface="Consolas"/>
                <a:sym typeface="Consolas"/>
              </a:rPr>
              <a:t>childNodes</a:t>
            </a:r>
            <a:r>
              <a:rPr lang="en-US" sz="1480">
                <a:latin typeface="Trebuchet MS"/>
                <a:ea typeface="Trebuchet MS"/>
                <a:cs typeface="Trebuchet MS"/>
                <a:sym typeface="Trebuchet MS"/>
              </a:rPr>
              <a:t> </a:t>
            </a:r>
            <a:r>
              <a:rPr lang="en-US" sz="1480">
                <a:solidFill>
                  <a:srgbClr val="A5A5A5"/>
                </a:solidFill>
                <a:latin typeface="Trebuchet MS"/>
                <a:ea typeface="Trebuchet MS"/>
                <a:cs typeface="Trebuchet MS"/>
                <a:sym typeface="Trebuchet MS"/>
              </a:rPr>
              <a:t>property provides access to all child nodes, including text nodes and comments. Including, the text nodes that create spaces between inline-block elements, which harms us often times when making layouts.</a:t>
            </a:r>
            <a:endParaRPr/>
          </a:p>
          <a:p>
            <a:pPr marL="173732" marR="0" lvl="0" indent="-173732" algn="l" rtl="0">
              <a:lnSpc>
                <a:spcPct val="120000"/>
              </a:lnSpc>
              <a:spcBef>
                <a:spcPts val="1000"/>
              </a:spcBef>
              <a:spcAft>
                <a:spcPts val="0"/>
              </a:spcAft>
              <a:buClr>
                <a:schemeClr val="accent2"/>
              </a:buClr>
              <a:buSzPts val="1480"/>
              <a:buFont typeface="Arial"/>
              <a:buChar char="•"/>
            </a:pPr>
            <a:r>
              <a:rPr lang="en-US" sz="1480">
                <a:solidFill>
                  <a:srgbClr val="A5A5A5"/>
                </a:solidFill>
                <a:latin typeface="Trebuchet MS"/>
                <a:ea typeface="Trebuchet MS"/>
                <a:cs typeface="Trebuchet MS"/>
                <a:sym typeface="Trebuchet MS"/>
              </a:rPr>
              <a:t>Properties </a:t>
            </a:r>
            <a:r>
              <a:rPr lang="en-US" sz="1480">
                <a:solidFill>
                  <a:schemeClr val="accent2"/>
                </a:solidFill>
                <a:latin typeface="Consolas"/>
                <a:ea typeface="Consolas"/>
                <a:cs typeface="Consolas"/>
                <a:sym typeface="Consolas"/>
              </a:rPr>
              <a:t>firstChild</a:t>
            </a:r>
            <a:r>
              <a:rPr lang="en-US" sz="1480">
                <a:solidFill>
                  <a:srgbClr val="A5A5A5"/>
                </a:solidFill>
                <a:latin typeface="Trebuchet MS"/>
                <a:ea typeface="Trebuchet MS"/>
                <a:cs typeface="Trebuchet MS"/>
                <a:sym typeface="Trebuchet MS"/>
              </a:rPr>
              <a:t> and </a:t>
            </a:r>
            <a:r>
              <a:rPr lang="en-US" sz="1480">
                <a:solidFill>
                  <a:schemeClr val="accent2"/>
                </a:solidFill>
                <a:latin typeface="Consolas"/>
                <a:ea typeface="Consolas"/>
                <a:cs typeface="Consolas"/>
                <a:sym typeface="Consolas"/>
              </a:rPr>
              <a:t>lastChild</a:t>
            </a:r>
            <a:r>
              <a:rPr lang="en-US" sz="1480">
                <a:solidFill>
                  <a:srgbClr val="A5A5A5"/>
                </a:solidFill>
                <a:latin typeface="Trebuchet MS"/>
                <a:ea typeface="Trebuchet MS"/>
                <a:cs typeface="Trebuchet MS"/>
                <a:sym typeface="Trebuchet MS"/>
              </a:rPr>
              <a:t> give fast access to the first and last children.</a:t>
            </a:r>
            <a:endParaRPr/>
          </a:p>
          <a:p>
            <a:pPr marL="173732" marR="0" lvl="0" indent="-173732" algn="l" rtl="0">
              <a:lnSpc>
                <a:spcPct val="120000"/>
              </a:lnSpc>
              <a:spcBef>
                <a:spcPts val="1000"/>
              </a:spcBef>
              <a:spcAft>
                <a:spcPts val="0"/>
              </a:spcAft>
              <a:buClr>
                <a:schemeClr val="accent2"/>
              </a:buClr>
              <a:buSzPts val="1480"/>
              <a:buFont typeface="Arial"/>
              <a:buChar char="•"/>
            </a:pPr>
            <a:r>
              <a:rPr lang="en-US" sz="1480">
                <a:solidFill>
                  <a:srgbClr val="A5A5A5"/>
                </a:solidFill>
                <a:latin typeface="Trebuchet MS"/>
                <a:ea typeface="Trebuchet MS"/>
                <a:cs typeface="Trebuchet MS"/>
                <a:sym typeface="Trebuchet MS"/>
              </a:rPr>
              <a:t>There’s also a special function </a:t>
            </a:r>
            <a:r>
              <a:rPr lang="en-US" sz="1480">
                <a:latin typeface="Consolas"/>
                <a:ea typeface="Consolas"/>
                <a:cs typeface="Consolas"/>
                <a:sym typeface="Consolas"/>
              </a:rPr>
              <a:t>elem</a:t>
            </a:r>
            <a:r>
              <a:rPr lang="en-US" sz="1480">
                <a:solidFill>
                  <a:schemeClr val="accent2"/>
                </a:solidFill>
                <a:latin typeface="Consolas"/>
                <a:ea typeface="Consolas"/>
                <a:cs typeface="Consolas"/>
                <a:sym typeface="Consolas"/>
              </a:rPr>
              <a:t>.hasChildNodes() </a:t>
            </a:r>
            <a:r>
              <a:rPr lang="en-US" sz="1480">
                <a:solidFill>
                  <a:srgbClr val="A5A5A5"/>
                </a:solidFill>
                <a:latin typeface="Trebuchet MS"/>
                <a:ea typeface="Trebuchet MS"/>
                <a:cs typeface="Trebuchet MS"/>
                <a:sym typeface="Trebuchet MS"/>
              </a:rPr>
              <a:t>to check whether there are any child nodes.</a:t>
            </a:r>
            <a:endParaRPr sz="1480">
              <a:latin typeface="Trebuchet MS"/>
              <a:ea typeface="Trebuchet MS"/>
              <a:cs typeface="Trebuchet MS"/>
              <a:sym typeface="Trebuchet MS"/>
            </a:endParaRPr>
          </a:p>
        </p:txBody>
      </p:sp>
      <p:sp>
        <p:nvSpPr>
          <p:cNvPr id="627" name="Google Shape;627;p61"/>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Children: childNodes, firstChild, lastChild</a:t>
            </a:r>
            <a:endParaRPr/>
          </a:p>
        </p:txBody>
      </p:sp>
      <p:sp>
        <p:nvSpPr>
          <p:cNvPr id="628" name="Google Shape;628;p61"/>
          <p:cNvSpPr txBox="1"/>
          <p:nvPr/>
        </p:nvSpPr>
        <p:spPr>
          <a:xfrm>
            <a:off x="6297433" y="3105834"/>
            <a:ext cx="5645426"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err="1">
                <a:solidFill>
                  <a:schemeClr val="dk1"/>
                </a:solidFill>
                <a:latin typeface="Consolas"/>
                <a:ea typeface="Consolas"/>
                <a:cs typeface="Consolas"/>
                <a:sym typeface="Consolas"/>
              </a:rPr>
              <a:t>elem.</a:t>
            </a:r>
            <a:r>
              <a:rPr lang="en-US" sz="1600" dirty="0" err="1">
                <a:solidFill>
                  <a:schemeClr val="accent2"/>
                </a:solidFill>
                <a:latin typeface="Consolas"/>
                <a:ea typeface="Consolas"/>
                <a:cs typeface="Consolas"/>
                <a:sym typeface="Consolas"/>
              </a:rPr>
              <a:t>firstChild</a:t>
            </a:r>
            <a:r>
              <a:rPr lang="en-US" sz="1600" dirty="0">
                <a:solidFill>
                  <a:schemeClr val="accent2"/>
                </a:solidFill>
                <a:latin typeface="Consolas"/>
                <a:ea typeface="Consolas"/>
                <a:cs typeface="Consolas"/>
                <a:sym typeface="Consolas"/>
              </a:rPr>
              <a:t> </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elem.childNodes</a:t>
            </a:r>
            <a:r>
              <a:rPr lang="en-US" sz="1600" dirty="0">
                <a:solidFill>
                  <a:schemeClr val="dk1"/>
                </a:solidFill>
                <a:latin typeface="Consolas"/>
                <a:ea typeface="Consolas"/>
                <a:cs typeface="Consolas"/>
                <a:sym typeface="Consolas"/>
              </a:rPr>
              <a:t>[0]</a:t>
            </a:r>
            <a:endParaRPr sz="1600" dirty="0">
              <a:solidFill>
                <a:schemeClr val="accent2"/>
              </a:solidFill>
              <a:latin typeface="Consolas"/>
              <a:ea typeface="Consolas"/>
              <a:cs typeface="Consolas"/>
              <a:sym typeface="Consolas"/>
            </a:endParaRPr>
          </a:p>
          <a:p>
            <a:pPr marL="0" marR="0" lvl="0" indent="0" algn="l" rtl="0">
              <a:spcBef>
                <a:spcPts val="0"/>
              </a:spcBef>
              <a:spcAft>
                <a:spcPts val="0"/>
              </a:spcAft>
              <a:buNone/>
            </a:pPr>
            <a:endParaRPr sz="1600" dirty="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600" dirty="0" err="1">
                <a:solidFill>
                  <a:schemeClr val="dk1"/>
                </a:solidFill>
                <a:latin typeface="Consolas"/>
                <a:ea typeface="Consolas"/>
                <a:cs typeface="Consolas"/>
                <a:sym typeface="Consolas"/>
              </a:rPr>
              <a:t>elem.</a:t>
            </a:r>
            <a:r>
              <a:rPr lang="en-US" sz="1600" dirty="0" err="1">
                <a:solidFill>
                  <a:schemeClr val="accent2"/>
                </a:solidFill>
                <a:latin typeface="Consolas"/>
                <a:ea typeface="Consolas"/>
                <a:cs typeface="Consolas"/>
                <a:sym typeface="Consolas"/>
              </a:rPr>
              <a:t>lastChild</a:t>
            </a:r>
            <a:r>
              <a:rPr lang="en-US" sz="1600" dirty="0">
                <a:solidFill>
                  <a:schemeClr val="dk1"/>
                </a:solidFill>
                <a:latin typeface="Consolas"/>
                <a:ea typeface="Consolas"/>
                <a:cs typeface="Consolas"/>
                <a:sym typeface="Consolas"/>
              </a:rPr>
              <a:t> ===</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elem.childNodes</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elem.childNodes.length</a:t>
            </a:r>
            <a:r>
              <a:rPr lang="en-US" sz="1600" dirty="0">
                <a:solidFill>
                  <a:schemeClr val="dk1"/>
                </a:solidFill>
                <a:latin typeface="Consolas"/>
                <a:ea typeface="Consolas"/>
                <a:cs typeface="Consolas"/>
                <a:sym typeface="Consolas"/>
              </a:rPr>
              <a:t> - 1] </a:t>
            </a:r>
            <a:endParaRPr sz="1600" dirty="0">
              <a:solidFill>
                <a:schemeClr val="accent2"/>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2"/>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DOM collections</a:t>
            </a:r>
            <a:endParaRPr/>
          </a:p>
        </p:txBody>
      </p:sp>
      <p:sp>
        <p:nvSpPr>
          <p:cNvPr id="635" name="Google Shape;635;p62"/>
          <p:cNvSpPr/>
          <p:nvPr/>
        </p:nvSpPr>
        <p:spPr>
          <a:xfrm>
            <a:off x="441624" y="1426698"/>
            <a:ext cx="5292133" cy="3594189"/>
          </a:xfrm>
          <a:prstGeom prst="rect">
            <a:avLst/>
          </a:prstGeom>
          <a:noFill/>
          <a:ln>
            <a:noFill/>
          </a:ln>
        </p:spPr>
        <p:txBody>
          <a:bodyPr spcFirstLastPara="1" wrap="square" lIns="91425" tIns="45700" rIns="91425" bIns="45700" anchor="t" anchorCtr="0">
            <a:noAutofit/>
          </a:bodyPr>
          <a:lstStyle/>
          <a:p>
            <a:pPr marL="285750" marR="0" lvl="0" indent="-285750" algn="l" rtl="0">
              <a:lnSpc>
                <a:spcPct val="120000"/>
              </a:lnSpc>
              <a:spcBef>
                <a:spcPts val="0"/>
              </a:spcBef>
              <a:spcAft>
                <a:spcPts val="0"/>
              </a:spcAft>
              <a:buClr>
                <a:srgbClr val="39C2D7"/>
              </a:buClr>
              <a:buSzPts val="1600"/>
              <a:buFont typeface="Arial"/>
              <a:buChar char="•"/>
            </a:pPr>
            <a:r>
              <a:rPr lang="en-US" sz="1600" i="1">
                <a:solidFill>
                  <a:schemeClr val="accent2"/>
                </a:solidFill>
                <a:latin typeface="Trebuchet MS"/>
                <a:ea typeface="Trebuchet MS"/>
                <a:cs typeface="Trebuchet MS"/>
                <a:sym typeface="Trebuchet MS"/>
              </a:rPr>
              <a:t>NodeList</a:t>
            </a:r>
            <a:r>
              <a:rPr lang="en-US" sz="1600">
                <a:solidFill>
                  <a:srgbClr val="A5A5A5"/>
                </a:solidFill>
                <a:latin typeface="Trebuchet MS"/>
                <a:ea typeface="Trebuchet MS"/>
                <a:cs typeface="Trebuchet MS"/>
                <a:sym typeface="Trebuchet MS"/>
              </a:rPr>
              <a:t> are collections of nodes such as returned by </a:t>
            </a:r>
            <a:r>
              <a:rPr lang="en-US" sz="1600">
                <a:solidFill>
                  <a:schemeClr val="dk1"/>
                </a:solidFill>
                <a:latin typeface="Trebuchet MS"/>
                <a:ea typeface="Trebuchet MS"/>
                <a:cs typeface="Trebuchet MS"/>
                <a:sym typeface="Trebuchet MS"/>
              </a:rPr>
              <a:t>elem.</a:t>
            </a:r>
            <a:r>
              <a:rPr lang="en-US" sz="1600">
                <a:solidFill>
                  <a:schemeClr val="accent2"/>
                </a:solidFill>
                <a:latin typeface="Consolas"/>
                <a:ea typeface="Consolas"/>
                <a:cs typeface="Consolas"/>
                <a:sym typeface="Consolas"/>
              </a:rPr>
              <a:t>childNodes</a:t>
            </a:r>
            <a:r>
              <a:rPr lang="en-US" sz="1600">
                <a:solidFill>
                  <a:schemeClr val="dk1"/>
                </a:solidFill>
                <a:latin typeface="Trebuchet MS"/>
                <a:ea typeface="Trebuchet MS"/>
                <a:cs typeface="Trebuchet MS"/>
                <a:sym typeface="Trebuchet MS"/>
              </a:rPr>
              <a:t> </a:t>
            </a:r>
            <a:r>
              <a:rPr lang="en-US" sz="1600">
                <a:solidFill>
                  <a:srgbClr val="A5A5A5"/>
                </a:solidFill>
                <a:latin typeface="Trebuchet MS"/>
                <a:ea typeface="Trebuchet MS"/>
                <a:cs typeface="Trebuchet MS"/>
                <a:sym typeface="Trebuchet MS"/>
              </a:rPr>
              <a:t>property and </a:t>
            </a:r>
            <a:r>
              <a:rPr lang="en-US" sz="1600">
                <a:solidFill>
                  <a:schemeClr val="dk1"/>
                </a:solidFill>
                <a:latin typeface="Trebuchet MS"/>
                <a:ea typeface="Trebuchet MS"/>
                <a:cs typeface="Trebuchet MS"/>
                <a:sym typeface="Trebuchet MS"/>
              </a:rPr>
              <a:t>document</a:t>
            </a:r>
            <a:r>
              <a:rPr lang="en-US" sz="1600">
                <a:solidFill>
                  <a:schemeClr val="accent2"/>
                </a:solidFill>
                <a:latin typeface="Consolas"/>
                <a:ea typeface="Consolas"/>
                <a:cs typeface="Consolas"/>
                <a:sym typeface="Consolas"/>
              </a:rPr>
              <a:t>.querySelectorAll() </a:t>
            </a:r>
            <a:r>
              <a:rPr lang="en-US" sz="1600">
                <a:solidFill>
                  <a:srgbClr val="A5A5A5"/>
                </a:solidFill>
                <a:latin typeface="Trebuchet MS"/>
                <a:ea typeface="Trebuchet MS"/>
                <a:cs typeface="Trebuchet MS"/>
                <a:sym typeface="Trebuchet MS"/>
              </a:rPr>
              <a:t>method.</a:t>
            </a:r>
            <a:endParaRPr/>
          </a:p>
          <a:p>
            <a:pPr marL="285750" marR="0" lvl="0" indent="-285750" algn="l" rtl="0">
              <a:lnSpc>
                <a:spcPct val="120000"/>
              </a:lnSpc>
              <a:spcBef>
                <a:spcPts val="1333"/>
              </a:spcBef>
              <a:spcAft>
                <a:spcPts val="0"/>
              </a:spcAft>
              <a:buClr>
                <a:srgbClr val="39C2D7"/>
              </a:buClr>
              <a:buSzPts val="2000"/>
              <a:buFont typeface="Arial"/>
              <a:buChar char="•"/>
            </a:pPr>
            <a:r>
              <a:rPr lang="en-US" sz="2000" b="1">
                <a:solidFill>
                  <a:srgbClr val="C00000"/>
                </a:solidFill>
                <a:latin typeface="Trebuchet MS"/>
                <a:ea typeface="Trebuchet MS"/>
                <a:cs typeface="Trebuchet MS"/>
                <a:sym typeface="Trebuchet MS"/>
              </a:rPr>
              <a:t>Be careful! </a:t>
            </a:r>
            <a:r>
              <a:rPr lang="en-US" sz="1600" i="1">
                <a:solidFill>
                  <a:schemeClr val="accent2"/>
                </a:solidFill>
                <a:latin typeface="Trebuchet MS"/>
                <a:ea typeface="Trebuchet MS"/>
                <a:cs typeface="Trebuchet MS"/>
                <a:sym typeface="Trebuchet MS"/>
              </a:rPr>
              <a:t>NodeList</a:t>
            </a:r>
            <a:r>
              <a:rPr lang="en-US" sz="1600">
                <a:solidFill>
                  <a:srgbClr val="A5A5A5"/>
                </a:solidFill>
                <a:latin typeface="Trebuchet MS"/>
                <a:ea typeface="Trebuchet MS"/>
                <a:cs typeface="Trebuchet MS"/>
                <a:sym typeface="Trebuchet MS"/>
              </a:rPr>
              <a:t> – </a:t>
            </a:r>
            <a:r>
              <a:rPr lang="en-US" sz="1600">
                <a:solidFill>
                  <a:srgbClr val="C00000"/>
                </a:solidFill>
                <a:latin typeface="Trebuchet MS"/>
                <a:ea typeface="Trebuchet MS"/>
                <a:cs typeface="Trebuchet MS"/>
                <a:sym typeface="Trebuchet MS"/>
              </a:rPr>
              <a:t>IS NOT </a:t>
            </a:r>
            <a:r>
              <a:rPr lang="en-US" sz="1600" i="1">
                <a:solidFill>
                  <a:schemeClr val="accent2"/>
                </a:solidFill>
                <a:latin typeface="Trebuchet MS"/>
                <a:ea typeface="Trebuchet MS"/>
                <a:cs typeface="Trebuchet MS"/>
                <a:sym typeface="Trebuchet MS"/>
              </a:rPr>
              <a:t>Array</a:t>
            </a:r>
            <a:endParaRPr sz="1600">
              <a:solidFill>
                <a:srgbClr val="A5A5A5"/>
              </a:solidFill>
              <a:latin typeface="Trebuchet MS"/>
              <a:ea typeface="Trebuchet MS"/>
              <a:cs typeface="Trebuchet MS"/>
              <a:sym typeface="Trebuchet MS"/>
            </a:endParaRPr>
          </a:p>
          <a:p>
            <a:pPr marL="285750" marR="0" lvl="0" indent="-285750" algn="l" rtl="0">
              <a:lnSpc>
                <a:spcPct val="120000"/>
              </a:lnSpc>
              <a:spcBef>
                <a:spcPts val="1333"/>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DOM collections are </a:t>
            </a:r>
            <a:r>
              <a:rPr lang="en-US" sz="1600">
                <a:solidFill>
                  <a:schemeClr val="dk1"/>
                </a:solidFill>
                <a:latin typeface="Trebuchet MS"/>
                <a:ea typeface="Trebuchet MS"/>
                <a:cs typeface="Trebuchet MS"/>
                <a:sym typeface="Trebuchet MS"/>
              </a:rPr>
              <a:t>read-only</a:t>
            </a:r>
            <a:endParaRPr/>
          </a:p>
          <a:p>
            <a:pPr marL="285750" marR="0" lvl="0" indent="-285750" algn="l" rtl="0">
              <a:lnSpc>
                <a:spcPct val="120000"/>
              </a:lnSpc>
              <a:spcBef>
                <a:spcPts val="1333"/>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DOM collections are </a:t>
            </a:r>
            <a:r>
              <a:rPr lang="en-US" sz="1600">
                <a:solidFill>
                  <a:schemeClr val="dk1"/>
                </a:solidFill>
                <a:latin typeface="Trebuchet MS"/>
                <a:ea typeface="Trebuchet MS"/>
                <a:cs typeface="Trebuchet MS"/>
                <a:sym typeface="Trebuchet MS"/>
              </a:rPr>
              <a:t>live – </a:t>
            </a:r>
            <a:r>
              <a:rPr lang="en-US" sz="1600">
                <a:solidFill>
                  <a:srgbClr val="A5A5A5"/>
                </a:solidFill>
                <a:latin typeface="Trebuchet MS"/>
                <a:ea typeface="Trebuchet MS"/>
                <a:cs typeface="Trebuchet MS"/>
                <a:sym typeface="Trebuchet MS"/>
              </a:rPr>
              <a:t>they reflect the current state of DOM. If we keep a reference to </a:t>
            </a:r>
            <a:r>
              <a:rPr lang="en-US" sz="1600">
                <a:solidFill>
                  <a:schemeClr val="dk1"/>
                </a:solidFill>
                <a:latin typeface="Trebuchet MS"/>
                <a:ea typeface="Trebuchet MS"/>
                <a:cs typeface="Trebuchet MS"/>
                <a:sym typeface="Trebuchet MS"/>
              </a:rPr>
              <a:t>elem.</a:t>
            </a:r>
            <a:r>
              <a:rPr lang="en-US" sz="1600">
                <a:solidFill>
                  <a:schemeClr val="accent2"/>
                </a:solidFill>
                <a:latin typeface="Consolas"/>
                <a:ea typeface="Consolas"/>
                <a:cs typeface="Consolas"/>
                <a:sym typeface="Consolas"/>
              </a:rPr>
              <a:t>childNodes</a:t>
            </a:r>
            <a:r>
              <a:rPr lang="en-US" sz="1600">
                <a:solidFill>
                  <a:srgbClr val="A5A5A5"/>
                </a:solidFill>
                <a:latin typeface="Trebuchet MS"/>
                <a:ea typeface="Trebuchet MS"/>
                <a:cs typeface="Trebuchet MS"/>
                <a:sym typeface="Trebuchet MS"/>
              </a:rPr>
              <a:t>, and add/remove nodes into DOM, then they appear in the collection automatically.</a:t>
            </a:r>
            <a:endParaRPr/>
          </a:p>
        </p:txBody>
      </p:sp>
      <p:pic>
        <p:nvPicPr>
          <p:cNvPr id="636" name="Google Shape;636;p62"/>
          <p:cNvPicPr preferRelativeResize="0"/>
          <p:nvPr/>
        </p:nvPicPr>
        <p:blipFill rotWithShape="1">
          <a:blip r:embed="rId3">
            <a:alphaModFix/>
          </a:blip>
          <a:srcRect/>
          <a:stretch/>
        </p:blipFill>
        <p:spPr>
          <a:xfrm>
            <a:off x="6458245" y="3881897"/>
            <a:ext cx="5280924" cy="2344415"/>
          </a:xfrm>
          <a:prstGeom prst="rect">
            <a:avLst/>
          </a:prstGeom>
          <a:noFill/>
          <a:ln>
            <a:noFill/>
          </a:ln>
        </p:spPr>
      </p:pic>
      <p:pic>
        <p:nvPicPr>
          <p:cNvPr id="637" name="Google Shape;637;p62"/>
          <p:cNvPicPr preferRelativeResize="0"/>
          <p:nvPr/>
        </p:nvPicPr>
        <p:blipFill rotWithShape="1">
          <a:blip r:embed="rId4">
            <a:alphaModFix/>
          </a:blip>
          <a:srcRect/>
          <a:stretch/>
        </p:blipFill>
        <p:spPr>
          <a:xfrm>
            <a:off x="6458245" y="1426699"/>
            <a:ext cx="5280925" cy="20023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64"/>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How to transform to Array</a:t>
            </a:r>
            <a:endParaRPr/>
          </a:p>
        </p:txBody>
      </p:sp>
      <p:sp>
        <p:nvSpPr>
          <p:cNvPr id="652" name="Google Shape;652;p64"/>
          <p:cNvSpPr/>
          <p:nvPr/>
        </p:nvSpPr>
        <p:spPr>
          <a:xfrm>
            <a:off x="3109913" y="2060575"/>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chemeClr val="dk1"/>
              </a:solidFill>
              <a:latin typeface="Arial"/>
              <a:ea typeface="Arial"/>
              <a:cs typeface="Arial"/>
              <a:sym typeface="Arial"/>
            </a:endParaRPr>
          </a:p>
        </p:txBody>
      </p:sp>
      <p:grpSp>
        <p:nvGrpSpPr>
          <p:cNvPr id="653" name="Google Shape;653;p64"/>
          <p:cNvGrpSpPr/>
          <p:nvPr/>
        </p:nvGrpSpPr>
        <p:grpSpPr>
          <a:xfrm>
            <a:off x="485521" y="1548135"/>
            <a:ext cx="6991520" cy="1023065"/>
            <a:chOff x="7223086" y="2404733"/>
            <a:chExt cx="4282067" cy="1327536"/>
          </a:xfrm>
        </p:grpSpPr>
        <p:sp>
          <p:nvSpPr>
            <p:cNvPr id="654" name="Google Shape;654;p64"/>
            <p:cNvSpPr txBox="1"/>
            <p:nvPr/>
          </p:nvSpPr>
          <p:spPr>
            <a:xfrm>
              <a:off x="7223086" y="2404733"/>
              <a:ext cx="4282067" cy="399373"/>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  </a:t>
              </a:r>
              <a:endParaRPr sz="1400">
                <a:solidFill>
                  <a:srgbClr val="FFFFFF"/>
                </a:solidFill>
                <a:latin typeface="Trebuchet MS"/>
                <a:ea typeface="Trebuchet MS"/>
                <a:cs typeface="Trebuchet MS"/>
                <a:sym typeface="Trebuchet MS"/>
              </a:endParaRPr>
            </a:p>
          </p:txBody>
        </p:sp>
        <p:sp>
          <p:nvSpPr>
            <p:cNvPr id="655" name="Google Shape;655;p64"/>
            <p:cNvSpPr/>
            <p:nvPr/>
          </p:nvSpPr>
          <p:spPr>
            <a:xfrm>
              <a:off x="7223086" y="2783044"/>
              <a:ext cx="4282067" cy="949225"/>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656" name="Google Shape;656;p64"/>
          <p:cNvSpPr txBox="1"/>
          <p:nvPr/>
        </p:nvSpPr>
        <p:spPr>
          <a:xfrm>
            <a:off x="594763" y="2059667"/>
            <a:ext cx="688227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CB4B16"/>
                </a:solidFill>
                <a:latin typeface="Consolas"/>
                <a:ea typeface="Consolas"/>
                <a:cs typeface="Consolas"/>
                <a:sym typeface="Consolas"/>
              </a:rPr>
              <a:t>var</a:t>
            </a:r>
            <a:r>
              <a:rPr lang="en-US" sz="1400">
                <a:solidFill>
                  <a:srgbClr val="A5A5A5"/>
                </a:solidFill>
                <a:latin typeface="Consolas"/>
                <a:ea typeface="Consolas"/>
                <a:cs typeface="Consolas"/>
                <a:sym typeface="Consolas"/>
              </a:rPr>
              <a:t> </a:t>
            </a:r>
            <a:r>
              <a:rPr lang="en-US" sz="1400">
                <a:solidFill>
                  <a:srgbClr val="2AA198"/>
                </a:solidFill>
                <a:latin typeface="Consolas"/>
                <a:ea typeface="Consolas"/>
                <a:cs typeface="Consolas"/>
                <a:sym typeface="Consolas"/>
              </a:rPr>
              <a:t>divsArray </a:t>
            </a:r>
            <a:r>
              <a:rPr lang="en-US" sz="1400">
                <a:solidFill>
                  <a:schemeClr val="dk1"/>
                </a:solidFill>
                <a:latin typeface="Consolas"/>
                <a:ea typeface="Consolas"/>
                <a:cs typeface="Consolas"/>
                <a:sym typeface="Consolas"/>
              </a:rPr>
              <a:t>=</a:t>
            </a:r>
            <a:r>
              <a:rPr lang="en-US" sz="1400">
                <a:solidFill>
                  <a:srgbClr val="A5A5A5"/>
                </a:solidFill>
                <a:latin typeface="Consolas"/>
                <a:ea typeface="Consolas"/>
                <a:cs typeface="Consolas"/>
                <a:sym typeface="Consolas"/>
              </a:rPr>
              <a:t> </a:t>
            </a:r>
            <a:r>
              <a:rPr lang="en-US" sz="1400">
                <a:solidFill>
                  <a:schemeClr val="dk1"/>
                </a:solidFill>
                <a:latin typeface="Consolas"/>
                <a:ea typeface="Consolas"/>
                <a:cs typeface="Consolas"/>
                <a:sym typeface="Consolas"/>
              </a:rPr>
              <a:t>[]</a:t>
            </a:r>
            <a:r>
              <a:rPr lang="en-US" sz="1400">
                <a:solidFill>
                  <a:srgbClr val="A5A5A5"/>
                </a:solidFill>
                <a:latin typeface="Consolas"/>
                <a:ea typeface="Consolas"/>
                <a:cs typeface="Consolas"/>
                <a:sym typeface="Consolas"/>
              </a:rPr>
              <a:t>.</a:t>
            </a:r>
            <a:r>
              <a:rPr lang="en-US" sz="1400">
                <a:solidFill>
                  <a:srgbClr val="2AA198"/>
                </a:solidFill>
                <a:latin typeface="Consolas"/>
                <a:ea typeface="Consolas"/>
                <a:cs typeface="Consolas"/>
                <a:sym typeface="Consolas"/>
              </a:rPr>
              <a:t>slice</a:t>
            </a:r>
            <a:r>
              <a:rPr lang="en-US" sz="1400">
                <a:solidFill>
                  <a:srgbClr val="A5A5A5"/>
                </a:solidFill>
                <a:latin typeface="Consolas"/>
                <a:ea typeface="Consolas"/>
                <a:cs typeface="Consolas"/>
                <a:sym typeface="Consolas"/>
              </a:rPr>
              <a:t>.</a:t>
            </a:r>
            <a:r>
              <a:rPr lang="en-US" sz="1400">
                <a:solidFill>
                  <a:srgbClr val="2AA198"/>
                </a:solidFill>
                <a:latin typeface="Consolas"/>
                <a:ea typeface="Consolas"/>
                <a:cs typeface="Consolas"/>
                <a:sym typeface="Consolas"/>
              </a:rPr>
              <a:t>call</a:t>
            </a:r>
            <a:r>
              <a:rPr lang="en-US" sz="1400">
                <a:solidFill>
                  <a:schemeClr val="dk1"/>
                </a:solidFill>
                <a:latin typeface="Consolas"/>
                <a:ea typeface="Consolas"/>
                <a:cs typeface="Consolas"/>
                <a:sym typeface="Consolas"/>
              </a:rPr>
              <a:t>(</a:t>
            </a:r>
            <a:r>
              <a:rPr lang="en-US" sz="1400">
                <a:solidFill>
                  <a:srgbClr val="268BD2"/>
                </a:solidFill>
                <a:latin typeface="Consolas"/>
                <a:ea typeface="Consolas"/>
                <a:cs typeface="Consolas"/>
                <a:sym typeface="Consolas"/>
              </a:rPr>
              <a:t>document</a:t>
            </a:r>
            <a:r>
              <a:rPr lang="en-US" sz="1400">
                <a:solidFill>
                  <a:srgbClr val="535353"/>
                </a:solidFill>
                <a:latin typeface="Consolas"/>
                <a:ea typeface="Consolas"/>
                <a:cs typeface="Consolas"/>
                <a:sym typeface="Consolas"/>
              </a:rPr>
              <a:t>.</a:t>
            </a:r>
            <a:r>
              <a:rPr lang="en-US" sz="1400">
                <a:solidFill>
                  <a:srgbClr val="2AA198"/>
                </a:solidFill>
                <a:latin typeface="Consolas"/>
                <a:ea typeface="Consolas"/>
                <a:cs typeface="Consolas"/>
                <a:sym typeface="Consolas"/>
              </a:rPr>
              <a:t>querySelectorAll</a:t>
            </a:r>
            <a:r>
              <a:rPr lang="en-US" sz="1400">
                <a:solidFill>
                  <a:schemeClr val="dk1"/>
                </a:solidFill>
                <a:latin typeface="Consolas"/>
                <a:ea typeface="Consolas"/>
                <a:cs typeface="Consolas"/>
                <a:sym typeface="Consolas"/>
              </a:rPr>
              <a:t>(</a:t>
            </a:r>
            <a:r>
              <a:rPr lang="en-US" sz="1400">
                <a:solidFill>
                  <a:srgbClr val="859900"/>
                </a:solidFill>
                <a:latin typeface="Consolas"/>
                <a:ea typeface="Consolas"/>
                <a:cs typeface="Consolas"/>
                <a:sym typeface="Consolas"/>
              </a:rPr>
              <a:t>‘div’</a:t>
            </a:r>
            <a:r>
              <a:rPr lang="en-US" sz="1400">
                <a:solidFill>
                  <a:schemeClr val="dk1"/>
                </a:solidFill>
                <a:latin typeface="Consolas"/>
                <a:ea typeface="Consolas"/>
                <a:cs typeface="Consolas"/>
                <a:sym typeface="Consolas"/>
              </a:rPr>
              <a:t>));</a:t>
            </a:r>
            <a:endParaRPr/>
          </a:p>
        </p:txBody>
      </p:sp>
      <p:grpSp>
        <p:nvGrpSpPr>
          <p:cNvPr id="657" name="Google Shape;657;p64"/>
          <p:cNvGrpSpPr/>
          <p:nvPr/>
        </p:nvGrpSpPr>
        <p:grpSpPr>
          <a:xfrm>
            <a:off x="474733" y="3427599"/>
            <a:ext cx="7002308" cy="1880866"/>
            <a:chOff x="7223086" y="2404733"/>
            <a:chExt cx="4282067" cy="2440623"/>
          </a:xfrm>
        </p:grpSpPr>
        <p:sp>
          <p:nvSpPr>
            <p:cNvPr id="658" name="Google Shape;658;p64"/>
            <p:cNvSpPr txBox="1"/>
            <p:nvPr/>
          </p:nvSpPr>
          <p:spPr>
            <a:xfrm>
              <a:off x="7223086" y="2404733"/>
              <a:ext cx="4282067" cy="399373"/>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ES6</a:t>
              </a:r>
              <a:endParaRPr sz="1400">
                <a:solidFill>
                  <a:srgbClr val="FFFFFF"/>
                </a:solidFill>
                <a:latin typeface="Trebuchet MS"/>
                <a:ea typeface="Trebuchet MS"/>
                <a:cs typeface="Trebuchet MS"/>
                <a:sym typeface="Trebuchet MS"/>
              </a:endParaRPr>
            </a:p>
          </p:txBody>
        </p:sp>
        <p:sp>
          <p:nvSpPr>
            <p:cNvPr id="659" name="Google Shape;659;p64"/>
            <p:cNvSpPr/>
            <p:nvPr/>
          </p:nvSpPr>
          <p:spPr>
            <a:xfrm>
              <a:off x="7223086" y="2783044"/>
              <a:ext cx="4282067" cy="2062312"/>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660" name="Google Shape;660;p64"/>
          <p:cNvSpPr txBox="1"/>
          <p:nvPr/>
        </p:nvSpPr>
        <p:spPr>
          <a:xfrm>
            <a:off x="594763" y="3985876"/>
            <a:ext cx="6882275" cy="1072088"/>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400" b="0" i="0" u="none" strike="noStrike" cap="none">
                <a:solidFill>
                  <a:srgbClr val="CB4B16"/>
                </a:solidFill>
                <a:latin typeface="Consolas"/>
                <a:ea typeface="Consolas"/>
                <a:cs typeface="Consolas"/>
                <a:sym typeface="Consolas"/>
              </a:rPr>
              <a:t>const</a:t>
            </a:r>
            <a:r>
              <a:rPr lang="en-US" sz="1400" b="0" i="0" u="none" strike="noStrike" cap="none">
                <a:solidFill>
                  <a:srgbClr val="A5A5A5"/>
                </a:solidFill>
                <a:latin typeface="Consolas"/>
                <a:ea typeface="Consolas"/>
                <a:cs typeface="Consolas"/>
                <a:sym typeface="Consolas"/>
              </a:rPr>
              <a:t> </a:t>
            </a:r>
            <a:r>
              <a:rPr lang="en-US" sz="1400" b="0" i="0" u="none" strike="noStrike" cap="none">
                <a:solidFill>
                  <a:srgbClr val="2AA198"/>
                </a:solidFill>
                <a:latin typeface="Consolas"/>
                <a:ea typeface="Consolas"/>
                <a:cs typeface="Consolas"/>
                <a:sym typeface="Consolas"/>
              </a:rPr>
              <a:t>divsArray</a:t>
            </a:r>
            <a:r>
              <a:rPr lang="en-US" sz="1400" b="0" i="0" u="none" strike="noStrike" cap="none">
                <a:solidFill>
                  <a:srgbClr val="A5A5A5"/>
                </a:solidFill>
                <a:latin typeface="Consolas"/>
                <a:ea typeface="Consolas"/>
                <a:cs typeface="Consolas"/>
                <a:sym typeface="Consolas"/>
              </a:rPr>
              <a:t> </a:t>
            </a:r>
            <a:r>
              <a:rPr lang="en-US" sz="1400" b="0" i="0" u="none" strike="noStrike" cap="none">
                <a:solidFill>
                  <a:schemeClr val="dk1"/>
                </a:solidFill>
                <a:latin typeface="Consolas"/>
                <a:ea typeface="Consolas"/>
                <a:cs typeface="Consolas"/>
                <a:sym typeface="Consolas"/>
              </a:rPr>
              <a:t>=</a:t>
            </a:r>
            <a:r>
              <a:rPr lang="en-US" sz="1400" b="0" i="0" u="none" strike="noStrike" cap="none">
                <a:solidFill>
                  <a:srgbClr val="A5A5A5"/>
                </a:solidFill>
                <a:latin typeface="Consolas"/>
                <a:ea typeface="Consolas"/>
                <a:cs typeface="Consolas"/>
                <a:sym typeface="Consolas"/>
              </a:rPr>
              <a:t> </a:t>
            </a:r>
            <a:r>
              <a:rPr lang="en-US" sz="1400" b="0" i="0" u="none" strike="noStrike" cap="none">
                <a:solidFill>
                  <a:schemeClr val="dk1"/>
                </a:solidFill>
                <a:latin typeface="Consolas"/>
                <a:ea typeface="Consolas"/>
                <a:cs typeface="Consolas"/>
                <a:sym typeface="Consolas"/>
              </a:rPr>
              <a:t>Array</a:t>
            </a:r>
            <a:r>
              <a:rPr lang="en-US" sz="1400" b="0" i="0" u="none" strike="noStrike" cap="none">
                <a:solidFill>
                  <a:srgbClr val="A5A5A5"/>
                </a:solidFill>
                <a:latin typeface="Consolas"/>
                <a:ea typeface="Consolas"/>
                <a:cs typeface="Consolas"/>
                <a:sym typeface="Consolas"/>
              </a:rPr>
              <a:t>.</a:t>
            </a:r>
            <a:r>
              <a:rPr lang="en-US" sz="1400" b="0" i="0" u="none" strike="noStrike" cap="none">
                <a:solidFill>
                  <a:srgbClr val="2AA198"/>
                </a:solidFill>
                <a:latin typeface="Consolas"/>
                <a:ea typeface="Consolas"/>
                <a:cs typeface="Consolas"/>
                <a:sym typeface="Consolas"/>
              </a:rPr>
              <a:t>from</a:t>
            </a:r>
            <a:r>
              <a:rPr lang="en-US" sz="1400" b="0" i="0" u="none" strike="noStrike" cap="none">
                <a:solidFill>
                  <a:schemeClr val="dk1"/>
                </a:solidFill>
                <a:latin typeface="Consolas"/>
                <a:ea typeface="Consolas"/>
                <a:cs typeface="Consolas"/>
                <a:sym typeface="Consolas"/>
              </a:rPr>
              <a:t>(</a:t>
            </a:r>
            <a:r>
              <a:rPr lang="en-US" sz="1400" b="0" i="0" u="none" strike="noStrike" cap="none">
                <a:solidFill>
                  <a:srgbClr val="268BD2"/>
                </a:solidFill>
                <a:latin typeface="Consolas"/>
                <a:ea typeface="Consolas"/>
                <a:cs typeface="Consolas"/>
                <a:sym typeface="Consolas"/>
              </a:rPr>
              <a:t>document</a:t>
            </a:r>
            <a:r>
              <a:rPr lang="en-US" sz="1400" b="0" i="0" u="none" strike="noStrike" cap="none">
                <a:solidFill>
                  <a:srgbClr val="535353"/>
                </a:solidFill>
                <a:latin typeface="Consolas"/>
                <a:ea typeface="Consolas"/>
                <a:cs typeface="Consolas"/>
                <a:sym typeface="Consolas"/>
              </a:rPr>
              <a:t>.</a:t>
            </a:r>
            <a:r>
              <a:rPr lang="en-US" sz="1400" b="0" i="0" u="none" strike="noStrike" cap="none">
                <a:solidFill>
                  <a:srgbClr val="2AA198"/>
                </a:solidFill>
                <a:latin typeface="Consolas"/>
                <a:ea typeface="Consolas"/>
                <a:cs typeface="Consolas"/>
                <a:sym typeface="Consolas"/>
              </a:rPr>
              <a:t>querySelectorAll</a:t>
            </a:r>
            <a:r>
              <a:rPr lang="en-US" sz="1400" b="0" i="0" u="none" strike="noStrike" cap="none">
                <a:solidFill>
                  <a:schemeClr val="dk1"/>
                </a:solidFill>
                <a:latin typeface="Consolas"/>
                <a:ea typeface="Consolas"/>
                <a:cs typeface="Consolas"/>
                <a:sym typeface="Consolas"/>
              </a:rPr>
              <a:t>(</a:t>
            </a:r>
            <a:r>
              <a:rPr lang="en-US" sz="1400" b="0" i="0" u="none" strike="noStrike" cap="none">
                <a:solidFill>
                  <a:srgbClr val="859900"/>
                </a:solidFill>
                <a:latin typeface="Consolas"/>
                <a:ea typeface="Consolas"/>
                <a:cs typeface="Consolas"/>
                <a:sym typeface="Consolas"/>
              </a:rPr>
              <a:t>‘div’</a:t>
            </a:r>
            <a:r>
              <a:rPr lang="en-US" sz="1400" b="0" i="0" u="none" strike="noStrike" cap="none">
                <a:solidFill>
                  <a:schemeClr val="dk1"/>
                </a:solidFill>
                <a:latin typeface="Consolas"/>
                <a:ea typeface="Consolas"/>
                <a:cs typeface="Consolas"/>
                <a:sym typeface="Consolas"/>
              </a:rPr>
              <a:t>));</a:t>
            </a:r>
            <a:endParaRPr/>
          </a:p>
          <a:p>
            <a:pPr marL="0" marR="0" lvl="1" indent="0" algn="l" rtl="0">
              <a:spcBef>
                <a:spcPts val="1333"/>
              </a:spcBef>
              <a:spcAft>
                <a:spcPts val="0"/>
              </a:spcAft>
              <a:buNone/>
            </a:pPr>
            <a:r>
              <a:rPr lang="en-US" sz="1400" b="0" i="0" u="none" strike="noStrike" cap="none">
                <a:solidFill>
                  <a:srgbClr val="A5A5A5"/>
                </a:solidFill>
                <a:latin typeface="Consolas"/>
                <a:ea typeface="Consolas"/>
                <a:cs typeface="Consolas"/>
                <a:sym typeface="Consolas"/>
              </a:rPr>
              <a:t>or</a:t>
            </a:r>
            <a:endParaRPr/>
          </a:p>
          <a:p>
            <a:pPr marL="0" marR="0" lvl="1" indent="0" algn="l" rtl="0">
              <a:spcBef>
                <a:spcPts val="1333"/>
              </a:spcBef>
              <a:spcAft>
                <a:spcPts val="0"/>
              </a:spcAft>
              <a:buNone/>
            </a:pPr>
            <a:r>
              <a:rPr lang="en-US" sz="1400" b="0" i="0" u="none" strike="noStrike" cap="none">
                <a:solidFill>
                  <a:srgbClr val="CB4B16"/>
                </a:solidFill>
                <a:latin typeface="Consolas"/>
                <a:ea typeface="Consolas"/>
                <a:cs typeface="Consolas"/>
                <a:sym typeface="Consolas"/>
              </a:rPr>
              <a:t>const</a:t>
            </a:r>
            <a:r>
              <a:rPr lang="en-US" sz="1400" b="0" i="0" u="none" strike="noStrike" cap="none">
                <a:solidFill>
                  <a:srgbClr val="A5A5A5"/>
                </a:solidFill>
                <a:latin typeface="Consolas"/>
                <a:ea typeface="Consolas"/>
                <a:cs typeface="Consolas"/>
                <a:sym typeface="Consolas"/>
              </a:rPr>
              <a:t> </a:t>
            </a:r>
            <a:r>
              <a:rPr lang="en-US" sz="1400" b="0" i="0" u="none" strike="noStrike" cap="none">
                <a:solidFill>
                  <a:srgbClr val="2AA198"/>
                </a:solidFill>
                <a:latin typeface="Consolas"/>
                <a:ea typeface="Consolas"/>
                <a:cs typeface="Consolas"/>
                <a:sym typeface="Consolas"/>
              </a:rPr>
              <a:t>divsArray</a:t>
            </a:r>
            <a:r>
              <a:rPr lang="en-US" sz="1400" b="0" i="0" u="none" strike="noStrike" cap="none">
                <a:solidFill>
                  <a:srgbClr val="A5A5A5"/>
                </a:solidFill>
                <a:latin typeface="Consolas"/>
                <a:ea typeface="Consolas"/>
                <a:cs typeface="Consolas"/>
                <a:sym typeface="Consolas"/>
              </a:rPr>
              <a:t> </a:t>
            </a:r>
            <a:r>
              <a:rPr lang="en-US" sz="1400" b="0" i="0" u="none" strike="noStrike" cap="none">
                <a:solidFill>
                  <a:schemeClr val="dk1"/>
                </a:solidFill>
                <a:latin typeface="Consolas"/>
                <a:ea typeface="Consolas"/>
                <a:cs typeface="Consolas"/>
                <a:sym typeface="Consolas"/>
              </a:rPr>
              <a:t>= [… </a:t>
            </a:r>
            <a:r>
              <a:rPr lang="en-US" sz="1400" b="0" i="0" u="none" strike="noStrike" cap="none">
                <a:solidFill>
                  <a:srgbClr val="268BD2"/>
                </a:solidFill>
                <a:latin typeface="Consolas"/>
                <a:ea typeface="Consolas"/>
                <a:cs typeface="Consolas"/>
                <a:sym typeface="Consolas"/>
              </a:rPr>
              <a:t>document</a:t>
            </a:r>
            <a:r>
              <a:rPr lang="en-US" sz="1400" b="0" i="0" u="none" strike="noStrike" cap="none">
                <a:solidFill>
                  <a:srgbClr val="535353"/>
                </a:solidFill>
                <a:latin typeface="Consolas"/>
                <a:ea typeface="Consolas"/>
                <a:cs typeface="Consolas"/>
                <a:sym typeface="Consolas"/>
              </a:rPr>
              <a:t>.</a:t>
            </a:r>
            <a:r>
              <a:rPr lang="en-US" sz="1400" b="0" i="0" u="none" strike="noStrike" cap="none">
                <a:solidFill>
                  <a:srgbClr val="2AA198"/>
                </a:solidFill>
                <a:latin typeface="Consolas"/>
                <a:ea typeface="Consolas"/>
                <a:cs typeface="Consolas"/>
                <a:sym typeface="Consolas"/>
              </a:rPr>
              <a:t>querySelectorAll</a:t>
            </a:r>
            <a:r>
              <a:rPr lang="en-US" sz="1400" b="0" i="0" u="none" strike="noStrike" cap="none">
                <a:solidFill>
                  <a:schemeClr val="dk1"/>
                </a:solidFill>
                <a:latin typeface="Consolas"/>
                <a:ea typeface="Consolas"/>
                <a:cs typeface="Consolas"/>
                <a:sym typeface="Consolas"/>
              </a:rPr>
              <a:t>(</a:t>
            </a:r>
            <a:r>
              <a:rPr lang="en-US" sz="1400" b="0" i="0" u="none" strike="noStrike" cap="none">
                <a:solidFill>
                  <a:srgbClr val="859900"/>
                </a:solidFill>
                <a:latin typeface="Consolas"/>
                <a:ea typeface="Consolas"/>
                <a:cs typeface="Consolas"/>
                <a:sym typeface="Consolas"/>
              </a:rPr>
              <a:t>‘div’</a:t>
            </a:r>
            <a:r>
              <a:rPr lang="en-US" sz="1400" b="0" i="0" u="none" strike="noStrike" cap="none">
                <a:solidFill>
                  <a:schemeClr val="dk1"/>
                </a:solidFill>
                <a:latin typeface="Consolas"/>
                <a:ea typeface="Consolas"/>
                <a:cs typeface="Consolas"/>
                <a:sym typeface="Consolas"/>
              </a:rPr>
              <a:t>)];</a:t>
            </a:r>
            <a:endParaRPr sz="14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Google Shape;451;p46"/>
          <p:cNvCxnSpPr/>
          <p:nvPr/>
        </p:nvCxnSpPr>
        <p:spPr>
          <a:xfrm>
            <a:off x="0" y="3288572"/>
            <a:ext cx="12192000" cy="0"/>
          </a:xfrm>
          <a:prstGeom prst="straightConnector1">
            <a:avLst/>
          </a:prstGeom>
          <a:noFill/>
          <a:ln w="22225" cap="flat" cmpd="sng">
            <a:solidFill>
              <a:srgbClr val="D8D8D8"/>
            </a:solidFill>
            <a:prstDash val="dash"/>
            <a:round/>
            <a:headEnd type="none" w="sm" len="sm"/>
            <a:tailEnd type="none" w="sm" len="sm"/>
          </a:ln>
        </p:spPr>
      </p:cxnSp>
      <p:grpSp>
        <p:nvGrpSpPr>
          <p:cNvPr id="452" name="Google Shape;452;p46"/>
          <p:cNvGrpSpPr/>
          <p:nvPr/>
        </p:nvGrpSpPr>
        <p:grpSpPr>
          <a:xfrm>
            <a:off x="138378" y="2823476"/>
            <a:ext cx="1375698" cy="1360730"/>
            <a:chOff x="1082607" y="2492006"/>
            <a:chExt cx="1375698" cy="1360730"/>
          </a:xfrm>
        </p:grpSpPr>
        <p:sp>
          <p:nvSpPr>
            <p:cNvPr id="453" name="Google Shape;453;p46"/>
            <p:cNvSpPr/>
            <p:nvPr/>
          </p:nvSpPr>
          <p:spPr>
            <a:xfrm>
              <a:off x="1295221" y="2492006"/>
              <a:ext cx="930191" cy="93019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54" name="Google Shape;454;p46"/>
            <p:cNvSpPr txBox="1"/>
            <p:nvPr/>
          </p:nvSpPr>
          <p:spPr>
            <a:xfrm>
              <a:off x="1082607" y="3514182"/>
              <a:ext cx="1375698"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Introduction</a:t>
              </a:r>
              <a:endParaRPr sz="1600" b="1">
                <a:solidFill>
                  <a:srgbClr val="A5A5A5"/>
                </a:solidFill>
                <a:latin typeface="Trebuchet MS"/>
                <a:ea typeface="Trebuchet MS"/>
                <a:cs typeface="Trebuchet MS"/>
                <a:sym typeface="Trebuchet MS"/>
              </a:endParaRPr>
            </a:p>
          </p:txBody>
        </p:sp>
        <p:sp>
          <p:nvSpPr>
            <p:cNvPr id="455" name="Google Shape;455;p46"/>
            <p:cNvSpPr/>
            <p:nvPr/>
          </p:nvSpPr>
          <p:spPr>
            <a:xfrm>
              <a:off x="1589967" y="2818707"/>
              <a:ext cx="351818" cy="308552"/>
            </a:xfrm>
            <a:custGeom>
              <a:avLst/>
              <a:gdLst/>
              <a:ahLst/>
              <a:cxnLst/>
              <a:rect l="l" t="t" r="r" b="b"/>
              <a:pathLst>
                <a:path w="128" h="112" extrusionOk="0">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456" name="Google Shape;456;p46"/>
          <p:cNvGrpSpPr/>
          <p:nvPr/>
        </p:nvGrpSpPr>
        <p:grpSpPr>
          <a:xfrm>
            <a:off x="8936270" y="2823476"/>
            <a:ext cx="1549591" cy="1606951"/>
            <a:chOff x="7527253" y="2471171"/>
            <a:chExt cx="1549591" cy="1606951"/>
          </a:xfrm>
        </p:grpSpPr>
        <p:sp>
          <p:nvSpPr>
            <p:cNvPr id="457" name="Google Shape;457;p46"/>
            <p:cNvSpPr txBox="1"/>
            <p:nvPr/>
          </p:nvSpPr>
          <p:spPr>
            <a:xfrm>
              <a:off x="7527253" y="3493347"/>
              <a:ext cx="154959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Events on</a:t>
              </a:r>
              <a:endParaRPr/>
            </a:p>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Touch Devices</a:t>
              </a:r>
              <a:endParaRPr sz="1600" b="1">
                <a:solidFill>
                  <a:srgbClr val="A5A5A5"/>
                </a:solidFill>
                <a:latin typeface="Trebuchet MS"/>
                <a:ea typeface="Trebuchet MS"/>
                <a:cs typeface="Trebuchet MS"/>
                <a:sym typeface="Trebuchet MS"/>
              </a:endParaRPr>
            </a:p>
          </p:txBody>
        </p:sp>
        <p:sp>
          <p:nvSpPr>
            <p:cNvPr id="458" name="Google Shape;458;p46"/>
            <p:cNvSpPr/>
            <p:nvPr/>
          </p:nvSpPr>
          <p:spPr>
            <a:xfrm>
              <a:off x="8572572" y="2786943"/>
              <a:ext cx="343910" cy="340316"/>
            </a:xfrm>
            <a:custGeom>
              <a:avLst/>
              <a:gdLst/>
              <a:ahLst/>
              <a:cxnLst/>
              <a:rect l="l" t="t" r="r" b="b"/>
              <a:pathLst>
                <a:path w="1334" h="1320" extrusionOk="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59" name="Google Shape;459;p46"/>
            <p:cNvSpPr/>
            <p:nvPr/>
          </p:nvSpPr>
          <p:spPr>
            <a:xfrm>
              <a:off x="7817282" y="2471171"/>
              <a:ext cx="930191" cy="93019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60" name="Google Shape;460;p46"/>
            <p:cNvSpPr/>
            <p:nvPr/>
          </p:nvSpPr>
          <p:spPr>
            <a:xfrm>
              <a:off x="8122182" y="2714785"/>
              <a:ext cx="320390" cy="484631"/>
            </a:xfrm>
            <a:custGeom>
              <a:avLst/>
              <a:gdLst/>
              <a:ahLst/>
              <a:cxnLst/>
              <a:rect l="l" t="t" r="r" b="b"/>
              <a:pathLst>
                <a:path w="43" h="84" extrusionOk="0">
                  <a:moveTo>
                    <a:pt x="37" y="0"/>
                  </a:moveTo>
                  <a:cubicBezTo>
                    <a:pt x="6" y="0"/>
                    <a:pt x="6" y="0"/>
                    <a:pt x="6" y="0"/>
                  </a:cubicBezTo>
                  <a:cubicBezTo>
                    <a:pt x="3" y="0"/>
                    <a:pt x="0" y="2"/>
                    <a:pt x="0" y="5"/>
                  </a:cubicBezTo>
                  <a:cubicBezTo>
                    <a:pt x="0" y="79"/>
                    <a:pt x="0" y="79"/>
                    <a:pt x="0" y="79"/>
                  </a:cubicBezTo>
                  <a:cubicBezTo>
                    <a:pt x="0" y="82"/>
                    <a:pt x="3" y="84"/>
                    <a:pt x="6" y="84"/>
                  </a:cubicBezTo>
                  <a:cubicBezTo>
                    <a:pt x="37" y="84"/>
                    <a:pt x="37" y="84"/>
                    <a:pt x="37" y="84"/>
                  </a:cubicBezTo>
                  <a:cubicBezTo>
                    <a:pt x="40" y="84"/>
                    <a:pt x="43" y="82"/>
                    <a:pt x="43" y="79"/>
                  </a:cubicBezTo>
                  <a:cubicBezTo>
                    <a:pt x="43" y="5"/>
                    <a:pt x="43" y="5"/>
                    <a:pt x="43" y="5"/>
                  </a:cubicBezTo>
                  <a:cubicBezTo>
                    <a:pt x="43" y="2"/>
                    <a:pt x="40" y="0"/>
                    <a:pt x="37" y="0"/>
                  </a:cubicBezTo>
                  <a:close/>
                  <a:moveTo>
                    <a:pt x="18" y="4"/>
                  </a:moveTo>
                  <a:cubicBezTo>
                    <a:pt x="25" y="4"/>
                    <a:pt x="25" y="4"/>
                    <a:pt x="25" y="4"/>
                  </a:cubicBezTo>
                  <a:cubicBezTo>
                    <a:pt x="26" y="4"/>
                    <a:pt x="27" y="5"/>
                    <a:pt x="27" y="5"/>
                  </a:cubicBezTo>
                  <a:cubicBezTo>
                    <a:pt x="27" y="6"/>
                    <a:pt x="26" y="7"/>
                    <a:pt x="25" y="7"/>
                  </a:cubicBezTo>
                  <a:cubicBezTo>
                    <a:pt x="18" y="7"/>
                    <a:pt x="18" y="7"/>
                    <a:pt x="18" y="7"/>
                  </a:cubicBezTo>
                  <a:cubicBezTo>
                    <a:pt x="17" y="7"/>
                    <a:pt x="16" y="6"/>
                    <a:pt x="16" y="5"/>
                  </a:cubicBezTo>
                  <a:cubicBezTo>
                    <a:pt x="16" y="5"/>
                    <a:pt x="17" y="4"/>
                    <a:pt x="18" y="4"/>
                  </a:cubicBezTo>
                  <a:close/>
                  <a:moveTo>
                    <a:pt x="22" y="81"/>
                  </a:moveTo>
                  <a:cubicBezTo>
                    <a:pt x="20" y="81"/>
                    <a:pt x="19" y="80"/>
                    <a:pt x="19" y="79"/>
                  </a:cubicBezTo>
                  <a:cubicBezTo>
                    <a:pt x="19" y="77"/>
                    <a:pt x="20" y="76"/>
                    <a:pt x="22" y="76"/>
                  </a:cubicBezTo>
                  <a:cubicBezTo>
                    <a:pt x="23" y="76"/>
                    <a:pt x="24" y="77"/>
                    <a:pt x="24" y="79"/>
                  </a:cubicBezTo>
                  <a:cubicBezTo>
                    <a:pt x="24" y="80"/>
                    <a:pt x="23" y="81"/>
                    <a:pt x="22" y="81"/>
                  </a:cubicBezTo>
                  <a:close/>
                  <a:moveTo>
                    <a:pt x="38" y="73"/>
                  </a:moveTo>
                  <a:cubicBezTo>
                    <a:pt x="5" y="73"/>
                    <a:pt x="5" y="73"/>
                    <a:pt x="5" y="73"/>
                  </a:cubicBezTo>
                  <a:cubicBezTo>
                    <a:pt x="5" y="11"/>
                    <a:pt x="5" y="11"/>
                    <a:pt x="5" y="11"/>
                  </a:cubicBezTo>
                  <a:cubicBezTo>
                    <a:pt x="38" y="11"/>
                    <a:pt x="38" y="11"/>
                    <a:pt x="38" y="11"/>
                  </a:cubicBezTo>
                  <a:lnTo>
                    <a:pt x="38" y="7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461" name="Google Shape;461;p46"/>
          <p:cNvGrpSpPr/>
          <p:nvPr/>
        </p:nvGrpSpPr>
        <p:grpSpPr>
          <a:xfrm>
            <a:off x="10793896" y="2802641"/>
            <a:ext cx="1221808" cy="1402642"/>
            <a:chOff x="9844203" y="2492006"/>
            <a:chExt cx="1221808" cy="1402642"/>
          </a:xfrm>
        </p:grpSpPr>
        <p:sp>
          <p:nvSpPr>
            <p:cNvPr id="462" name="Google Shape;462;p46"/>
            <p:cNvSpPr txBox="1"/>
            <p:nvPr/>
          </p:nvSpPr>
          <p:spPr>
            <a:xfrm>
              <a:off x="9844203" y="3556094"/>
              <a:ext cx="1221808"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Conclusion</a:t>
              </a:r>
              <a:endParaRPr/>
            </a:p>
          </p:txBody>
        </p:sp>
        <p:sp>
          <p:nvSpPr>
            <p:cNvPr id="463" name="Google Shape;463;p46"/>
            <p:cNvSpPr/>
            <p:nvPr/>
          </p:nvSpPr>
          <p:spPr>
            <a:xfrm>
              <a:off x="10341973" y="2802826"/>
              <a:ext cx="342360" cy="328312"/>
            </a:xfrm>
            <a:custGeom>
              <a:avLst/>
              <a:gdLst/>
              <a:ahLst/>
              <a:cxnLst/>
              <a:rect l="l" t="t" r="r" b="b"/>
              <a:pathLst>
                <a:path w="1668" h="1600" extrusionOk="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64" name="Google Shape;464;p46"/>
            <p:cNvSpPr/>
            <p:nvPr/>
          </p:nvSpPr>
          <p:spPr>
            <a:xfrm>
              <a:off x="9990012" y="2492006"/>
              <a:ext cx="930191" cy="93019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65" name="Google Shape;465;p46"/>
            <p:cNvSpPr/>
            <p:nvPr/>
          </p:nvSpPr>
          <p:spPr>
            <a:xfrm>
              <a:off x="10283927" y="2783971"/>
              <a:ext cx="342360" cy="328312"/>
            </a:xfrm>
            <a:custGeom>
              <a:avLst/>
              <a:gdLst/>
              <a:ahLst/>
              <a:cxnLst/>
              <a:rect l="l" t="t" r="r" b="b"/>
              <a:pathLst>
                <a:path w="1668" h="1600" extrusionOk="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nvGrpSpPr>
          <p:cNvPr id="466" name="Google Shape;466;p46"/>
          <p:cNvGrpSpPr/>
          <p:nvPr/>
        </p:nvGrpSpPr>
        <p:grpSpPr>
          <a:xfrm>
            <a:off x="5595468" y="2798144"/>
            <a:ext cx="930191" cy="1653360"/>
            <a:chOff x="3471822" y="2492006"/>
            <a:chExt cx="930191" cy="1653360"/>
          </a:xfrm>
        </p:grpSpPr>
        <p:sp>
          <p:nvSpPr>
            <p:cNvPr id="467" name="Google Shape;467;p46"/>
            <p:cNvSpPr/>
            <p:nvPr/>
          </p:nvSpPr>
          <p:spPr>
            <a:xfrm>
              <a:off x="3471822" y="2492006"/>
              <a:ext cx="930191" cy="93019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68" name="Google Shape;468;p46"/>
            <p:cNvSpPr txBox="1"/>
            <p:nvPr/>
          </p:nvSpPr>
          <p:spPr>
            <a:xfrm>
              <a:off x="3526387" y="3560591"/>
              <a:ext cx="82105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Events</a:t>
              </a:r>
              <a:endParaRPr/>
            </a:p>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Core</a:t>
              </a:r>
              <a:endParaRPr/>
            </a:p>
          </p:txBody>
        </p:sp>
        <p:pic>
          <p:nvPicPr>
            <p:cNvPr id="469" name="Google Shape;469;p46"/>
            <p:cNvPicPr preferRelativeResize="0"/>
            <p:nvPr/>
          </p:nvPicPr>
          <p:blipFill rotWithShape="1">
            <a:blip r:embed="rId3">
              <a:alphaModFix/>
            </a:blip>
            <a:srcRect/>
            <a:stretch/>
          </p:blipFill>
          <p:spPr>
            <a:xfrm>
              <a:off x="3745452" y="2756662"/>
              <a:ext cx="382929" cy="382929"/>
            </a:xfrm>
            <a:prstGeom prst="rect">
              <a:avLst/>
            </a:prstGeom>
            <a:noFill/>
            <a:ln>
              <a:noFill/>
            </a:ln>
          </p:spPr>
        </p:pic>
      </p:grpSp>
      <p:grpSp>
        <p:nvGrpSpPr>
          <p:cNvPr id="470" name="Google Shape;470;p46"/>
          <p:cNvGrpSpPr/>
          <p:nvPr/>
        </p:nvGrpSpPr>
        <p:grpSpPr>
          <a:xfrm>
            <a:off x="7401103" y="2823476"/>
            <a:ext cx="992579" cy="1628028"/>
            <a:chOff x="5642404" y="2501887"/>
            <a:chExt cx="992579" cy="1628028"/>
          </a:xfrm>
        </p:grpSpPr>
        <p:sp>
          <p:nvSpPr>
            <p:cNvPr id="471" name="Google Shape;471;p46"/>
            <p:cNvSpPr/>
            <p:nvPr/>
          </p:nvSpPr>
          <p:spPr>
            <a:xfrm>
              <a:off x="5644552" y="2501887"/>
              <a:ext cx="930191" cy="93019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72" name="Google Shape;472;p46"/>
            <p:cNvSpPr txBox="1"/>
            <p:nvPr/>
          </p:nvSpPr>
          <p:spPr>
            <a:xfrm>
              <a:off x="5642404" y="3545140"/>
              <a:ext cx="99257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Events</a:t>
              </a:r>
              <a:endParaRPr/>
            </a:p>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in Detail</a:t>
              </a:r>
              <a:endParaRPr/>
            </a:p>
          </p:txBody>
        </p:sp>
        <p:grpSp>
          <p:nvGrpSpPr>
            <p:cNvPr id="473" name="Google Shape;473;p46"/>
            <p:cNvGrpSpPr/>
            <p:nvPr/>
          </p:nvGrpSpPr>
          <p:grpSpPr>
            <a:xfrm>
              <a:off x="5918859" y="2836699"/>
              <a:ext cx="381576" cy="240801"/>
              <a:chOff x="6351" y="1588"/>
              <a:chExt cx="490538" cy="309563"/>
            </a:xfrm>
          </p:grpSpPr>
          <p:sp>
            <p:nvSpPr>
              <p:cNvPr id="474" name="Google Shape;474;p46"/>
              <p:cNvSpPr/>
              <p:nvPr/>
            </p:nvSpPr>
            <p:spPr>
              <a:xfrm>
                <a:off x="6351" y="1588"/>
                <a:ext cx="490538" cy="309563"/>
              </a:xfrm>
              <a:custGeom>
                <a:avLst/>
                <a:gdLst/>
                <a:ahLst/>
                <a:cxnLst/>
                <a:rect l="l" t="t" r="r" b="b"/>
                <a:pathLst>
                  <a:path w="128" h="80" extrusionOk="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75" name="Google Shape;475;p46"/>
              <p:cNvSpPr/>
              <p:nvPr/>
            </p:nvSpPr>
            <p:spPr>
              <a:xfrm>
                <a:off x="190501" y="95251"/>
                <a:ext cx="68263" cy="69850"/>
              </a:xfrm>
              <a:custGeom>
                <a:avLst/>
                <a:gdLst/>
                <a:ahLst/>
                <a:cxnLst/>
                <a:rect l="l" t="t" r="r" b="b"/>
                <a:pathLst>
                  <a:path w="18" h="18" extrusionOk="0">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76" name="Google Shape;476;p46"/>
              <p:cNvSpPr/>
              <p:nvPr/>
            </p:nvSpPr>
            <p:spPr>
              <a:xfrm>
                <a:off x="144463" y="47626"/>
                <a:ext cx="214313" cy="217488"/>
              </a:xfrm>
              <a:custGeom>
                <a:avLst/>
                <a:gdLst/>
                <a:ahLst/>
                <a:cxnLst/>
                <a:rect l="l" t="t" r="r" b="b"/>
                <a:pathLst>
                  <a:path w="56" h="56" extrusionOk="0">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sp>
        <p:nvSpPr>
          <p:cNvPr id="477" name="Google Shape;477;p46"/>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AGENDA</a:t>
            </a:r>
            <a:endParaRPr/>
          </a:p>
        </p:txBody>
      </p:sp>
      <p:grpSp>
        <p:nvGrpSpPr>
          <p:cNvPr id="478" name="Google Shape;478;p46"/>
          <p:cNvGrpSpPr/>
          <p:nvPr/>
        </p:nvGrpSpPr>
        <p:grpSpPr>
          <a:xfrm>
            <a:off x="2093092" y="2802641"/>
            <a:ext cx="930191" cy="1650111"/>
            <a:chOff x="3471822" y="2492006"/>
            <a:chExt cx="930191" cy="1650111"/>
          </a:xfrm>
        </p:grpSpPr>
        <p:sp>
          <p:nvSpPr>
            <p:cNvPr id="479" name="Google Shape;479;p46"/>
            <p:cNvSpPr/>
            <p:nvPr/>
          </p:nvSpPr>
          <p:spPr>
            <a:xfrm>
              <a:off x="3471822" y="2492006"/>
              <a:ext cx="930191" cy="930190"/>
            </a:xfrm>
            <a:prstGeom prst="ellipse">
              <a:avLst/>
            </a:prstGeom>
            <a:solidFill>
              <a:srgbClr val="76CD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80" name="Google Shape;480;p46"/>
            <p:cNvSpPr txBox="1"/>
            <p:nvPr/>
          </p:nvSpPr>
          <p:spPr>
            <a:xfrm>
              <a:off x="3620965" y="3557342"/>
              <a:ext cx="631903"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DOM</a:t>
              </a:r>
              <a:endParaRPr/>
            </a:p>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Core</a:t>
              </a:r>
              <a:endParaRPr sz="1600" b="1">
                <a:solidFill>
                  <a:srgbClr val="A5A5A5"/>
                </a:solidFill>
                <a:latin typeface="Trebuchet MS"/>
                <a:ea typeface="Trebuchet MS"/>
                <a:cs typeface="Trebuchet MS"/>
                <a:sym typeface="Trebuchet MS"/>
              </a:endParaRPr>
            </a:p>
          </p:txBody>
        </p:sp>
      </p:grpSp>
      <p:sp>
        <p:nvSpPr>
          <p:cNvPr id="481" name="Google Shape;481;p46"/>
          <p:cNvSpPr/>
          <p:nvPr/>
        </p:nvSpPr>
        <p:spPr>
          <a:xfrm>
            <a:off x="2365512" y="3019299"/>
            <a:ext cx="406354" cy="461056"/>
          </a:xfrm>
          <a:custGeom>
            <a:avLst/>
            <a:gdLst/>
            <a:ahLst/>
            <a:cxnLst/>
            <a:rect l="l" t="t" r="r" b="b"/>
            <a:pathLst>
              <a:path w="21600" h="21600" extrusionOk="0">
                <a:moveTo>
                  <a:pt x="14642" y="0"/>
                </a:moveTo>
                <a:lnTo>
                  <a:pt x="0" y="0"/>
                </a:lnTo>
                <a:lnTo>
                  <a:pt x="0" y="21600"/>
                </a:lnTo>
                <a:lnTo>
                  <a:pt x="21600" y="21600"/>
                </a:lnTo>
                <a:lnTo>
                  <a:pt x="21600" y="6041"/>
                </a:lnTo>
                <a:lnTo>
                  <a:pt x="14642" y="0"/>
                </a:lnTo>
                <a:close/>
                <a:moveTo>
                  <a:pt x="18485" y="18946"/>
                </a:moveTo>
                <a:lnTo>
                  <a:pt x="3115" y="18946"/>
                </a:lnTo>
                <a:lnTo>
                  <a:pt x="3115" y="2654"/>
                </a:lnTo>
                <a:lnTo>
                  <a:pt x="13085" y="2654"/>
                </a:lnTo>
                <a:lnTo>
                  <a:pt x="18485" y="7414"/>
                </a:lnTo>
                <a:lnTo>
                  <a:pt x="18485" y="1894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82" name="Google Shape;482;p46"/>
          <p:cNvSpPr/>
          <p:nvPr/>
        </p:nvSpPr>
        <p:spPr>
          <a:xfrm>
            <a:off x="2478661" y="3349373"/>
            <a:ext cx="171921" cy="29306"/>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83" name="Google Shape;483;p46"/>
          <p:cNvSpPr/>
          <p:nvPr/>
        </p:nvSpPr>
        <p:spPr>
          <a:xfrm>
            <a:off x="2473932" y="3260266"/>
            <a:ext cx="171921" cy="29306"/>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484" name="Google Shape;484;p46"/>
          <p:cNvSpPr/>
          <p:nvPr/>
        </p:nvSpPr>
        <p:spPr>
          <a:xfrm>
            <a:off x="2480814" y="3179028"/>
            <a:ext cx="171921" cy="29306"/>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nvGrpSpPr>
          <p:cNvPr id="485" name="Google Shape;485;p46"/>
          <p:cNvGrpSpPr/>
          <p:nvPr/>
        </p:nvGrpSpPr>
        <p:grpSpPr>
          <a:xfrm>
            <a:off x="3587695" y="2802641"/>
            <a:ext cx="1420581" cy="1650111"/>
            <a:chOff x="5432650" y="2501887"/>
            <a:chExt cx="1420581" cy="1650111"/>
          </a:xfrm>
        </p:grpSpPr>
        <p:sp>
          <p:nvSpPr>
            <p:cNvPr id="486" name="Google Shape;486;p46"/>
            <p:cNvSpPr/>
            <p:nvPr/>
          </p:nvSpPr>
          <p:spPr>
            <a:xfrm>
              <a:off x="5644552" y="2501887"/>
              <a:ext cx="930191" cy="930190"/>
            </a:xfrm>
            <a:prstGeom prst="ellipse">
              <a:avLst/>
            </a:prstGeom>
            <a:solidFill>
              <a:srgbClr val="C9DB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487" name="Google Shape;487;p46"/>
            <p:cNvSpPr txBox="1"/>
            <p:nvPr/>
          </p:nvSpPr>
          <p:spPr>
            <a:xfrm>
              <a:off x="5432650" y="3567223"/>
              <a:ext cx="142058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DOM</a:t>
              </a:r>
              <a:endParaRPr/>
            </a:p>
            <a:p>
              <a:pPr marL="0" marR="0" lvl="0" indent="0" algn="ctr" rtl="0">
                <a:spcBef>
                  <a:spcPts val="0"/>
                </a:spcBef>
                <a:spcAft>
                  <a:spcPts val="0"/>
                </a:spcAft>
                <a:buNone/>
              </a:pPr>
              <a:r>
                <a:rPr lang="en-US" sz="1600" b="1">
                  <a:solidFill>
                    <a:srgbClr val="A5A5A5"/>
                  </a:solidFill>
                  <a:latin typeface="Trebuchet MS"/>
                  <a:ea typeface="Trebuchet MS"/>
                  <a:cs typeface="Trebuchet MS"/>
                  <a:sym typeface="Trebuchet MS"/>
                </a:rPr>
                <a:t>Manipulation</a:t>
              </a:r>
              <a:endParaRPr/>
            </a:p>
          </p:txBody>
        </p:sp>
      </p:grpSp>
      <p:sp>
        <p:nvSpPr>
          <p:cNvPr id="488" name="Google Shape;488;p46"/>
          <p:cNvSpPr/>
          <p:nvPr/>
        </p:nvSpPr>
        <p:spPr>
          <a:xfrm>
            <a:off x="4080562" y="3053569"/>
            <a:ext cx="375067" cy="374915"/>
          </a:xfrm>
          <a:custGeom>
            <a:avLst/>
            <a:gdLst/>
            <a:ahLst/>
            <a:cxnLst/>
            <a:rect l="l" t="t" r="r" b="b"/>
            <a:pathLst>
              <a:path w="21600" h="21600"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5"/>
          <p:cNvSpPr txBox="1">
            <a:spLocks noGrp="1"/>
          </p:cNvSpPr>
          <p:nvPr>
            <p:ph type="body" idx="1"/>
          </p:nvPr>
        </p:nvSpPr>
        <p:spPr>
          <a:xfrm>
            <a:off x="480484" y="1776415"/>
            <a:ext cx="5172893" cy="419643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i="1">
                <a:solidFill>
                  <a:schemeClr val="accent2"/>
                </a:solidFill>
              </a:rPr>
              <a:t>Siblings</a:t>
            </a:r>
            <a:r>
              <a:rPr lang="en-US" sz="1600">
                <a:solidFill>
                  <a:srgbClr val="A5A5A5"/>
                </a:solidFill>
              </a:rPr>
              <a:t> are nodes that are children of the same parent.</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&lt;</a:t>
            </a:r>
            <a:r>
              <a:rPr lang="en-US" sz="1600">
                <a:solidFill>
                  <a:schemeClr val="accent2"/>
                </a:solidFill>
                <a:latin typeface="Consolas"/>
                <a:ea typeface="Consolas"/>
                <a:cs typeface="Consolas"/>
                <a:sym typeface="Consolas"/>
              </a:rPr>
              <a:t>head</a:t>
            </a:r>
            <a:r>
              <a:rPr lang="en-US" sz="1600">
                <a:latin typeface="Consolas"/>
                <a:ea typeface="Consolas"/>
                <a:cs typeface="Consolas"/>
                <a:sym typeface="Consolas"/>
              </a:rPr>
              <a:t>&gt; </a:t>
            </a:r>
            <a:r>
              <a:rPr lang="en-US" sz="1600">
                <a:solidFill>
                  <a:srgbClr val="A5A5A5"/>
                </a:solidFill>
              </a:rPr>
              <a:t>and </a:t>
            </a:r>
            <a:r>
              <a:rPr lang="en-US" sz="1600">
                <a:latin typeface="Consolas"/>
                <a:ea typeface="Consolas"/>
                <a:cs typeface="Consolas"/>
                <a:sym typeface="Consolas"/>
              </a:rPr>
              <a:t>&lt;</a:t>
            </a:r>
            <a:r>
              <a:rPr lang="en-US" sz="1600">
                <a:solidFill>
                  <a:schemeClr val="accent2"/>
                </a:solidFill>
                <a:latin typeface="Consolas"/>
                <a:ea typeface="Consolas"/>
                <a:cs typeface="Consolas"/>
                <a:sym typeface="Consolas"/>
              </a:rPr>
              <a:t>body</a:t>
            </a:r>
            <a:r>
              <a:rPr lang="en-US" sz="1600">
                <a:latin typeface="Consolas"/>
                <a:ea typeface="Consolas"/>
                <a:cs typeface="Consolas"/>
                <a:sym typeface="Consolas"/>
              </a:rPr>
              <a:t>&gt; </a:t>
            </a:r>
            <a:r>
              <a:rPr lang="en-US" sz="1600">
                <a:solidFill>
                  <a:srgbClr val="A5A5A5"/>
                </a:solidFill>
              </a:rPr>
              <a:t>are siblings:</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&lt;</a:t>
            </a:r>
            <a:r>
              <a:rPr lang="en-US" sz="1600">
                <a:solidFill>
                  <a:schemeClr val="accent2"/>
                </a:solidFill>
                <a:latin typeface="Consolas"/>
                <a:ea typeface="Consolas"/>
                <a:cs typeface="Consolas"/>
                <a:sym typeface="Consolas"/>
              </a:rPr>
              <a:t>body</a:t>
            </a:r>
            <a:r>
              <a:rPr lang="en-US" sz="1600">
                <a:latin typeface="Consolas"/>
                <a:ea typeface="Consolas"/>
                <a:cs typeface="Consolas"/>
                <a:sym typeface="Consolas"/>
              </a:rPr>
              <a:t>&gt;</a:t>
            </a:r>
            <a:r>
              <a:rPr lang="en-US" sz="1600">
                <a:solidFill>
                  <a:srgbClr val="A5A5A5"/>
                </a:solidFill>
              </a:rPr>
              <a:t> is said to be the “next” or “right” sibling of &lt;</a:t>
            </a:r>
            <a:r>
              <a:rPr lang="en-US" sz="1600">
                <a:solidFill>
                  <a:schemeClr val="accent2"/>
                </a:solidFill>
                <a:latin typeface="Consolas"/>
                <a:ea typeface="Consolas"/>
                <a:cs typeface="Consolas"/>
                <a:sym typeface="Consolas"/>
              </a:rPr>
              <a:t>head</a:t>
            </a:r>
            <a:r>
              <a:rPr lang="en-US" sz="1600">
                <a:latin typeface="Consolas"/>
                <a:ea typeface="Consolas"/>
                <a:cs typeface="Consolas"/>
                <a:sym typeface="Consolas"/>
              </a:rPr>
              <a:t>&gt;</a:t>
            </a:r>
            <a:r>
              <a:rPr lang="en-US" sz="1600">
                <a:solidFill>
                  <a:srgbClr val="A5A5A5"/>
                </a:solidFill>
              </a:rPr>
              <a:t>.</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&lt;</a:t>
            </a:r>
            <a:r>
              <a:rPr lang="en-US" sz="1600">
                <a:solidFill>
                  <a:schemeClr val="accent2"/>
                </a:solidFill>
                <a:latin typeface="Consolas"/>
                <a:ea typeface="Consolas"/>
                <a:cs typeface="Consolas"/>
                <a:sym typeface="Consolas"/>
              </a:rPr>
              <a:t>head</a:t>
            </a:r>
            <a:r>
              <a:rPr lang="en-US" sz="1600">
                <a:latin typeface="Consolas"/>
                <a:ea typeface="Consolas"/>
                <a:cs typeface="Consolas"/>
                <a:sym typeface="Consolas"/>
              </a:rPr>
              <a:t>&gt; </a:t>
            </a:r>
            <a:r>
              <a:rPr lang="en-US" sz="1600">
                <a:solidFill>
                  <a:srgbClr val="A5A5A5"/>
                </a:solidFill>
              </a:rPr>
              <a:t>is said to be the “previous” or “left” sibling of </a:t>
            </a:r>
            <a:r>
              <a:rPr lang="en-US" sz="1600">
                <a:latin typeface="Consolas"/>
                <a:ea typeface="Consolas"/>
                <a:cs typeface="Consolas"/>
                <a:sym typeface="Consolas"/>
              </a:rPr>
              <a:t>&lt;</a:t>
            </a:r>
            <a:r>
              <a:rPr lang="en-US" sz="1600">
                <a:solidFill>
                  <a:schemeClr val="accent2"/>
                </a:solidFill>
                <a:latin typeface="Consolas"/>
                <a:ea typeface="Consolas"/>
                <a:cs typeface="Consolas"/>
                <a:sym typeface="Consolas"/>
              </a:rPr>
              <a:t>body</a:t>
            </a:r>
            <a:r>
              <a:rPr lang="en-US" sz="1600">
                <a:latin typeface="Consolas"/>
                <a:ea typeface="Consolas"/>
                <a:cs typeface="Consolas"/>
                <a:sym typeface="Consolas"/>
              </a:rPr>
              <a:t>&gt;</a:t>
            </a:r>
            <a:r>
              <a:rPr lang="en-US" sz="1600">
                <a:solidFill>
                  <a:srgbClr val="A5A5A5"/>
                </a:solidFill>
              </a:rPr>
              <a:t>.</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The parent available as </a:t>
            </a: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parentNode</a:t>
            </a:r>
            <a:r>
              <a:rPr lang="en-US" sz="1600">
                <a:solidFill>
                  <a:srgbClr val="A5A5A5"/>
                </a:solidFill>
              </a:rPr>
              <a:t>.</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The next node is the same parent is </a:t>
            </a:r>
            <a:r>
              <a:rPr lang="en-US" sz="1600">
                <a:solidFill>
                  <a:schemeClr val="accent2"/>
                </a:solidFill>
                <a:latin typeface="Consolas"/>
                <a:ea typeface="Consolas"/>
                <a:cs typeface="Consolas"/>
                <a:sym typeface="Consolas"/>
              </a:rPr>
              <a:t>nextSibling</a:t>
            </a:r>
            <a:r>
              <a:rPr lang="en-US" sz="1600">
                <a:solidFill>
                  <a:srgbClr val="A5A5A5"/>
                </a:solidFill>
              </a:rPr>
              <a:t> and the previous one is </a:t>
            </a:r>
            <a:r>
              <a:rPr lang="en-US" sz="1600">
                <a:solidFill>
                  <a:schemeClr val="accent2"/>
                </a:solidFill>
                <a:latin typeface="Consolas"/>
                <a:ea typeface="Consolas"/>
                <a:cs typeface="Consolas"/>
                <a:sym typeface="Consolas"/>
              </a:rPr>
              <a:t>previousSibling</a:t>
            </a:r>
            <a:endParaRPr sz="1600">
              <a:solidFill>
                <a:schemeClr val="accent2"/>
              </a:solidFill>
              <a:latin typeface="Consolas"/>
              <a:ea typeface="Consolas"/>
              <a:cs typeface="Consolas"/>
              <a:sym typeface="Consolas"/>
            </a:endParaRPr>
          </a:p>
        </p:txBody>
      </p:sp>
      <p:sp>
        <p:nvSpPr>
          <p:cNvPr id="666" name="Google Shape;666;p65"/>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Siblings and the parent</a:t>
            </a:r>
            <a:endParaRPr/>
          </a:p>
        </p:txBody>
      </p:sp>
      <p:grpSp>
        <p:nvGrpSpPr>
          <p:cNvPr id="667" name="Google Shape;667;p65"/>
          <p:cNvGrpSpPr/>
          <p:nvPr/>
        </p:nvGrpSpPr>
        <p:grpSpPr>
          <a:xfrm>
            <a:off x="6538625" y="2219932"/>
            <a:ext cx="5138767" cy="3079856"/>
            <a:chOff x="7223085" y="2392925"/>
            <a:chExt cx="4282068" cy="3780582"/>
          </a:xfrm>
        </p:grpSpPr>
        <p:sp>
          <p:nvSpPr>
            <p:cNvPr id="668" name="Google Shape;668;p65"/>
            <p:cNvSpPr txBox="1"/>
            <p:nvPr/>
          </p:nvSpPr>
          <p:spPr>
            <a:xfrm>
              <a:off x="7223086" y="2392925"/>
              <a:ext cx="4282067" cy="422988"/>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sz="1400">
                <a:solidFill>
                  <a:srgbClr val="FFFFFF"/>
                </a:solidFill>
                <a:latin typeface="Trebuchet MS"/>
                <a:ea typeface="Trebuchet MS"/>
                <a:cs typeface="Trebuchet MS"/>
                <a:sym typeface="Trebuchet MS"/>
              </a:endParaRPr>
            </a:p>
          </p:txBody>
        </p:sp>
        <p:sp>
          <p:nvSpPr>
            <p:cNvPr id="669" name="Google Shape;669;p65"/>
            <p:cNvSpPr/>
            <p:nvPr/>
          </p:nvSpPr>
          <p:spPr>
            <a:xfrm>
              <a:off x="7223085" y="2783043"/>
              <a:ext cx="4282068" cy="3390464"/>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670" name="Google Shape;670;p65"/>
          <p:cNvSpPr txBox="1"/>
          <p:nvPr/>
        </p:nvSpPr>
        <p:spPr>
          <a:xfrm>
            <a:off x="6538624" y="2533719"/>
            <a:ext cx="4917091" cy="29246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&lt;</a:t>
            </a:r>
            <a:r>
              <a:rPr lang="en-US" sz="1400" dirty="0">
                <a:solidFill>
                  <a:srgbClr val="2AA198"/>
                </a:solidFill>
                <a:latin typeface="Consolas"/>
                <a:ea typeface="Consolas"/>
                <a:cs typeface="Consolas"/>
                <a:sym typeface="Consolas"/>
              </a:rPr>
              <a:t>html</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head</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title</a:t>
            </a:r>
            <a:r>
              <a:rPr lang="en-US" sz="1400" dirty="0">
                <a:solidFill>
                  <a:schemeClr val="dk1"/>
                </a:solidFill>
                <a:latin typeface="Consolas"/>
                <a:ea typeface="Consolas"/>
                <a:cs typeface="Consolas"/>
                <a:sym typeface="Consolas"/>
              </a:rPr>
              <a:t>&gt;Example&lt;/</a:t>
            </a:r>
            <a:r>
              <a:rPr lang="en-US" sz="1400" dirty="0">
                <a:solidFill>
                  <a:srgbClr val="2AA198"/>
                </a:solidFill>
                <a:latin typeface="Consolas"/>
                <a:ea typeface="Consolas"/>
                <a:cs typeface="Consolas"/>
                <a:sym typeface="Consolas"/>
              </a:rPr>
              <a:t>title</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head</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body</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p</a:t>
            </a:r>
            <a:r>
              <a:rPr lang="en-US" sz="1400" dirty="0">
                <a:solidFill>
                  <a:schemeClr val="dk1"/>
                </a:solidFill>
                <a:latin typeface="Consolas"/>
                <a:ea typeface="Consolas"/>
                <a:cs typeface="Consolas"/>
                <a:sym typeface="Consolas"/>
              </a:rPr>
              <a:t>&gt;This is an example page&lt;/</a:t>
            </a:r>
            <a:r>
              <a:rPr lang="en-US" sz="1400" dirty="0">
                <a:solidFill>
                  <a:srgbClr val="2AA198"/>
                </a:solidFill>
                <a:latin typeface="Consolas"/>
                <a:ea typeface="Consolas"/>
                <a:cs typeface="Consolas"/>
                <a:sym typeface="Consolas"/>
              </a:rPr>
              <a:t>p</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h1</a:t>
            </a:r>
            <a:r>
              <a:rPr lang="en-US" sz="1400" dirty="0">
                <a:solidFill>
                  <a:schemeClr val="dk1"/>
                </a:solidFill>
                <a:latin typeface="Consolas"/>
                <a:ea typeface="Consolas"/>
                <a:cs typeface="Consolas"/>
                <a:sym typeface="Consolas"/>
              </a:rPr>
              <a:t>&gt;Example Page&lt;/</a:t>
            </a:r>
            <a:r>
              <a:rPr lang="en-US" sz="1400" dirty="0">
                <a:solidFill>
                  <a:srgbClr val="2AA198"/>
                </a:solidFill>
                <a:latin typeface="Consolas"/>
                <a:ea typeface="Consolas"/>
                <a:cs typeface="Consolas"/>
                <a:sym typeface="Consolas"/>
              </a:rPr>
              <a:t>h1</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&lt;/</a:t>
            </a:r>
            <a:r>
              <a:rPr lang="en-US" sz="1400" dirty="0">
                <a:solidFill>
                  <a:srgbClr val="2AA198"/>
                </a:solidFill>
                <a:latin typeface="Consolas"/>
                <a:ea typeface="Consolas"/>
                <a:cs typeface="Consolas"/>
                <a:sym typeface="Consolas"/>
              </a:rPr>
              <a:t>body</a:t>
            </a:r>
            <a:r>
              <a:rPr lang="en-US" sz="1400" dirty="0">
                <a:solidFill>
                  <a:schemeClr val="dk1"/>
                </a:solidFill>
                <a:latin typeface="Consolas"/>
                <a:ea typeface="Consolas"/>
                <a:cs typeface="Consolas"/>
                <a:sym typeface="Consolas"/>
              </a:rPr>
              <a:t>&gt;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&lt;/</a:t>
            </a:r>
            <a:r>
              <a:rPr lang="en-US" sz="1400" dirty="0">
                <a:solidFill>
                  <a:srgbClr val="2AA198"/>
                </a:solidFill>
                <a:latin typeface="Consolas"/>
                <a:ea typeface="Consolas"/>
                <a:cs typeface="Consolas"/>
                <a:sym typeface="Consolas"/>
              </a:rPr>
              <a:t>html</a:t>
            </a:r>
            <a:r>
              <a:rPr lang="en-US" sz="1400" dirty="0">
                <a:solidFill>
                  <a:schemeClr val="dk1"/>
                </a:solidFill>
                <a:latin typeface="Consolas"/>
                <a:ea typeface="Consolas"/>
                <a:cs typeface="Consolas"/>
                <a:sym typeface="Consolas"/>
              </a:rPr>
              <a:t>&gt;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66"/>
          <p:cNvSpPr txBox="1">
            <a:spLocks noGrp="1"/>
          </p:cNvSpPr>
          <p:nvPr>
            <p:ph type="body" idx="1"/>
          </p:nvPr>
        </p:nvSpPr>
        <p:spPr>
          <a:xfrm>
            <a:off x="480485" y="1569676"/>
            <a:ext cx="5250844" cy="4648244"/>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a:solidFill>
                  <a:srgbClr val="A5A5A5"/>
                </a:solidFill>
              </a:rPr>
              <a:t>Navigation links that only take element nodes into account:</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chemeClr val="accent2"/>
                </a:solidFill>
                <a:latin typeface="Consolas"/>
                <a:ea typeface="Consolas"/>
                <a:cs typeface="Consolas"/>
                <a:sym typeface="Consolas"/>
              </a:rPr>
              <a:t>children</a:t>
            </a:r>
            <a:r>
              <a:rPr lang="en-US" sz="1600">
                <a:solidFill>
                  <a:srgbClr val="A5A5A5"/>
                </a:solidFill>
              </a:rPr>
              <a:t> – only those children that are element nodes. It is a </a:t>
            </a:r>
            <a:r>
              <a:rPr lang="en-US" sz="1600" i="1">
                <a:solidFill>
                  <a:schemeClr val="accent2"/>
                </a:solidFill>
              </a:rPr>
              <a:t>read-only</a:t>
            </a:r>
            <a:r>
              <a:rPr lang="en-US" sz="1600">
                <a:solidFill>
                  <a:srgbClr val="A5A5A5"/>
                </a:solidFill>
              </a:rPr>
              <a:t> property that returns a </a:t>
            </a:r>
            <a:r>
              <a:rPr lang="en-US" sz="1600" i="1">
                <a:solidFill>
                  <a:schemeClr val="accent2"/>
                </a:solidFill>
              </a:rPr>
              <a:t>live</a:t>
            </a:r>
            <a:r>
              <a:rPr lang="en-US" sz="1600">
                <a:solidFill>
                  <a:srgbClr val="A5A5A5"/>
                </a:solidFill>
              </a:rPr>
              <a:t> </a:t>
            </a:r>
            <a:r>
              <a:rPr lang="en-US" sz="1600" i="1">
                <a:solidFill>
                  <a:schemeClr val="accent2"/>
                </a:solidFill>
              </a:rPr>
              <a:t>HTMLCollection</a:t>
            </a:r>
            <a:r>
              <a:rPr lang="en-US" sz="1600">
                <a:solidFill>
                  <a:srgbClr val="A5A5A5"/>
                </a:solidFill>
              </a:rPr>
              <a:t>. </a:t>
            </a:r>
            <a:br>
              <a:rPr lang="en-US" sz="1600">
                <a:solidFill>
                  <a:srgbClr val="A5A5A5"/>
                </a:solidFill>
              </a:rPr>
            </a:br>
            <a:r>
              <a:rPr lang="en-US" sz="1600">
                <a:solidFill>
                  <a:srgbClr val="A5A5A5"/>
                </a:solidFill>
              </a:rPr>
              <a:t>		</a:t>
            </a:r>
            <a:r>
              <a:rPr lang="en-US" sz="1600">
                <a:latin typeface="Consolas"/>
                <a:ea typeface="Consolas"/>
                <a:cs typeface="Consolas"/>
                <a:sym typeface="Consolas"/>
              </a:rPr>
              <a:t>var elList = elem.</a:t>
            </a:r>
            <a:r>
              <a:rPr lang="en-US" sz="1600">
                <a:solidFill>
                  <a:schemeClr val="accent2"/>
                </a:solidFill>
                <a:latin typeface="Consolas"/>
                <a:ea typeface="Consolas"/>
                <a:cs typeface="Consolas"/>
                <a:sym typeface="Consolas"/>
              </a:rPr>
              <a:t>children</a:t>
            </a:r>
            <a:r>
              <a:rPr lang="en-US" sz="1600">
                <a:solidFill>
                  <a:srgbClr val="A5A5A5"/>
                </a:solidFill>
                <a:latin typeface="Consolas"/>
                <a:ea typeface="Consolas"/>
                <a:cs typeface="Consolas"/>
                <a:sym typeface="Consolas"/>
              </a:rPr>
              <a:t>;</a:t>
            </a:r>
            <a:br>
              <a:rPr lang="en-US" sz="1600">
                <a:solidFill>
                  <a:srgbClr val="A5A5A5"/>
                </a:solidFill>
                <a:latin typeface="Consolas"/>
                <a:ea typeface="Consolas"/>
                <a:cs typeface="Consolas"/>
                <a:sym typeface="Consolas"/>
              </a:rPr>
            </a:br>
            <a:r>
              <a:rPr lang="en-US" sz="1400">
                <a:solidFill>
                  <a:srgbClr val="A5A5A5"/>
                </a:solidFill>
              </a:rPr>
              <a:t>If there are no element children, then </a:t>
            </a:r>
            <a:r>
              <a:rPr lang="en-US" sz="1400">
                <a:solidFill>
                  <a:srgbClr val="A5A5A5"/>
                </a:solidFill>
                <a:latin typeface="Consolas"/>
                <a:ea typeface="Consolas"/>
                <a:cs typeface="Consolas"/>
                <a:sym typeface="Consolas"/>
              </a:rPr>
              <a:t>elList</a:t>
            </a:r>
            <a:r>
              <a:rPr lang="en-US" sz="1400">
                <a:solidFill>
                  <a:srgbClr val="A5A5A5"/>
                </a:solidFill>
              </a:rPr>
              <a:t> contains no elements and has a length of 0. </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chemeClr val="accent2"/>
                </a:solidFill>
                <a:latin typeface="Consolas"/>
                <a:ea typeface="Consolas"/>
                <a:cs typeface="Consolas"/>
                <a:sym typeface="Consolas"/>
              </a:rPr>
              <a:t>firstElementChild</a:t>
            </a:r>
            <a:r>
              <a:rPr lang="en-US" sz="1600">
                <a:solidFill>
                  <a:srgbClr val="A5A5A5"/>
                </a:solidFill>
              </a:rPr>
              <a:t>, </a:t>
            </a:r>
            <a:r>
              <a:rPr lang="en-US" sz="1600">
                <a:solidFill>
                  <a:schemeClr val="accent2"/>
                </a:solidFill>
                <a:latin typeface="Consolas"/>
                <a:ea typeface="Consolas"/>
                <a:cs typeface="Consolas"/>
                <a:sym typeface="Consolas"/>
              </a:rPr>
              <a:t>lastElementChild</a:t>
            </a:r>
            <a:r>
              <a:rPr lang="en-US" sz="1600">
                <a:solidFill>
                  <a:srgbClr val="A5A5A5"/>
                </a:solidFill>
              </a:rPr>
              <a:t> – first and last element children.</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chemeClr val="accent2"/>
                </a:solidFill>
                <a:latin typeface="Consolas"/>
                <a:ea typeface="Consolas"/>
                <a:cs typeface="Consolas"/>
                <a:sym typeface="Consolas"/>
              </a:rPr>
              <a:t>previousElementSibling</a:t>
            </a:r>
            <a:r>
              <a:rPr lang="en-US" sz="1600">
                <a:solidFill>
                  <a:srgbClr val="A5A5A5"/>
                </a:solidFill>
              </a:rPr>
              <a:t>, </a:t>
            </a:r>
            <a:r>
              <a:rPr lang="en-US" sz="1600">
                <a:solidFill>
                  <a:schemeClr val="accent2"/>
                </a:solidFill>
                <a:latin typeface="Consolas"/>
                <a:ea typeface="Consolas"/>
                <a:cs typeface="Consolas"/>
                <a:sym typeface="Consolas"/>
              </a:rPr>
              <a:t>nextElementSibling</a:t>
            </a:r>
            <a:r>
              <a:rPr lang="en-US" sz="1600">
                <a:solidFill>
                  <a:srgbClr val="A5A5A5"/>
                </a:solidFill>
              </a:rPr>
              <a:t> – neighbor elements.</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chemeClr val="accent2"/>
                </a:solidFill>
                <a:latin typeface="Consolas"/>
                <a:ea typeface="Consolas"/>
                <a:cs typeface="Consolas"/>
                <a:sym typeface="Consolas"/>
              </a:rPr>
              <a:t>parentElement</a:t>
            </a:r>
            <a:r>
              <a:rPr lang="en-US" sz="1600">
                <a:solidFill>
                  <a:srgbClr val="A5A5A5"/>
                </a:solidFill>
              </a:rPr>
              <a:t> - parent element.</a:t>
            </a:r>
            <a:endParaRPr/>
          </a:p>
        </p:txBody>
      </p:sp>
      <p:sp>
        <p:nvSpPr>
          <p:cNvPr id="677" name="Google Shape;677;p66"/>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Element-only navigation</a:t>
            </a:r>
            <a:endParaRPr/>
          </a:p>
        </p:txBody>
      </p:sp>
      <p:pic>
        <p:nvPicPr>
          <p:cNvPr id="678" name="Google Shape;678;p66"/>
          <p:cNvPicPr preferRelativeResize="0"/>
          <p:nvPr/>
        </p:nvPicPr>
        <p:blipFill rotWithShape="1">
          <a:blip r:embed="rId3">
            <a:alphaModFix/>
          </a:blip>
          <a:srcRect/>
          <a:stretch/>
        </p:blipFill>
        <p:spPr>
          <a:xfrm>
            <a:off x="6350772" y="1569676"/>
            <a:ext cx="5035481" cy="35509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67"/>
          <p:cNvSpPr txBox="1">
            <a:spLocks noGrp="1"/>
          </p:cNvSpPr>
          <p:nvPr>
            <p:ph type="body" idx="2"/>
          </p:nvPr>
        </p:nvSpPr>
        <p:spPr>
          <a:xfrm>
            <a:off x="1163206" y="4525827"/>
            <a:ext cx="4689425"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chemeClr val="lt1"/>
              </a:buClr>
              <a:buSzPts val="5000"/>
              <a:buNone/>
            </a:pPr>
            <a:r>
              <a:rPr lang="en-US" dirty="0"/>
              <a:t>QUERY DOM</a:t>
            </a:r>
            <a:endParaRPr dirty="0"/>
          </a:p>
        </p:txBody>
      </p:sp>
      <p:sp>
        <p:nvSpPr>
          <p:cNvPr id="685" name="Google Shape;685;p67"/>
          <p:cNvSpPr txBox="1">
            <a:spLocks noGrp="1"/>
          </p:cNvSpPr>
          <p:nvPr>
            <p:ph type="title"/>
          </p:nvPr>
        </p:nvSpPr>
        <p:spPr>
          <a:xfrm>
            <a:off x="1163205" y="3826604"/>
            <a:ext cx="5176165"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dirty="0"/>
              <a:t>MANIPULATIONS</a:t>
            </a:r>
            <a:endParaRPr dirty="0"/>
          </a:p>
        </p:txBody>
      </p:sp>
      <p:sp>
        <p:nvSpPr>
          <p:cNvPr id="686" name="Google Shape;686;p67"/>
          <p:cNvSpPr txBox="1">
            <a:spLocks noGrp="1"/>
          </p:cNvSpPr>
          <p:nvPr>
            <p:ph type="body" idx="3"/>
          </p:nvPr>
        </p:nvSpPr>
        <p:spPr>
          <a:xfrm>
            <a:off x="1155505" y="3276170"/>
            <a:ext cx="749244" cy="356572"/>
          </a:xfrm>
          <a:prstGeom prst="rect">
            <a:avLst/>
          </a:prstGeom>
          <a:solidFill>
            <a:schemeClr val="accent2"/>
          </a:solidFill>
          <a:ln>
            <a:noFill/>
          </a:ln>
        </p:spPr>
        <p:txBody>
          <a:bodyPr spcFirstLastPara="1" wrap="square" lIns="68575" tIns="34275" rIns="68575" bIns="34275" anchor="t" anchorCtr="0">
            <a:noAutofit/>
          </a:bodyPr>
          <a:lstStyle/>
          <a:p>
            <a:pPr marL="0" lvl="0" indent="0" algn="l" rtl="0">
              <a:spcBef>
                <a:spcPts val="0"/>
              </a:spcBef>
              <a:spcAft>
                <a:spcPts val="0"/>
              </a:spcAft>
              <a:buClr>
                <a:srgbClr val="FFFFFF"/>
              </a:buClr>
              <a:buSzPts val="1800"/>
              <a:buNone/>
            </a:pPr>
            <a:r>
              <a:rPr lang="en-US"/>
              <a:t>DOM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8"/>
          <p:cNvSpPr txBox="1">
            <a:spLocks noGrp="1"/>
          </p:cNvSpPr>
          <p:nvPr>
            <p:ph type="body" idx="1"/>
          </p:nvPr>
        </p:nvSpPr>
        <p:spPr>
          <a:xfrm>
            <a:off x="480483" y="1776415"/>
            <a:ext cx="11215885" cy="4196433"/>
          </a:xfrm>
          <a:prstGeom prst="rect">
            <a:avLst/>
          </a:prstGeom>
          <a:noFill/>
          <a:ln>
            <a:noFill/>
          </a:ln>
        </p:spPr>
        <p:txBody>
          <a:bodyPr spcFirstLastPara="1" wrap="square" lIns="68575" tIns="34275" rIns="68575" bIns="34275" anchor="t" anchorCtr="0">
            <a:noAutofit/>
          </a:bodyPr>
          <a:lstStyle/>
          <a:p>
            <a:pPr marL="173732" lvl="0" indent="-173732" algn="l" rtl="0">
              <a:lnSpc>
                <a:spcPct val="120000"/>
              </a:lnSpc>
              <a:spcBef>
                <a:spcPts val="0"/>
              </a:spcBef>
              <a:spcAft>
                <a:spcPts val="0"/>
              </a:spcAft>
              <a:buSzPts val="1600"/>
              <a:buChar char="•"/>
            </a:pPr>
            <a:r>
              <a:rPr lang="en-US" sz="1600">
                <a:solidFill>
                  <a:srgbClr val="A5A5A5"/>
                </a:solidFill>
              </a:rPr>
              <a:t>The most </a:t>
            </a:r>
            <a:r>
              <a:rPr lang="en-US" sz="1600" u="sng">
                <a:solidFill>
                  <a:srgbClr val="A5A5A5"/>
                </a:solidFill>
              </a:rPr>
              <a:t>easy</a:t>
            </a:r>
            <a:r>
              <a:rPr lang="en-US" sz="1600">
                <a:solidFill>
                  <a:srgbClr val="A5A5A5"/>
                </a:solidFill>
              </a:rPr>
              <a:t> way to access an HTML element is to use the </a:t>
            </a:r>
            <a:r>
              <a:rPr lang="en-US" sz="1600" i="1">
                <a:solidFill>
                  <a:schemeClr val="accent2"/>
                </a:solidFill>
                <a:latin typeface="Trebuchet MS"/>
                <a:ea typeface="Trebuchet MS"/>
                <a:cs typeface="Trebuchet MS"/>
                <a:sym typeface="Trebuchet MS"/>
              </a:rPr>
              <a:t>id of the element</a:t>
            </a:r>
            <a:r>
              <a:rPr lang="en-US" sz="1600">
                <a:solidFill>
                  <a:srgbClr val="A5A5A5"/>
                </a:solidFill>
              </a:rPr>
              <a:t>.</a:t>
            </a:r>
            <a:endParaRPr/>
          </a:p>
          <a:p>
            <a:pPr marL="457188" lvl="1" indent="0" algn="l" rtl="0">
              <a:spcBef>
                <a:spcPts val="320"/>
              </a:spcBef>
              <a:spcAft>
                <a:spcPts val="0"/>
              </a:spcAft>
              <a:buClr>
                <a:srgbClr val="3E3E40"/>
              </a:buClr>
              <a:buSzPts val="1600"/>
              <a:buNone/>
            </a:pPr>
            <a:r>
              <a:rPr lang="en-US">
                <a:solidFill>
                  <a:srgbClr val="3E3E40"/>
                </a:solidFill>
                <a:latin typeface="Consolas"/>
                <a:ea typeface="Consolas"/>
                <a:cs typeface="Consolas"/>
                <a:sym typeface="Consolas"/>
              </a:rPr>
              <a:t>var elem = document.</a:t>
            </a:r>
            <a:r>
              <a:rPr lang="en-US">
                <a:solidFill>
                  <a:schemeClr val="accent2"/>
                </a:solidFill>
                <a:latin typeface="Consolas"/>
                <a:ea typeface="Consolas"/>
                <a:cs typeface="Consolas"/>
                <a:sym typeface="Consolas"/>
              </a:rPr>
              <a:t>getElementById</a:t>
            </a:r>
            <a:r>
              <a:rPr lang="en-US">
                <a:solidFill>
                  <a:srgbClr val="3E3E40"/>
                </a:solidFill>
                <a:latin typeface="Consolas"/>
                <a:ea typeface="Consolas"/>
                <a:cs typeface="Consolas"/>
                <a:sym typeface="Consolas"/>
              </a:rPr>
              <a:t>(</a:t>
            </a:r>
            <a:r>
              <a:rPr lang="en-US">
                <a:solidFill>
                  <a:srgbClr val="A52A2A"/>
                </a:solidFill>
                <a:latin typeface="Consolas"/>
                <a:ea typeface="Consolas"/>
                <a:cs typeface="Consolas"/>
                <a:sym typeface="Consolas"/>
              </a:rPr>
              <a:t>‘demo’</a:t>
            </a:r>
            <a:r>
              <a:rPr lang="en-US">
                <a:solidFill>
                  <a:srgbClr val="3E3E40"/>
                </a:solidFill>
                <a:latin typeface="Consolas"/>
                <a:ea typeface="Consolas"/>
                <a:cs typeface="Consolas"/>
                <a:sym typeface="Consolas"/>
              </a:rPr>
              <a:t>);</a:t>
            </a:r>
            <a:endParaRPr/>
          </a:p>
          <a:p>
            <a:pPr marL="457188" lvl="1" indent="0" algn="l" rtl="0">
              <a:spcBef>
                <a:spcPts val="320"/>
              </a:spcBef>
              <a:spcAft>
                <a:spcPts val="0"/>
              </a:spcAft>
              <a:buClr>
                <a:schemeClr val="dk1"/>
              </a:buClr>
              <a:buSzPts val="1600"/>
              <a:buNone/>
            </a:pPr>
            <a:endParaRPr>
              <a:latin typeface="Consolas"/>
              <a:ea typeface="Consolas"/>
              <a:cs typeface="Consolas"/>
              <a:sym typeface="Consolas"/>
            </a:endParaRPr>
          </a:p>
          <a:p>
            <a:pPr marL="173732" lvl="0" indent="-173732" algn="l" rtl="0">
              <a:lnSpc>
                <a:spcPct val="120000"/>
              </a:lnSpc>
              <a:spcBef>
                <a:spcPts val="0"/>
              </a:spcBef>
              <a:spcAft>
                <a:spcPts val="0"/>
              </a:spcAft>
              <a:buSzPts val="1600"/>
              <a:buChar char="•"/>
            </a:pPr>
            <a:r>
              <a:rPr lang="en-US" sz="1600">
                <a:solidFill>
                  <a:srgbClr val="A5A5A5"/>
                </a:solidFill>
              </a:rPr>
              <a:t>In the example above the </a:t>
            </a:r>
            <a:r>
              <a:rPr lang="en-US" sz="1600" i="1">
                <a:solidFill>
                  <a:schemeClr val="accent2"/>
                </a:solidFill>
                <a:latin typeface="Trebuchet MS"/>
                <a:ea typeface="Trebuchet MS"/>
                <a:cs typeface="Trebuchet MS"/>
                <a:sym typeface="Trebuchet MS"/>
              </a:rPr>
              <a:t>getElementById</a:t>
            </a:r>
            <a:r>
              <a:rPr lang="en-US" sz="1600">
                <a:solidFill>
                  <a:srgbClr val="A5A5A5"/>
                </a:solidFill>
              </a:rPr>
              <a:t> method used id="demo" to find the element.</a:t>
            </a:r>
            <a:endParaRPr/>
          </a:p>
          <a:p>
            <a:pPr marL="0" lvl="0" indent="0" algn="l" rtl="0">
              <a:lnSpc>
                <a:spcPct val="120000"/>
              </a:lnSpc>
              <a:spcBef>
                <a:spcPts val="0"/>
              </a:spcBef>
              <a:spcAft>
                <a:spcPts val="0"/>
              </a:spcAft>
              <a:buSzPts val="1600"/>
              <a:buNone/>
            </a:pPr>
            <a:r>
              <a:rPr lang="en-US" sz="1600">
                <a:solidFill>
                  <a:srgbClr val="A5A5A5"/>
                </a:solidFill>
              </a:rPr>
              <a:t>	</a:t>
            </a:r>
            <a:r>
              <a:rPr lang="en-US" sz="1600" b="1">
                <a:solidFill>
                  <a:srgbClr val="A5A5A5"/>
                </a:solidFill>
              </a:rPr>
              <a:t>ALWAYS</a:t>
            </a:r>
            <a:r>
              <a:rPr lang="en-US" sz="1600">
                <a:solidFill>
                  <a:srgbClr val="A5A5A5"/>
                </a:solidFill>
              </a:rPr>
              <a:t> a single </a:t>
            </a:r>
            <a:r>
              <a:rPr lang="en-US" sz="1600" b="1">
                <a:solidFill>
                  <a:srgbClr val="A5A5A5"/>
                </a:solidFill>
              </a:rPr>
              <a:t>HTMLElement / Element</a:t>
            </a:r>
            <a:br>
              <a:rPr lang="en-US" sz="1600"/>
            </a:br>
            <a:endParaRPr sz="1600"/>
          </a:p>
        </p:txBody>
      </p:sp>
      <p:sp>
        <p:nvSpPr>
          <p:cNvPr id="692" name="Google Shape;692;p68"/>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Query DOM / subtree</a:t>
            </a:r>
            <a:endParaRPr/>
          </a:p>
        </p:txBody>
      </p:sp>
      <p:sp>
        <p:nvSpPr>
          <p:cNvPr id="693" name="Google Shape;693;p68"/>
          <p:cNvSpPr txBox="1">
            <a:spLocks noGrp="1"/>
          </p:cNvSpPr>
          <p:nvPr>
            <p:ph type="body" idx="3"/>
          </p:nvPr>
        </p:nvSpPr>
        <p:spPr>
          <a:xfrm>
            <a:off x="557531" y="1335234"/>
            <a:ext cx="2858796"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Element.getElementById(‘</a:t>
            </a:r>
            <a:r>
              <a:rPr lang="en-US">
                <a:solidFill>
                  <a:srgbClr val="000000"/>
                </a:solidFill>
              </a:rPr>
              <a:t>id</a:t>
            </a:r>
            <a:r>
              <a:rPr lang="en-US"/>
              <a:t>’)</a:t>
            </a:r>
            <a:endParaRPr/>
          </a:p>
        </p:txBody>
      </p:sp>
      <p:pic>
        <p:nvPicPr>
          <p:cNvPr id="694" name="Google Shape;694;p68"/>
          <p:cNvPicPr preferRelativeResize="0"/>
          <p:nvPr/>
        </p:nvPicPr>
        <p:blipFill rotWithShape="1">
          <a:blip r:embed="rId3">
            <a:alphaModFix/>
          </a:blip>
          <a:srcRect/>
          <a:stretch/>
        </p:blipFill>
        <p:spPr>
          <a:xfrm>
            <a:off x="945375" y="3522804"/>
            <a:ext cx="8396287" cy="25262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9"/>
          <p:cNvSpPr txBox="1">
            <a:spLocks noGrp="1"/>
          </p:cNvSpPr>
          <p:nvPr>
            <p:ph type="body" idx="1"/>
          </p:nvPr>
        </p:nvSpPr>
        <p:spPr>
          <a:xfrm>
            <a:off x="480485" y="1776415"/>
            <a:ext cx="5164942" cy="4196433"/>
          </a:xfrm>
          <a:prstGeom prst="rect">
            <a:avLst/>
          </a:prstGeom>
          <a:noFill/>
          <a:ln>
            <a:noFill/>
          </a:ln>
        </p:spPr>
        <p:txBody>
          <a:bodyPr spcFirstLastPara="1" wrap="square" lIns="68575" tIns="34275" rIns="68575" bIns="34275" anchor="t" anchorCtr="0">
            <a:noAutofit/>
          </a:bodyPr>
          <a:lstStyle/>
          <a:p>
            <a:pPr marL="231641" lvl="0" indent="-231641" algn="l" rtl="0">
              <a:lnSpc>
                <a:spcPct val="120000"/>
              </a:lnSpc>
              <a:spcBef>
                <a:spcPts val="0"/>
              </a:spcBef>
              <a:spcAft>
                <a:spcPts val="0"/>
              </a:spcAft>
              <a:buSzPts val="1600"/>
              <a:buChar char="•"/>
            </a:pPr>
            <a:r>
              <a:rPr lang="en-US" sz="1600">
                <a:solidFill>
                  <a:srgbClr val="A5A5A5"/>
                </a:solidFill>
              </a:rPr>
              <a:t>Returns a list of the elements within the document that match the specified group of selectors. The object returned is a </a:t>
            </a:r>
            <a:r>
              <a:rPr lang="en-US" sz="1600" i="1">
                <a:solidFill>
                  <a:schemeClr val="accent2"/>
                </a:solidFill>
                <a:latin typeface="Trebuchet MS"/>
                <a:ea typeface="Trebuchet MS"/>
                <a:cs typeface="Trebuchet MS"/>
                <a:sym typeface="Trebuchet MS"/>
              </a:rPr>
              <a:t>NodeList</a:t>
            </a:r>
            <a:r>
              <a:rPr lang="en-US" sz="1600">
                <a:solidFill>
                  <a:srgbClr val="A5A5A5"/>
                </a:solidFill>
              </a:rPr>
              <a:t>.</a:t>
            </a:r>
            <a:endParaRPr/>
          </a:p>
          <a:p>
            <a:pPr marL="231641" lvl="0" indent="-231641" algn="l" rtl="0">
              <a:lnSpc>
                <a:spcPct val="120000"/>
              </a:lnSpc>
              <a:spcBef>
                <a:spcPts val="1333"/>
              </a:spcBef>
              <a:spcAft>
                <a:spcPts val="0"/>
              </a:spcAft>
              <a:buSzPts val="1600"/>
              <a:buChar char="•"/>
            </a:pPr>
            <a:r>
              <a:rPr lang="en-US" sz="1600">
                <a:solidFill>
                  <a:srgbClr val="A5A5A5"/>
                </a:solidFill>
              </a:rPr>
              <a:t>The </a:t>
            </a:r>
            <a:r>
              <a:rPr lang="en-US" sz="1600" i="1">
                <a:solidFill>
                  <a:schemeClr val="accent2"/>
                </a:solidFill>
                <a:latin typeface="Trebuchet MS"/>
                <a:ea typeface="Trebuchet MS"/>
                <a:cs typeface="Trebuchet MS"/>
                <a:sym typeface="Trebuchet MS"/>
              </a:rPr>
              <a:t>string argument </a:t>
            </a:r>
            <a:r>
              <a:rPr lang="en-US" sz="1600">
                <a:solidFill>
                  <a:srgbClr val="A5A5A5"/>
                </a:solidFill>
              </a:rPr>
              <a:t>pass to </a:t>
            </a:r>
            <a:r>
              <a:rPr lang="en-US" sz="1600">
                <a:solidFill>
                  <a:schemeClr val="accent2"/>
                </a:solidFill>
              </a:rPr>
              <a:t>querySelectorAll()</a:t>
            </a:r>
            <a:r>
              <a:rPr lang="en-US" sz="1600">
                <a:solidFill>
                  <a:srgbClr val="A5A5A5"/>
                </a:solidFill>
              </a:rPr>
              <a:t> must follow the </a:t>
            </a:r>
            <a:r>
              <a:rPr lang="en-US" sz="1600" i="1">
                <a:solidFill>
                  <a:schemeClr val="accent2"/>
                </a:solidFill>
                <a:latin typeface="Trebuchet MS"/>
                <a:ea typeface="Trebuchet MS"/>
                <a:cs typeface="Trebuchet MS"/>
                <a:sym typeface="Trebuchet MS"/>
              </a:rPr>
              <a:t>CSS syntax</a:t>
            </a:r>
            <a:r>
              <a:rPr lang="en-US" sz="1600">
                <a:solidFill>
                  <a:srgbClr val="A5A5A5"/>
                </a:solidFill>
              </a:rPr>
              <a:t>.</a:t>
            </a:r>
            <a:endParaRPr/>
          </a:p>
          <a:p>
            <a:pPr marL="0" lvl="0" indent="0" algn="l" rtl="0">
              <a:lnSpc>
                <a:spcPct val="120000"/>
              </a:lnSpc>
              <a:spcBef>
                <a:spcPts val="1333"/>
              </a:spcBef>
              <a:spcAft>
                <a:spcPts val="0"/>
              </a:spcAft>
              <a:buSzPts val="1800"/>
              <a:buNone/>
            </a:pPr>
            <a:br>
              <a:rPr lang="en-US" sz="1800"/>
            </a:br>
            <a:endParaRPr sz="1800"/>
          </a:p>
          <a:p>
            <a:pPr marL="0" lvl="0" indent="0" algn="l" rtl="0">
              <a:lnSpc>
                <a:spcPct val="120000"/>
              </a:lnSpc>
              <a:spcBef>
                <a:spcPts val="1000"/>
              </a:spcBef>
              <a:spcAft>
                <a:spcPts val="0"/>
              </a:spcAft>
              <a:buSzPts val="2000"/>
              <a:buNone/>
            </a:pPr>
            <a:endParaRPr sz="2000">
              <a:solidFill>
                <a:srgbClr val="A5A5A5"/>
              </a:solidFill>
            </a:endParaRPr>
          </a:p>
        </p:txBody>
      </p:sp>
      <p:sp>
        <p:nvSpPr>
          <p:cNvPr id="701" name="Google Shape;701;p69"/>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Query DOM / subtree</a:t>
            </a:r>
            <a:endParaRPr/>
          </a:p>
        </p:txBody>
      </p:sp>
      <p:sp>
        <p:nvSpPr>
          <p:cNvPr id="702" name="Google Shape;702;p69"/>
          <p:cNvSpPr txBox="1">
            <a:spLocks noGrp="1"/>
          </p:cNvSpPr>
          <p:nvPr>
            <p:ph type="body" idx="3"/>
          </p:nvPr>
        </p:nvSpPr>
        <p:spPr>
          <a:xfrm>
            <a:off x="557531" y="1335234"/>
            <a:ext cx="3968394"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dirty="0" err="1"/>
              <a:t>Element.querySelectorAll</a:t>
            </a:r>
            <a:r>
              <a:rPr lang="en-US" dirty="0"/>
              <a:t>(‘</a:t>
            </a:r>
            <a:r>
              <a:rPr lang="en-US" dirty="0" err="1">
                <a:solidFill>
                  <a:srgbClr val="000000"/>
                </a:solidFill>
              </a:rPr>
              <a:t>css</a:t>
            </a:r>
            <a:r>
              <a:rPr lang="en-US" dirty="0">
                <a:solidFill>
                  <a:srgbClr val="000000"/>
                </a:solidFill>
              </a:rPr>
              <a:t>-selector</a:t>
            </a:r>
            <a:r>
              <a:rPr lang="en-US" dirty="0"/>
              <a:t>’)</a:t>
            </a:r>
            <a:endParaRPr dirty="0"/>
          </a:p>
        </p:txBody>
      </p:sp>
      <p:sp>
        <p:nvSpPr>
          <p:cNvPr id="703" name="Google Shape;703;p69"/>
          <p:cNvSpPr/>
          <p:nvPr/>
        </p:nvSpPr>
        <p:spPr>
          <a:xfrm>
            <a:off x="3109913" y="2060575"/>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chemeClr val="dk1"/>
              </a:solidFill>
              <a:latin typeface="Arial"/>
              <a:ea typeface="Arial"/>
              <a:cs typeface="Arial"/>
              <a:sym typeface="Arial"/>
            </a:endParaRPr>
          </a:p>
        </p:txBody>
      </p:sp>
      <p:pic>
        <p:nvPicPr>
          <p:cNvPr id="704" name="Google Shape;704;p69" descr="https://lh3.googleusercontent.com/own-ONSsvRd545C7RjixlkVq6FIbIZyjBqfng55TtVyqfZV-2wD5OM5nYl2glzf2W5MetkHSRkfxacVgInLno0l4FvtrqEeU5G8TXoDvjB8hgZJPP4PR5qynSpIFpjEz4zMs4AHO"/>
          <p:cNvPicPr preferRelativeResize="0"/>
          <p:nvPr/>
        </p:nvPicPr>
        <p:blipFill rotWithShape="1">
          <a:blip r:embed="rId3">
            <a:alphaModFix/>
          </a:blip>
          <a:srcRect/>
          <a:stretch/>
        </p:blipFill>
        <p:spPr>
          <a:xfrm>
            <a:off x="6495287" y="1776415"/>
            <a:ext cx="5216228" cy="3321715"/>
          </a:xfrm>
          <a:prstGeom prst="rect">
            <a:avLst/>
          </a:prstGeom>
          <a:noFill/>
          <a:ln>
            <a:noFill/>
          </a:ln>
        </p:spPr>
      </p:pic>
      <p:sp>
        <p:nvSpPr>
          <p:cNvPr id="705" name="Google Shape;705;p69"/>
          <p:cNvSpPr/>
          <p:nvPr/>
        </p:nvSpPr>
        <p:spPr>
          <a:xfrm>
            <a:off x="480484" y="4376415"/>
            <a:ext cx="5164942" cy="79028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accent2"/>
              </a:buClr>
              <a:buSzPts val="1600"/>
              <a:buFont typeface="Arial"/>
              <a:buChar char="•"/>
            </a:pPr>
            <a:r>
              <a:rPr lang="en-US" sz="1600">
                <a:solidFill>
                  <a:schemeClr val="dk1"/>
                </a:solidFill>
                <a:latin typeface="Consolas"/>
                <a:ea typeface="Consolas"/>
                <a:cs typeface="Consolas"/>
                <a:sym typeface="Consolas"/>
              </a:rPr>
              <a:t>querySelectorAll() </a:t>
            </a:r>
            <a:r>
              <a:rPr lang="en-US" sz="1600">
                <a:solidFill>
                  <a:srgbClr val="A5A5A5"/>
                </a:solidFill>
                <a:latin typeface="Trebuchet MS"/>
                <a:ea typeface="Trebuchet MS"/>
                <a:cs typeface="Trebuchet MS"/>
                <a:sym typeface="Trebuchet MS"/>
              </a:rPr>
              <a:t>returns NodeList (multi)</a:t>
            </a:r>
            <a:endParaRPr/>
          </a:p>
          <a:p>
            <a:pPr marL="285750" marR="0" lvl="0" indent="-285750" algn="l" rtl="0">
              <a:lnSpc>
                <a:spcPct val="150000"/>
              </a:lnSpc>
              <a:spcBef>
                <a:spcPts val="0"/>
              </a:spcBef>
              <a:spcAft>
                <a:spcPts val="0"/>
              </a:spcAft>
              <a:buClr>
                <a:schemeClr val="accent2"/>
              </a:buClr>
              <a:buSzPts val="1600"/>
              <a:buFont typeface="Arial"/>
              <a:buChar char="•"/>
            </a:pPr>
            <a:r>
              <a:rPr lang="en-US" sz="1600">
                <a:solidFill>
                  <a:schemeClr val="dk1"/>
                </a:solidFill>
                <a:latin typeface="Consolas"/>
                <a:ea typeface="Consolas"/>
                <a:cs typeface="Consolas"/>
                <a:sym typeface="Consolas"/>
              </a:rPr>
              <a:t>querySelector() </a:t>
            </a:r>
            <a:r>
              <a:rPr lang="en-US" sz="1600">
                <a:solidFill>
                  <a:srgbClr val="A5A5A5"/>
                </a:solidFill>
                <a:latin typeface="Trebuchet MS"/>
                <a:ea typeface="Trebuchet MS"/>
                <a:cs typeface="Trebuchet MS"/>
                <a:sym typeface="Trebuchet MS"/>
              </a:rPr>
              <a:t>returns Element (always one)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0"/>
          <p:cNvSpPr txBox="1">
            <a:spLocks noGrp="1"/>
          </p:cNvSpPr>
          <p:nvPr>
            <p:ph type="body" idx="1"/>
          </p:nvPr>
        </p:nvSpPr>
        <p:spPr>
          <a:xfrm>
            <a:off x="480485" y="1776415"/>
            <a:ext cx="4969340" cy="419643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00000"/>
              </a:lnSpc>
              <a:spcBef>
                <a:spcPts val="0"/>
              </a:spcBef>
              <a:spcAft>
                <a:spcPts val="0"/>
              </a:spcAft>
              <a:buClr>
                <a:schemeClr val="accent2"/>
              </a:buClr>
              <a:buSzPts val="1260"/>
              <a:buFont typeface="Arial"/>
              <a:buChar char="•"/>
            </a:pPr>
            <a:r>
              <a:rPr lang="en-US" sz="1260" b="1" u="sng">
                <a:solidFill>
                  <a:srgbClr val="851D34"/>
                </a:solidFill>
              </a:rPr>
              <a:t>WARNING</a:t>
            </a:r>
            <a:r>
              <a:rPr lang="en-US" sz="1260"/>
              <a:t>: </a:t>
            </a:r>
            <a:r>
              <a:rPr lang="en-US" sz="1610" i="1">
                <a:solidFill>
                  <a:schemeClr val="accent2"/>
                </a:solidFill>
                <a:latin typeface="Trebuchet MS"/>
                <a:ea typeface="Trebuchet MS"/>
                <a:cs typeface="Trebuchet MS"/>
                <a:sym typeface="Trebuchet MS"/>
              </a:rPr>
              <a:t>querySelectorAll</a:t>
            </a:r>
            <a:r>
              <a:rPr lang="en-US" sz="1679">
                <a:solidFill>
                  <a:srgbClr val="A5A5A5"/>
                </a:solidFill>
              </a:rPr>
              <a:t>() </a:t>
            </a:r>
            <a:r>
              <a:rPr lang="en-US" sz="1610">
                <a:solidFill>
                  <a:srgbClr val="A5A5A5"/>
                </a:solidFill>
              </a:rPr>
              <a:t>behaves differently than most common JavaScript DOM libraries, which might lead to unexpected results:</a:t>
            </a:r>
            <a:endParaRPr/>
          </a:p>
          <a:p>
            <a:pPr marL="173732" marR="0" lvl="0" indent="-173732" algn="l" rtl="0">
              <a:lnSpc>
                <a:spcPct val="100000"/>
              </a:lnSpc>
              <a:spcBef>
                <a:spcPts val="1000"/>
              </a:spcBef>
              <a:spcAft>
                <a:spcPts val="0"/>
              </a:spcAft>
              <a:buClr>
                <a:schemeClr val="accent2"/>
              </a:buClr>
              <a:buSzPts val="1610"/>
              <a:buFont typeface="Arial"/>
              <a:buChar char="•"/>
            </a:pPr>
            <a:r>
              <a:rPr lang="en-US" sz="1610">
                <a:solidFill>
                  <a:srgbClr val="A5A5A5"/>
                </a:solidFill>
              </a:rPr>
              <a:t>In this example, when selecting </a:t>
            </a:r>
            <a:r>
              <a:rPr lang="en-US" sz="1610">
                <a:solidFill>
                  <a:srgbClr val="2297A9"/>
                </a:solidFill>
                <a:latin typeface="Consolas"/>
                <a:ea typeface="Consolas"/>
                <a:cs typeface="Consolas"/>
                <a:sym typeface="Consolas"/>
              </a:rPr>
              <a:t>.outer .inner </a:t>
            </a:r>
            <a:r>
              <a:rPr lang="en-US" sz="1610">
                <a:solidFill>
                  <a:srgbClr val="A5A5A5"/>
                </a:solidFill>
              </a:rPr>
              <a:t>in the context of </a:t>
            </a:r>
            <a:r>
              <a:rPr lang="en-US" sz="1610">
                <a:solidFill>
                  <a:srgbClr val="2297A9"/>
                </a:solidFill>
                <a:latin typeface="Consolas"/>
                <a:ea typeface="Consolas"/>
                <a:cs typeface="Consolas"/>
                <a:sym typeface="Consolas"/>
              </a:rPr>
              <a:t>.select</a:t>
            </a:r>
            <a:r>
              <a:rPr lang="en-US" sz="1610">
                <a:solidFill>
                  <a:srgbClr val="A5A5A5"/>
                </a:solidFill>
              </a:rPr>
              <a:t>, </a:t>
            </a:r>
            <a:r>
              <a:rPr lang="en-US" sz="1610">
                <a:solidFill>
                  <a:srgbClr val="2297A9"/>
                </a:solidFill>
                <a:latin typeface="Consolas"/>
                <a:ea typeface="Consolas"/>
                <a:cs typeface="Consolas"/>
                <a:sym typeface="Consolas"/>
              </a:rPr>
              <a:t>.inner </a:t>
            </a:r>
            <a:r>
              <a:rPr lang="en-US" sz="1610">
                <a:solidFill>
                  <a:srgbClr val="FF0000"/>
                </a:solidFill>
              </a:rPr>
              <a:t>is still found</a:t>
            </a:r>
            <a:r>
              <a:rPr lang="en-US" sz="1610"/>
              <a:t>, </a:t>
            </a:r>
            <a:r>
              <a:rPr lang="en-US" sz="1610">
                <a:solidFill>
                  <a:srgbClr val="A5A5A5"/>
                </a:solidFill>
              </a:rPr>
              <a:t>even though </a:t>
            </a:r>
            <a:r>
              <a:rPr lang="en-US" sz="1610">
                <a:solidFill>
                  <a:srgbClr val="2297A9"/>
                </a:solidFill>
                <a:latin typeface="Consolas"/>
                <a:ea typeface="Consolas"/>
                <a:cs typeface="Consolas"/>
                <a:sym typeface="Consolas"/>
              </a:rPr>
              <a:t>.outer </a:t>
            </a:r>
            <a:r>
              <a:rPr lang="en-US" sz="1610">
                <a:solidFill>
                  <a:srgbClr val="A5A5A5"/>
                </a:solidFill>
              </a:rPr>
              <a:t>is not a descendant of the </a:t>
            </a:r>
            <a:r>
              <a:rPr lang="en-US" sz="1610" i="1">
                <a:solidFill>
                  <a:schemeClr val="dk2"/>
                </a:solidFill>
              </a:rPr>
              <a:t>baseElement</a:t>
            </a:r>
            <a:r>
              <a:rPr lang="en-US" sz="1610">
                <a:solidFill>
                  <a:srgbClr val="A5A5A5"/>
                </a:solidFill>
              </a:rPr>
              <a:t> (</a:t>
            </a:r>
            <a:r>
              <a:rPr lang="en-US" sz="1610">
                <a:solidFill>
                  <a:srgbClr val="2297A9"/>
                </a:solidFill>
                <a:latin typeface="Consolas"/>
                <a:ea typeface="Consolas"/>
                <a:cs typeface="Consolas"/>
                <a:sym typeface="Consolas"/>
              </a:rPr>
              <a:t>.select</a:t>
            </a:r>
            <a:r>
              <a:rPr lang="en-US" sz="1610">
                <a:solidFill>
                  <a:srgbClr val="A5A5A5"/>
                </a:solidFill>
              </a:rPr>
              <a:t>).</a:t>
            </a:r>
            <a:endParaRPr/>
          </a:p>
          <a:p>
            <a:pPr marL="173732" marR="0" lvl="0" indent="-173732" algn="l" rtl="0">
              <a:lnSpc>
                <a:spcPct val="100000"/>
              </a:lnSpc>
              <a:spcBef>
                <a:spcPts val="1000"/>
              </a:spcBef>
              <a:spcAft>
                <a:spcPts val="0"/>
              </a:spcAft>
              <a:buClr>
                <a:schemeClr val="accent2"/>
              </a:buClr>
              <a:buSzPts val="1610"/>
              <a:buFont typeface="Arial"/>
              <a:buChar char="•"/>
            </a:pPr>
            <a:r>
              <a:rPr lang="en-US" sz="1610" i="1">
                <a:solidFill>
                  <a:schemeClr val="accent2"/>
                </a:solidFill>
                <a:latin typeface="Trebuchet MS"/>
                <a:ea typeface="Trebuchet MS"/>
                <a:cs typeface="Trebuchet MS"/>
                <a:sym typeface="Trebuchet MS"/>
              </a:rPr>
              <a:t>querySelectorAll</a:t>
            </a:r>
            <a:r>
              <a:rPr lang="en-US" sz="1820">
                <a:solidFill>
                  <a:srgbClr val="A5A5A5"/>
                </a:solidFill>
              </a:rPr>
              <a:t>() only verifies that the last element in the selector is within the </a:t>
            </a:r>
            <a:r>
              <a:rPr lang="en-US" sz="1610" i="1">
                <a:solidFill>
                  <a:schemeClr val="dk2"/>
                </a:solidFill>
              </a:rPr>
              <a:t>baseElement</a:t>
            </a:r>
            <a:r>
              <a:rPr lang="en-US" sz="1820">
                <a:solidFill>
                  <a:srgbClr val="A5A5A5"/>
                </a:solidFill>
              </a:rPr>
              <a:t>.</a:t>
            </a:r>
            <a:endParaRPr/>
          </a:p>
          <a:p>
            <a:pPr marL="173732" marR="0" lvl="0" indent="-173732" algn="l" rtl="0">
              <a:lnSpc>
                <a:spcPct val="100000"/>
              </a:lnSpc>
              <a:spcBef>
                <a:spcPts val="1000"/>
              </a:spcBef>
              <a:spcAft>
                <a:spcPts val="0"/>
              </a:spcAft>
              <a:buClr>
                <a:schemeClr val="accent2"/>
              </a:buClr>
              <a:buSzPts val="1820"/>
              <a:buFont typeface="Arial"/>
              <a:buChar char="•"/>
            </a:pPr>
            <a:r>
              <a:rPr lang="en-US" sz="1820">
                <a:solidFill>
                  <a:srgbClr val="A5A5A5"/>
                </a:solidFill>
              </a:rPr>
              <a:t>The :</a:t>
            </a:r>
            <a:r>
              <a:rPr lang="en-US" sz="1610" i="1">
                <a:solidFill>
                  <a:schemeClr val="accent2"/>
                </a:solidFill>
                <a:latin typeface="Trebuchet MS"/>
                <a:ea typeface="Trebuchet MS"/>
                <a:cs typeface="Trebuchet MS"/>
                <a:sym typeface="Trebuchet MS"/>
              </a:rPr>
              <a:t>scope</a:t>
            </a:r>
            <a:r>
              <a:rPr lang="en-US" sz="1820">
                <a:solidFill>
                  <a:srgbClr val="A5A5A5"/>
                </a:solidFill>
              </a:rPr>
              <a:t> pseudo-class restores the expected behavior, only matching selectors on descendants of the </a:t>
            </a:r>
            <a:r>
              <a:rPr lang="en-US" sz="1610" i="1">
                <a:solidFill>
                  <a:schemeClr val="accent2"/>
                </a:solidFill>
                <a:latin typeface="Trebuchet MS"/>
                <a:ea typeface="Trebuchet MS"/>
                <a:cs typeface="Trebuchet MS"/>
                <a:sym typeface="Trebuchet MS"/>
              </a:rPr>
              <a:t>baseElement</a:t>
            </a:r>
            <a:endParaRPr sz="1306"/>
          </a:p>
          <a:p>
            <a:pPr marL="173732" marR="0" lvl="0" indent="-90800" algn="l" rtl="0">
              <a:lnSpc>
                <a:spcPct val="100000"/>
              </a:lnSpc>
              <a:spcBef>
                <a:spcPts val="1000"/>
              </a:spcBef>
              <a:spcAft>
                <a:spcPts val="0"/>
              </a:spcAft>
              <a:buClr>
                <a:schemeClr val="accent2"/>
              </a:buClr>
              <a:buSzPts val="1306"/>
              <a:buFont typeface="Arial"/>
              <a:buNone/>
            </a:pPr>
            <a:endParaRPr sz="1306"/>
          </a:p>
        </p:txBody>
      </p:sp>
      <p:sp>
        <p:nvSpPr>
          <p:cNvPr id="712" name="Google Shape;712;p70"/>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QUIRKS: querySelectorAll </a:t>
            </a:r>
            <a:endParaRPr/>
          </a:p>
        </p:txBody>
      </p:sp>
      <p:pic>
        <p:nvPicPr>
          <p:cNvPr id="713" name="Google Shape;713;p70"/>
          <p:cNvPicPr preferRelativeResize="0"/>
          <p:nvPr/>
        </p:nvPicPr>
        <p:blipFill rotWithShape="1">
          <a:blip r:embed="rId3">
            <a:alphaModFix/>
          </a:blip>
          <a:srcRect/>
          <a:stretch/>
        </p:blipFill>
        <p:spPr>
          <a:xfrm>
            <a:off x="5765498" y="1776415"/>
            <a:ext cx="6041431" cy="2387574"/>
          </a:xfrm>
          <a:prstGeom prst="rect">
            <a:avLst/>
          </a:prstGeom>
          <a:noFill/>
          <a:ln>
            <a:noFill/>
          </a:ln>
        </p:spPr>
      </p:pic>
      <p:pic>
        <p:nvPicPr>
          <p:cNvPr id="714" name="Google Shape;714;p70"/>
          <p:cNvPicPr preferRelativeResize="0"/>
          <p:nvPr/>
        </p:nvPicPr>
        <p:blipFill rotWithShape="1">
          <a:blip r:embed="rId4">
            <a:alphaModFix/>
          </a:blip>
          <a:srcRect/>
          <a:stretch/>
        </p:blipFill>
        <p:spPr>
          <a:xfrm>
            <a:off x="5784548" y="4715616"/>
            <a:ext cx="6022381" cy="947341"/>
          </a:xfrm>
          <a:prstGeom prst="rect">
            <a:avLst/>
          </a:prstGeom>
          <a:noFill/>
          <a:ln>
            <a:noFill/>
          </a:ln>
        </p:spPr>
      </p:pic>
      <p:sp>
        <p:nvSpPr>
          <p:cNvPr id="715" name="Google Shape;715;p70"/>
          <p:cNvSpPr txBox="1">
            <a:spLocks noGrp="1"/>
          </p:cNvSpPr>
          <p:nvPr>
            <p:ph type="body" idx="3"/>
          </p:nvPr>
        </p:nvSpPr>
        <p:spPr>
          <a:xfrm>
            <a:off x="557531" y="1335234"/>
            <a:ext cx="3968394"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Element.querySelectorAll(‘</a:t>
            </a:r>
            <a:r>
              <a:rPr lang="en-US">
                <a:solidFill>
                  <a:srgbClr val="000000"/>
                </a:solidFill>
              </a:rPr>
              <a:t>css-selector</a:t>
            </a: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71"/>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Query DOM / Searching: getElement</a:t>
            </a:r>
            <a:r>
              <a:rPr lang="en-US">
                <a:solidFill>
                  <a:srgbClr val="C00000"/>
                </a:solidFill>
              </a:rPr>
              <a:t>s</a:t>
            </a:r>
            <a:r>
              <a:rPr lang="en-US"/>
              <a:t>By*</a:t>
            </a:r>
            <a:endParaRPr/>
          </a:p>
        </p:txBody>
      </p:sp>
      <p:pic>
        <p:nvPicPr>
          <p:cNvPr id="722" name="Google Shape;722;p71"/>
          <p:cNvPicPr preferRelativeResize="0"/>
          <p:nvPr/>
        </p:nvPicPr>
        <p:blipFill rotWithShape="1">
          <a:blip r:embed="rId3">
            <a:alphaModFix/>
          </a:blip>
          <a:srcRect/>
          <a:stretch/>
        </p:blipFill>
        <p:spPr>
          <a:xfrm>
            <a:off x="6682450" y="4069921"/>
            <a:ext cx="4638675" cy="1895475"/>
          </a:xfrm>
          <a:prstGeom prst="rect">
            <a:avLst/>
          </a:prstGeom>
          <a:noFill/>
          <a:ln>
            <a:noFill/>
          </a:ln>
        </p:spPr>
      </p:pic>
      <p:pic>
        <p:nvPicPr>
          <p:cNvPr id="723" name="Google Shape;723;p71"/>
          <p:cNvPicPr preferRelativeResize="0"/>
          <p:nvPr/>
        </p:nvPicPr>
        <p:blipFill rotWithShape="1">
          <a:blip r:embed="rId4">
            <a:alphaModFix/>
          </a:blip>
          <a:srcRect/>
          <a:stretch/>
        </p:blipFill>
        <p:spPr>
          <a:xfrm>
            <a:off x="6674418" y="1563690"/>
            <a:ext cx="4591050" cy="2247900"/>
          </a:xfrm>
          <a:prstGeom prst="rect">
            <a:avLst/>
          </a:prstGeom>
          <a:noFill/>
          <a:ln>
            <a:noFill/>
          </a:ln>
        </p:spPr>
      </p:pic>
      <p:sp>
        <p:nvSpPr>
          <p:cNvPr id="724" name="Google Shape;724;p71"/>
          <p:cNvSpPr txBox="1">
            <a:spLocks noGrp="1"/>
          </p:cNvSpPr>
          <p:nvPr>
            <p:ph type="body" idx="1"/>
          </p:nvPr>
        </p:nvSpPr>
        <p:spPr>
          <a:xfrm>
            <a:off x="480485" y="1566407"/>
            <a:ext cx="5164941" cy="4406441"/>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a:solidFill>
                  <a:srgbClr val="000000"/>
                </a:solidFill>
                <a:latin typeface="Consolas"/>
                <a:ea typeface="Consolas"/>
                <a:cs typeface="Consolas"/>
                <a:sym typeface="Consolas"/>
              </a:rPr>
              <a:t>elem</a:t>
            </a:r>
            <a:r>
              <a:rPr lang="en-US" sz="1600">
                <a:solidFill>
                  <a:schemeClr val="accent2"/>
                </a:solidFill>
                <a:latin typeface="Consolas"/>
                <a:ea typeface="Consolas"/>
                <a:cs typeface="Consolas"/>
                <a:sym typeface="Consolas"/>
              </a:rPr>
              <a:t>.getElementsByTagName</a:t>
            </a:r>
            <a:r>
              <a:rPr lang="en-US" sz="1600">
                <a:solidFill>
                  <a:srgbClr val="A5A5A5"/>
                </a:solidFill>
                <a:latin typeface="Consolas"/>
                <a:ea typeface="Consolas"/>
                <a:cs typeface="Consolas"/>
                <a:sym typeface="Consolas"/>
              </a:rPr>
              <a:t>(‘</a:t>
            </a:r>
            <a:r>
              <a:rPr lang="en-US" sz="1600">
                <a:latin typeface="Consolas"/>
                <a:ea typeface="Consolas"/>
                <a:cs typeface="Consolas"/>
                <a:sym typeface="Consolas"/>
              </a:rPr>
              <a:t>tag</a:t>
            </a:r>
            <a:r>
              <a:rPr lang="en-US" sz="1600">
                <a:solidFill>
                  <a:srgbClr val="A5A5A5"/>
                </a:solidFill>
                <a:latin typeface="Consolas"/>
                <a:ea typeface="Consolas"/>
                <a:cs typeface="Consolas"/>
                <a:sym typeface="Consolas"/>
              </a:rPr>
              <a:t>’)</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000000"/>
                </a:solidFill>
                <a:latin typeface="Consolas"/>
                <a:ea typeface="Consolas"/>
                <a:cs typeface="Consolas"/>
                <a:sym typeface="Consolas"/>
              </a:rPr>
              <a:t>elem</a:t>
            </a:r>
            <a:r>
              <a:rPr lang="en-US" sz="1600">
                <a:solidFill>
                  <a:schemeClr val="accent2"/>
                </a:solidFill>
                <a:latin typeface="Consolas"/>
                <a:ea typeface="Consolas"/>
                <a:cs typeface="Consolas"/>
                <a:sym typeface="Consolas"/>
              </a:rPr>
              <a:t>.getElementsByClassName</a:t>
            </a:r>
            <a:r>
              <a:rPr lang="en-US" sz="1600">
                <a:solidFill>
                  <a:srgbClr val="A5A5A5"/>
                </a:solidFill>
                <a:latin typeface="Consolas"/>
                <a:ea typeface="Consolas"/>
                <a:cs typeface="Consolas"/>
                <a:sym typeface="Consolas"/>
              </a:rPr>
              <a:t>(‘</a:t>
            </a:r>
            <a:r>
              <a:rPr lang="en-US" sz="1600">
                <a:latin typeface="Consolas"/>
                <a:ea typeface="Consolas"/>
                <a:cs typeface="Consolas"/>
                <a:sym typeface="Consolas"/>
              </a:rPr>
              <a:t>className</a:t>
            </a:r>
            <a:r>
              <a:rPr lang="en-US" sz="1600">
                <a:solidFill>
                  <a:srgbClr val="A5A5A5"/>
                </a:solidFill>
                <a:latin typeface="Consolas"/>
                <a:ea typeface="Consolas"/>
                <a:cs typeface="Consolas"/>
                <a:sym typeface="Consolas"/>
              </a:rPr>
              <a:t>’)</a:t>
            </a:r>
            <a:endParaRPr/>
          </a:p>
          <a:p>
            <a:pPr marL="0" lvl="0" indent="0" algn="l" rtl="0">
              <a:lnSpc>
                <a:spcPct val="120000"/>
              </a:lnSpc>
              <a:spcBef>
                <a:spcPts val="1000"/>
              </a:spcBef>
              <a:spcAft>
                <a:spcPts val="0"/>
              </a:spcAft>
              <a:buSzPts val="1600"/>
              <a:buNone/>
            </a:pPr>
            <a:endParaRPr sz="1600">
              <a:solidFill>
                <a:srgbClr val="A5A5A5"/>
              </a:solidFill>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All methods </a:t>
            </a:r>
            <a:r>
              <a:rPr lang="en-US" sz="1600">
                <a:solidFill>
                  <a:schemeClr val="accent2"/>
                </a:solidFill>
              </a:rPr>
              <a:t>getElement</a:t>
            </a:r>
            <a:r>
              <a:rPr lang="en-US" sz="1600">
                <a:solidFill>
                  <a:srgbClr val="C00000"/>
                </a:solidFill>
              </a:rPr>
              <a:t>s</a:t>
            </a:r>
            <a:r>
              <a:rPr lang="en-US" sz="1600">
                <a:solidFill>
                  <a:schemeClr val="accent2"/>
                </a:solidFill>
              </a:rPr>
              <a:t>By*</a:t>
            </a:r>
            <a:r>
              <a:rPr lang="en-US" sz="1600">
                <a:solidFill>
                  <a:srgbClr val="A5A5A5"/>
                </a:solidFill>
              </a:rPr>
              <a:t> return a </a:t>
            </a:r>
            <a:r>
              <a:rPr lang="en-US" sz="1600"/>
              <a:t>live</a:t>
            </a:r>
            <a:r>
              <a:rPr lang="en-US" sz="1600">
                <a:solidFill>
                  <a:srgbClr val="A5A5A5"/>
                </a:solidFill>
              </a:rPr>
              <a:t> collection.</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Such collections always reflect the current state of the document and “auto-update” when it changes.</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solidFill>
                  <a:srgbClr val="A5A5A5"/>
                </a:solidFill>
              </a:rPr>
              <a:t>Consequently, there is no need to call several times </a:t>
            </a:r>
            <a:r>
              <a:rPr lang="en-US" sz="1600" i="1">
                <a:solidFill>
                  <a:schemeClr val="accent2"/>
                </a:solidFill>
              </a:rPr>
              <a:t>Element.getElementsByTagName</a:t>
            </a:r>
            <a:r>
              <a:rPr lang="en-US" sz="1600">
                <a:solidFill>
                  <a:srgbClr val="A5A5A5"/>
                </a:solidFill>
              </a:rPr>
              <a:t>() with the same element and arguments.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graphicFrame>
        <p:nvGraphicFramePr>
          <p:cNvPr id="729" name="Google Shape;729;p72"/>
          <p:cNvGraphicFramePr/>
          <p:nvPr/>
        </p:nvGraphicFramePr>
        <p:xfrm>
          <a:off x="509822" y="2162756"/>
          <a:ext cx="10972825" cy="3840450"/>
        </p:xfrm>
        <a:graphic>
          <a:graphicData uri="http://schemas.openxmlformats.org/drawingml/2006/table">
            <a:tbl>
              <a:tblPr>
                <a:noFill/>
                <a:tableStyleId>{58DA581D-5884-4469-B610-65C667273FD2}</a:tableStyleId>
              </a:tblPr>
              <a:tblGrid>
                <a:gridCol w="3391250">
                  <a:extLst>
                    <a:ext uri="{9D8B030D-6E8A-4147-A177-3AD203B41FA5}">
                      <a16:colId xmlns:a16="http://schemas.microsoft.com/office/drawing/2014/main" val="20000"/>
                    </a:ext>
                  </a:extLst>
                </a:gridCol>
                <a:gridCol w="2970100">
                  <a:extLst>
                    <a:ext uri="{9D8B030D-6E8A-4147-A177-3AD203B41FA5}">
                      <a16:colId xmlns:a16="http://schemas.microsoft.com/office/drawing/2014/main" val="20001"/>
                    </a:ext>
                  </a:extLst>
                </a:gridCol>
                <a:gridCol w="3063900">
                  <a:extLst>
                    <a:ext uri="{9D8B030D-6E8A-4147-A177-3AD203B41FA5}">
                      <a16:colId xmlns:a16="http://schemas.microsoft.com/office/drawing/2014/main" val="20002"/>
                    </a:ext>
                  </a:extLst>
                </a:gridCol>
                <a:gridCol w="1547575">
                  <a:extLst>
                    <a:ext uri="{9D8B030D-6E8A-4147-A177-3AD203B41FA5}">
                      <a16:colId xmlns:a16="http://schemas.microsoft.com/office/drawing/2014/main" val="20003"/>
                    </a:ext>
                  </a:extLst>
                </a:gridCol>
              </a:tblGrid>
              <a:tr h="640075">
                <a:tc>
                  <a:txBody>
                    <a:bodyPr/>
                    <a:lstStyle/>
                    <a:p>
                      <a:pPr marL="0" marR="0" lvl="0" indent="0" algn="l" rtl="0">
                        <a:spcBef>
                          <a:spcPts val="0"/>
                        </a:spcBef>
                        <a:spcAft>
                          <a:spcPts val="0"/>
                        </a:spcAft>
                        <a:buNone/>
                      </a:pPr>
                      <a:r>
                        <a:rPr lang="en-US" sz="1600" u="none" strike="noStrike" cap="none"/>
                        <a:t>Method</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600"/>
                        <a:t>Searches by...</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600"/>
                        <a:t>Can call on an element?</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600"/>
                        <a:t>Live?</a:t>
                      </a:r>
                      <a:endParaRPr/>
                    </a:p>
                  </a:txBody>
                  <a:tcPr marL="54650" marR="104925" marT="21850" marB="21850" anchor="ctr">
                    <a:solidFill>
                      <a:srgbClr val="F2F2F2"/>
                    </a:solidFill>
                  </a:tcPr>
                </a:tc>
                <a:extLst>
                  <a:ext uri="{0D108BD9-81ED-4DB2-BD59-A6C34878D82A}">
                    <a16:rowId xmlns:a16="http://schemas.microsoft.com/office/drawing/2014/main" val="10000"/>
                  </a:ext>
                </a:extLst>
              </a:tr>
              <a:tr h="640075">
                <a:tc>
                  <a:txBody>
                    <a:bodyPr/>
                    <a:lstStyle/>
                    <a:p>
                      <a:pPr marL="0" marR="0" lvl="0" indent="0" algn="l" rtl="0">
                        <a:spcBef>
                          <a:spcPts val="0"/>
                        </a:spcBef>
                        <a:spcAft>
                          <a:spcPts val="0"/>
                        </a:spcAft>
                        <a:buNone/>
                      </a:pPr>
                      <a:r>
                        <a:rPr lang="en-US" sz="1600"/>
                        <a:t>querySelector</a:t>
                      </a:r>
                      <a:endParaRPr sz="1600"/>
                    </a:p>
                  </a:txBody>
                  <a:tcPr marL="54650" marR="104925" marT="21850" marB="21850" anchor="ctr"/>
                </a:tc>
                <a:tc>
                  <a:txBody>
                    <a:bodyPr/>
                    <a:lstStyle/>
                    <a:p>
                      <a:pPr marL="0" marR="0" lvl="0" indent="0" algn="l" rtl="0">
                        <a:spcBef>
                          <a:spcPts val="0"/>
                        </a:spcBef>
                        <a:spcAft>
                          <a:spcPts val="0"/>
                        </a:spcAft>
                        <a:buNone/>
                      </a:pPr>
                      <a:r>
                        <a:rPr lang="en-US" sz="1600"/>
                        <a:t>CSS-selector</a:t>
                      </a:r>
                      <a:endParaRPr/>
                    </a:p>
                  </a:txBody>
                  <a:tcPr marL="54650" marR="104925" marT="21850" marB="21850" anchor="ctr"/>
                </a:tc>
                <a:tc>
                  <a:txBody>
                    <a:bodyPr/>
                    <a:lstStyle/>
                    <a:p>
                      <a:pPr marL="0" marR="0" lvl="0" indent="0" algn="l" rtl="0">
                        <a:spcBef>
                          <a:spcPts val="0"/>
                        </a:spcBef>
                        <a:spcAft>
                          <a:spcPts val="0"/>
                        </a:spcAft>
                        <a:buNone/>
                      </a:pPr>
                      <a:r>
                        <a:rPr lang="en-US" sz="1400">
                          <a:solidFill>
                            <a:schemeClr val="accent4"/>
                          </a:solidFill>
                        </a:rPr>
                        <a:t>✔</a:t>
                      </a:r>
                      <a:endParaRPr/>
                    </a:p>
                  </a:txBody>
                  <a:tcPr marL="54650" marR="104925" marT="21850" marB="21850" anchor="ctr"/>
                </a:tc>
                <a:tc>
                  <a:txBody>
                    <a:bodyPr/>
                    <a:lstStyle/>
                    <a:p>
                      <a:pPr marL="0" marR="0" lvl="0" indent="0" algn="l" rtl="0">
                        <a:spcBef>
                          <a:spcPts val="0"/>
                        </a:spcBef>
                        <a:spcAft>
                          <a:spcPts val="0"/>
                        </a:spcAft>
                        <a:buNone/>
                      </a:pPr>
                      <a:r>
                        <a:rPr lang="en-US" sz="2800">
                          <a:solidFill>
                            <a:srgbClr val="C00000"/>
                          </a:solidFill>
                          <a:latin typeface="Trebuchet MS"/>
                          <a:ea typeface="Trebuchet MS"/>
                          <a:cs typeface="Trebuchet MS"/>
                          <a:sym typeface="Trebuchet MS"/>
                        </a:rPr>
                        <a:t>-</a:t>
                      </a:r>
                      <a:endParaRPr/>
                    </a:p>
                  </a:txBody>
                  <a:tcPr marL="54650" marR="104925" marT="21850" marB="21850" anchor="ctr"/>
                </a:tc>
                <a:extLst>
                  <a:ext uri="{0D108BD9-81ED-4DB2-BD59-A6C34878D82A}">
                    <a16:rowId xmlns:a16="http://schemas.microsoft.com/office/drawing/2014/main" val="10001"/>
                  </a:ext>
                </a:extLst>
              </a:tr>
              <a:tr h="640075">
                <a:tc>
                  <a:txBody>
                    <a:bodyPr/>
                    <a:lstStyle/>
                    <a:p>
                      <a:pPr marL="0" marR="0" lvl="0" indent="0" algn="l" rtl="0">
                        <a:spcBef>
                          <a:spcPts val="0"/>
                        </a:spcBef>
                        <a:spcAft>
                          <a:spcPts val="0"/>
                        </a:spcAft>
                        <a:buNone/>
                      </a:pPr>
                      <a:r>
                        <a:rPr lang="en-US" sz="1600"/>
                        <a:t>querySelectorAll</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600"/>
                        <a:t>CSS-selector</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400">
                          <a:solidFill>
                            <a:schemeClr val="accent4"/>
                          </a:solidFill>
                          <a:latin typeface="Trebuchet MS"/>
                          <a:ea typeface="Trebuchet MS"/>
                          <a:cs typeface="Trebuchet MS"/>
                          <a:sym typeface="Trebuchet MS"/>
                        </a:rPr>
                        <a:t>✔</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2800">
                          <a:solidFill>
                            <a:srgbClr val="C00000"/>
                          </a:solidFill>
                          <a:latin typeface="Trebuchet MS"/>
                          <a:ea typeface="Trebuchet MS"/>
                          <a:cs typeface="Trebuchet MS"/>
                          <a:sym typeface="Trebuchet MS"/>
                        </a:rPr>
                        <a:t>-</a:t>
                      </a:r>
                      <a:endParaRPr/>
                    </a:p>
                  </a:txBody>
                  <a:tcPr marL="54650" marR="104925" marT="21850" marB="21850" anchor="ctr">
                    <a:solidFill>
                      <a:srgbClr val="F2F2F2"/>
                    </a:solidFill>
                  </a:tcPr>
                </a:tc>
                <a:extLst>
                  <a:ext uri="{0D108BD9-81ED-4DB2-BD59-A6C34878D82A}">
                    <a16:rowId xmlns:a16="http://schemas.microsoft.com/office/drawing/2014/main" val="10002"/>
                  </a:ext>
                </a:extLst>
              </a:tr>
              <a:tr h="640075">
                <a:tc>
                  <a:txBody>
                    <a:bodyPr/>
                    <a:lstStyle/>
                    <a:p>
                      <a:pPr marL="0" marR="0" lvl="0" indent="0" algn="l" rtl="0">
                        <a:spcBef>
                          <a:spcPts val="0"/>
                        </a:spcBef>
                        <a:spcAft>
                          <a:spcPts val="0"/>
                        </a:spcAft>
                        <a:buNone/>
                      </a:pPr>
                      <a:r>
                        <a:rPr lang="en-US" sz="1600"/>
                        <a:t>getElementById</a:t>
                      </a:r>
                      <a:endParaRPr/>
                    </a:p>
                  </a:txBody>
                  <a:tcPr marL="54650" marR="104925" marT="21850" marB="21850" anchor="ctr"/>
                </a:tc>
                <a:tc>
                  <a:txBody>
                    <a:bodyPr/>
                    <a:lstStyle/>
                    <a:p>
                      <a:pPr marL="0" marR="0" lvl="0" indent="0" algn="l" rtl="0">
                        <a:spcBef>
                          <a:spcPts val="0"/>
                        </a:spcBef>
                        <a:spcAft>
                          <a:spcPts val="0"/>
                        </a:spcAft>
                        <a:buNone/>
                      </a:pPr>
                      <a:r>
                        <a:rPr lang="en-US" sz="1600"/>
                        <a:t>id</a:t>
                      </a:r>
                      <a:endParaRPr/>
                    </a:p>
                  </a:txBody>
                  <a:tcPr marL="54650" marR="104925" marT="21850" marB="21850" anchor="ctr"/>
                </a:tc>
                <a:tc>
                  <a:txBody>
                    <a:bodyPr/>
                    <a:lstStyle/>
                    <a:p>
                      <a:pPr marL="0" marR="0" lvl="0" indent="0" algn="l" rtl="0">
                        <a:spcBef>
                          <a:spcPts val="0"/>
                        </a:spcBef>
                        <a:spcAft>
                          <a:spcPts val="0"/>
                        </a:spcAft>
                        <a:buNone/>
                      </a:pPr>
                      <a:r>
                        <a:rPr lang="en-US" sz="2800">
                          <a:solidFill>
                            <a:srgbClr val="C00000"/>
                          </a:solidFill>
                        </a:rPr>
                        <a:t>-</a:t>
                      </a:r>
                      <a:endParaRPr sz="2800" b="1">
                        <a:solidFill>
                          <a:srgbClr val="C00000"/>
                        </a:solidFill>
                      </a:endParaRPr>
                    </a:p>
                  </a:txBody>
                  <a:tcPr marL="54650" marR="104925" marT="21850" marB="21850" anchor="ctr"/>
                </a:tc>
                <a:tc>
                  <a:txBody>
                    <a:bodyPr/>
                    <a:lstStyle/>
                    <a:p>
                      <a:pPr marL="0" marR="0" lvl="0" indent="0" algn="l" rtl="0">
                        <a:spcBef>
                          <a:spcPts val="0"/>
                        </a:spcBef>
                        <a:spcAft>
                          <a:spcPts val="0"/>
                        </a:spcAft>
                        <a:buNone/>
                      </a:pPr>
                      <a:r>
                        <a:rPr lang="en-US" sz="2800">
                          <a:solidFill>
                            <a:srgbClr val="C00000"/>
                          </a:solidFill>
                          <a:latin typeface="Trebuchet MS"/>
                          <a:ea typeface="Trebuchet MS"/>
                          <a:cs typeface="Trebuchet MS"/>
                          <a:sym typeface="Trebuchet MS"/>
                        </a:rPr>
                        <a:t>-</a:t>
                      </a:r>
                      <a:endParaRPr/>
                    </a:p>
                  </a:txBody>
                  <a:tcPr marL="54650" marR="104925" marT="21850" marB="21850" anchor="ctr"/>
                </a:tc>
                <a:extLst>
                  <a:ext uri="{0D108BD9-81ED-4DB2-BD59-A6C34878D82A}">
                    <a16:rowId xmlns:a16="http://schemas.microsoft.com/office/drawing/2014/main" val="10003"/>
                  </a:ext>
                </a:extLst>
              </a:tr>
              <a:tr h="640075">
                <a:tc>
                  <a:txBody>
                    <a:bodyPr/>
                    <a:lstStyle/>
                    <a:p>
                      <a:pPr marL="0" marR="0" lvl="0" indent="0" algn="l" rtl="0">
                        <a:spcBef>
                          <a:spcPts val="0"/>
                        </a:spcBef>
                        <a:spcAft>
                          <a:spcPts val="0"/>
                        </a:spcAft>
                        <a:buNone/>
                      </a:pPr>
                      <a:r>
                        <a:rPr lang="en-US" sz="1600"/>
                        <a:t>getElementsByTagName</a:t>
                      </a:r>
                      <a:endParaRPr sz="1600"/>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600"/>
                        <a:t>tag or '*'</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400">
                          <a:solidFill>
                            <a:schemeClr val="accent4"/>
                          </a:solidFill>
                          <a:latin typeface="Trebuchet MS"/>
                          <a:ea typeface="Trebuchet MS"/>
                          <a:cs typeface="Trebuchet MS"/>
                          <a:sym typeface="Trebuchet MS"/>
                        </a:rPr>
                        <a:t>✔</a:t>
                      </a:r>
                      <a:endParaRPr/>
                    </a:p>
                  </a:txBody>
                  <a:tcPr marL="54650" marR="104925" marT="21850" marB="21850" anchor="ctr">
                    <a:solidFill>
                      <a:srgbClr val="F2F2F2"/>
                    </a:solidFill>
                  </a:tcPr>
                </a:tc>
                <a:tc>
                  <a:txBody>
                    <a:bodyPr/>
                    <a:lstStyle/>
                    <a:p>
                      <a:pPr marL="0" marR="0" lvl="0" indent="0" algn="l" rtl="0">
                        <a:spcBef>
                          <a:spcPts val="0"/>
                        </a:spcBef>
                        <a:spcAft>
                          <a:spcPts val="0"/>
                        </a:spcAft>
                        <a:buNone/>
                      </a:pPr>
                      <a:r>
                        <a:rPr lang="en-US" sz="1400">
                          <a:solidFill>
                            <a:schemeClr val="accent4"/>
                          </a:solidFill>
                          <a:latin typeface="Trebuchet MS"/>
                          <a:ea typeface="Trebuchet MS"/>
                          <a:cs typeface="Trebuchet MS"/>
                          <a:sym typeface="Trebuchet MS"/>
                        </a:rPr>
                        <a:t>✔</a:t>
                      </a:r>
                      <a:endParaRPr/>
                    </a:p>
                  </a:txBody>
                  <a:tcPr marL="54650" marR="104925" marT="21850" marB="21850" anchor="ctr">
                    <a:solidFill>
                      <a:srgbClr val="F2F2F2"/>
                    </a:solidFill>
                  </a:tcPr>
                </a:tc>
                <a:extLst>
                  <a:ext uri="{0D108BD9-81ED-4DB2-BD59-A6C34878D82A}">
                    <a16:rowId xmlns:a16="http://schemas.microsoft.com/office/drawing/2014/main" val="10004"/>
                  </a:ext>
                </a:extLst>
              </a:tr>
              <a:tr h="640075">
                <a:tc>
                  <a:txBody>
                    <a:bodyPr/>
                    <a:lstStyle/>
                    <a:p>
                      <a:pPr marL="0" marR="0" lvl="0" indent="0" algn="l" rtl="0">
                        <a:spcBef>
                          <a:spcPts val="0"/>
                        </a:spcBef>
                        <a:spcAft>
                          <a:spcPts val="0"/>
                        </a:spcAft>
                        <a:buNone/>
                      </a:pPr>
                      <a:r>
                        <a:rPr lang="en-US" sz="1600"/>
                        <a:t>getElementsByClassName</a:t>
                      </a:r>
                      <a:endParaRPr sz="1600"/>
                    </a:p>
                  </a:txBody>
                  <a:tcPr marL="54650" marR="104925" marT="21850" marB="21850" anchor="ctr"/>
                </a:tc>
                <a:tc>
                  <a:txBody>
                    <a:bodyPr/>
                    <a:lstStyle/>
                    <a:p>
                      <a:pPr marL="0" marR="0" lvl="0" indent="0" algn="l" rtl="0">
                        <a:spcBef>
                          <a:spcPts val="0"/>
                        </a:spcBef>
                        <a:spcAft>
                          <a:spcPts val="0"/>
                        </a:spcAft>
                        <a:buNone/>
                      </a:pPr>
                      <a:r>
                        <a:rPr lang="en-US" sz="1600"/>
                        <a:t>class</a:t>
                      </a:r>
                      <a:endParaRPr/>
                    </a:p>
                  </a:txBody>
                  <a:tcPr marL="54650" marR="104925" marT="21850" marB="21850" anchor="ctr"/>
                </a:tc>
                <a:tc>
                  <a:txBody>
                    <a:bodyPr/>
                    <a:lstStyle/>
                    <a:p>
                      <a:pPr marL="0" marR="0" lvl="0" indent="0" algn="l" rtl="0">
                        <a:spcBef>
                          <a:spcPts val="0"/>
                        </a:spcBef>
                        <a:spcAft>
                          <a:spcPts val="0"/>
                        </a:spcAft>
                        <a:buNone/>
                      </a:pPr>
                      <a:r>
                        <a:rPr lang="en-US" sz="1400">
                          <a:solidFill>
                            <a:schemeClr val="accent4"/>
                          </a:solidFill>
                          <a:latin typeface="Trebuchet MS"/>
                          <a:ea typeface="Trebuchet MS"/>
                          <a:cs typeface="Trebuchet MS"/>
                          <a:sym typeface="Trebuchet MS"/>
                        </a:rPr>
                        <a:t>✔</a:t>
                      </a:r>
                      <a:endParaRPr/>
                    </a:p>
                  </a:txBody>
                  <a:tcPr marL="54650" marR="104925" marT="21850" marB="21850" anchor="ctr"/>
                </a:tc>
                <a:tc>
                  <a:txBody>
                    <a:bodyPr/>
                    <a:lstStyle/>
                    <a:p>
                      <a:pPr marL="0" marR="0" lvl="0" indent="0" algn="l" rtl="0">
                        <a:spcBef>
                          <a:spcPts val="0"/>
                        </a:spcBef>
                        <a:spcAft>
                          <a:spcPts val="0"/>
                        </a:spcAft>
                        <a:buNone/>
                      </a:pPr>
                      <a:r>
                        <a:rPr lang="en-US" sz="1400">
                          <a:solidFill>
                            <a:schemeClr val="accent4"/>
                          </a:solidFill>
                          <a:latin typeface="Trebuchet MS"/>
                          <a:ea typeface="Trebuchet MS"/>
                          <a:cs typeface="Trebuchet MS"/>
                          <a:sym typeface="Trebuchet MS"/>
                        </a:rPr>
                        <a:t>✔</a:t>
                      </a:r>
                      <a:endParaRPr/>
                    </a:p>
                  </a:txBody>
                  <a:tcPr marL="54650" marR="104925" marT="21850" marB="21850" anchor="ctr"/>
                </a:tc>
                <a:extLst>
                  <a:ext uri="{0D108BD9-81ED-4DB2-BD59-A6C34878D82A}">
                    <a16:rowId xmlns:a16="http://schemas.microsoft.com/office/drawing/2014/main" val="10005"/>
                  </a:ext>
                </a:extLst>
              </a:tr>
            </a:tbl>
          </a:graphicData>
        </a:graphic>
      </p:graphicFrame>
      <p:sp>
        <p:nvSpPr>
          <p:cNvPr id="730" name="Google Shape;730;p72"/>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Query DOM</a:t>
            </a:r>
            <a:endParaRPr/>
          </a:p>
        </p:txBody>
      </p:sp>
      <p:sp>
        <p:nvSpPr>
          <p:cNvPr id="731" name="Google Shape;731;p72"/>
          <p:cNvSpPr txBox="1">
            <a:spLocks noGrp="1"/>
          </p:cNvSpPr>
          <p:nvPr>
            <p:ph type="body" idx="3"/>
          </p:nvPr>
        </p:nvSpPr>
        <p:spPr>
          <a:xfrm>
            <a:off x="557531" y="1335234"/>
            <a:ext cx="1022075"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Summary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3"/>
          <p:cNvSpPr txBox="1">
            <a:spLocks noGrp="1"/>
          </p:cNvSpPr>
          <p:nvPr>
            <p:ph type="title"/>
          </p:nvPr>
        </p:nvSpPr>
        <p:spPr>
          <a:xfrm>
            <a:off x="1163206" y="3826604"/>
            <a:ext cx="4837030" cy="1621854"/>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MODIFYING THE</a:t>
            </a:r>
            <a:br>
              <a:rPr lang="en-US"/>
            </a:br>
            <a:r>
              <a:rPr lang="en-US"/>
              <a:t>DOCUMENT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4"/>
          <p:cNvSpPr txBox="1">
            <a:spLocks noGrp="1"/>
          </p:cNvSpPr>
          <p:nvPr>
            <p:ph type="body" idx="1"/>
          </p:nvPr>
        </p:nvSpPr>
        <p:spPr>
          <a:xfrm>
            <a:off x="480484" y="1776416"/>
            <a:ext cx="11106149" cy="120695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dirty="0" err="1">
                <a:latin typeface="Consolas"/>
                <a:ea typeface="Consolas"/>
                <a:cs typeface="Consolas"/>
                <a:sym typeface="Consolas"/>
              </a:rPr>
              <a:t>document.</a:t>
            </a:r>
            <a:r>
              <a:rPr lang="en-US" sz="1600" dirty="0" err="1">
                <a:solidFill>
                  <a:schemeClr val="accent2"/>
                </a:solidFill>
                <a:latin typeface="Consolas"/>
                <a:ea typeface="Consolas"/>
                <a:cs typeface="Consolas"/>
                <a:sym typeface="Consolas"/>
              </a:rPr>
              <a:t>createElement</a:t>
            </a:r>
            <a:r>
              <a:rPr lang="en-US" sz="1600" dirty="0">
                <a:latin typeface="Consolas"/>
                <a:ea typeface="Consolas"/>
                <a:cs typeface="Consolas"/>
                <a:sym typeface="Consolas"/>
              </a:rPr>
              <a:t>('a') </a:t>
            </a:r>
            <a:endParaRPr dirty="0"/>
          </a:p>
          <a:p>
            <a:pPr marL="173732" marR="0" lvl="0" indent="-173732" algn="l" rtl="0">
              <a:lnSpc>
                <a:spcPct val="120000"/>
              </a:lnSpc>
              <a:spcBef>
                <a:spcPts val="1000"/>
              </a:spcBef>
              <a:spcAft>
                <a:spcPts val="0"/>
              </a:spcAft>
              <a:buClr>
                <a:schemeClr val="accent2"/>
              </a:buClr>
              <a:buSzPts val="1600"/>
              <a:buFont typeface="Arial"/>
              <a:buChar char="•"/>
            </a:pPr>
            <a:r>
              <a:rPr lang="en-US" sz="1600" dirty="0" err="1">
                <a:latin typeface="Consolas"/>
                <a:ea typeface="Consolas"/>
                <a:cs typeface="Consolas"/>
                <a:sym typeface="Consolas"/>
              </a:rPr>
              <a:t>document.</a:t>
            </a:r>
            <a:r>
              <a:rPr lang="en-US" sz="1600" dirty="0" err="1">
                <a:solidFill>
                  <a:schemeClr val="accent2"/>
                </a:solidFill>
                <a:latin typeface="Consolas"/>
                <a:ea typeface="Consolas"/>
                <a:cs typeface="Consolas"/>
                <a:sym typeface="Consolas"/>
              </a:rPr>
              <a:t>createTextNode</a:t>
            </a:r>
            <a:r>
              <a:rPr lang="en-US" sz="1600" dirty="0">
                <a:latin typeface="Consolas"/>
                <a:ea typeface="Consolas"/>
                <a:cs typeface="Consolas"/>
                <a:sym typeface="Consolas"/>
              </a:rPr>
              <a:t>('any string you want')</a:t>
            </a:r>
            <a:endParaRPr dirty="0"/>
          </a:p>
          <a:p>
            <a:pPr marL="173732" marR="0" lvl="0" indent="-173732" algn="l" rtl="0">
              <a:lnSpc>
                <a:spcPct val="120000"/>
              </a:lnSpc>
              <a:spcBef>
                <a:spcPts val="1000"/>
              </a:spcBef>
              <a:spcAft>
                <a:spcPts val="0"/>
              </a:spcAft>
              <a:buClr>
                <a:schemeClr val="accent2"/>
              </a:buClr>
              <a:buSzPts val="1600"/>
              <a:buFont typeface="Arial"/>
              <a:buChar char="•"/>
            </a:pPr>
            <a:r>
              <a:rPr lang="en-US" sz="1600" dirty="0" err="1">
                <a:latin typeface="Consolas"/>
                <a:ea typeface="Consolas"/>
                <a:cs typeface="Consolas"/>
                <a:sym typeface="Consolas"/>
              </a:rPr>
              <a:t>document.</a:t>
            </a:r>
            <a:r>
              <a:rPr lang="en-US" sz="1600" dirty="0" err="1">
                <a:solidFill>
                  <a:schemeClr val="accent2"/>
                </a:solidFill>
                <a:latin typeface="Consolas"/>
                <a:ea typeface="Consolas"/>
                <a:cs typeface="Consolas"/>
                <a:sym typeface="Consolas"/>
              </a:rPr>
              <a:t>write</a:t>
            </a:r>
            <a:r>
              <a:rPr lang="en-US" sz="1600" dirty="0">
                <a:latin typeface="Consolas"/>
                <a:ea typeface="Consolas"/>
                <a:cs typeface="Consolas"/>
                <a:sym typeface="Consolas"/>
              </a:rPr>
              <a:t>('&lt;p&gt;html string&lt;/p&gt;') </a:t>
            </a:r>
            <a:r>
              <a:rPr lang="en-US" sz="1600" dirty="0"/>
              <a:t>// </a:t>
            </a:r>
            <a:r>
              <a:rPr lang="en-US" sz="1600" b="1" dirty="0">
                <a:solidFill>
                  <a:srgbClr val="FF0000"/>
                </a:solidFill>
              </a:rPr>
              <a:t>WARNING</a:t>
            </a:r>
            <a:r>
              <a:rPr lang="en-US" sz="1600" dirty="0"/>
              <a:t> </a:t>
            </a:r>
            <a:r>
              <a:rPr lang="en-US" sz="1600" dirty="0">
                <a:solidFill>
                  <a:schemeClr val="lt2"/>
                </a:solidFill>
              </a:rPr>
              <a:t>should be avoided unless you really need it!</a:t>
            </a:r>
            <a:endParaRPr dirty="0"/>
          </a:p>
        </p:txBody>
      </p:sp>
      <p:sp>
        <p:nvSpPr>
          <p:cNvPr id="743" name="Google Shape;743;p74"/>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CREATING/DELETING ELEMENTS</a:t>
            </a:r>
            <a:endParaRPr/>
          </a:p>
        </p:txBody>
      </p:sp>
      <p:sp>
        <p:nvSpPr>
          <p:cNvPr id="744" name="Google Shape;744;p74"/>
          <p:cNvSpPr txBox="1">
            <a:spLocks noGrp="1"/>
          </p:cNvSpPr>
          <p:nvPr>
            <p:ph type="body" idx="3"/>
          </p:nvPr>
        </p:nvSpPr>
        <p:spPr>
          <a:xfrm>
            <a:off x="557531" y="1335234"/>
            <a:ext cx="3241721"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Creating methods on “document”</a:t>
            </a:r>
            <a:endParaRPr/>
          </a:p>
        </p:txBody>
      </p:sp>
      <p:sp>
        <p:nvSpPr>
          <p:cNvPr id="745" name="Google Shape;745;p74"/>
          <p:cNvSpPr txBox="1"/>
          <p:nvPr/>
        </p:nvSpPr>
        <p:spPr>
          <a:xfrm>
            <a:off x="557531" y="3417121"/>
            <a:ext cx="3648691" cy="315920"/>
          </a:xfrm>
          <a:prstGeom prst="rect">
            <a:avLst/>
          </a:prstGeom>
          <a:solidFill>
            <a:schemeClr val="accent2"/>
          </a:solidFill>
          <a:ln>
            <a:noFill/>
          </a:ln>
        </p:spPr>
        <p:txBody>
          <a:bodyPr spcFirstLastPara="1" wrap="square" lIns="68575" tIns="54850" rIns="68575" bIns="54850" anchor="ctr" anchorCtr="0">
            <a:noAutofit/>
          </a:bodyPr>
          <a:lstStyle/>
          <a:p>
            <a:pPr marL="0" marR="0" lvl="0" indent="0" algn="l" rtl="0">
              <a:spcBef>
                <a:spcPts val="0"/>
              </a:spcBef>
              <a:spcAft>
                <a:spcPts val="0"/>
              </a:spcAft>
              <a:buClr>
                <a:schemeClr val="lt1"/>
              </a:buClr>
              <a:buSzPts val="1333"/>
              <a:buFont typeface="Arial"/>
              <a:buNone/>
            </a:pPr>
            <a:r>
              <a:rPr lang="en-US" sz="1333">
                <a:solidFill>
                  <a:schemeClr val="lt1"/>
                </a:solidFill>
                <a:latin typeface="Arial Black"/>
                <a:ea typeface="Arial Black"/>
                <a:cs typeface="Arial Black"/>
                <a:sym typeface="Arial Black"/>
              </a:rPr>
              <a:t>Create/destroy methods on “element”</a:t>
            </a:r>
            <a:endParaRPr/>
          </a:p>
        </p:txBody>
      </p:sp>
      <p:sp>
        <p:nvSpPr>
          <p:cNvPr id="746" name="Google Shape;746;p74"/>
          <p:cNvSpPr/>
          <p:nvPr/>
        </p:nvSpPr>
        <p:spPr>
          <a:xfrm>
            <a:off x="480485" y="3874631"/>
            <a:ext cx="11106148" cy="1866537"/>
          </a:xfrm>
          <a:prstGeom prst="rect">
            <a:avLst/>
          </a:prstGeom>
          <a:noFill/>
          <a:ln>
            <a:noFill/>
          </a:ln>
        </p:spPr>
        <p:txBody>
          <a:bodyPr spcFirstLastPara="1" wrap="square" lIns="91425" tIns="45700" rIns="91425" bIns="45700" anchor="t" anchorCtr="0">
            <a:noAutofit/>
          </a:bodyPr>
          <a:lstStyle/>
          <a:p>
            <a:pPr marL="173732" marR="0" lvl="0" indent="-173732" algn="l" rtl="0">
              <a:lnSpc>
                <a:spcPct val="120000"/>
              </a:lnSpc>
              <a:spcBef>
                <a:spcPts val="0"/>
              </a:spcBef>
              <a:spcAft>
                <a:spcPts val="0"/>
              </a:spcAft>
              <a:buClr>
                <a:srgbClr val="39C2D7"/>
              </a:buClr>
              <a:buSzPts val="1600"/>
              <a:buFont typeface="Arial"/>
              <a:buChar char="•"/>
            </a:pPr>
            <a:r>
              <a:rPr lang="en-US" sz="1600" dirty="0" err="1">
                <a:solidFill>
                  <a:schemeClr val="dk1"/>
                </a:solidFill>
                <a:latin typeface="Consolas"/>
                <a:ea typeface="Consolas"/>
                <a:cs typeface="Consolas"/>
                <a:sym typeface="Consolas"/>
              </a:rPr>
              <a:t>elem</a:t>
            </a:r>
            <a:r>
              <a:rPr lang="en-US" sz="1600" dirty="0" err="1">
                <a:solidFill>
                  <a:srgbClr val="A5A5A5"/>
                </a:solidFill>
                <a:latin typeface="Trebuchet MS"/>
                <a:ea typeface="Trebuchet MS"/>
                <a:cs typeface="Trebuchet MS"/>
                <a:sym typeface="Trebuchet MS"/>
              </a:rPr>
              <a:t>.</a:t>
            </a:r>
            <a:r>
              <a:rPr lang="en-US" sz="1600" dirty="0" err="1">
                <a:solidFill>
                  <a:schemeClr val="accent2"/>
                </a:solidFill>
                <a:latin typeface="Consolas"/>
                <a:ea typeface="Consolas"/>
                <a:cs typeface="Consolas"/>
                <a:sym typeface="Consolas"/>
              </a:rPr>
              <a:t>cloneNode</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boolean</a:t>
            </a:r>
            <a:r>
              <a:rPr lang="en-US" sz="1600" dirty="0">
                <a:solidFill>
                  <a:schemeClr val="dk1"/>
                </a:solidFill>
                <a:latin typeface="Consolas"/>
                <a:ea typeface="Consolas"/>
                <a:cs typeface="Consolas"/>
                <a:sym typeface="Consolas"/>
              </a:rPr>
              <a:t>)</a:t>
            </a:r>
            <a:br>
              <a:rPr lang="en-US" sz="1600" dirty="0">
                <a:solidFill>
                  <a:srgbClr val="A5A5A5"/>
                </a:solidFill>
                <a:latin typeface="Trebuchet MS"/>
                <a:ea typeface="Trebuchet MS"/>
                <a:cs typeface="Trebuchet MS"/>
                <a:sym typeface="Trebuchet MS"/>
              </a:rPr>
            </a:br>
            <a:r>
              <a:rPr lang="en-US" sz="1600" dirty="0">
                <a:solidFill>
                  <a:srgbClr val="A5A5A5"/>
                </a:solidFill>
                <a:latin typeface="Trebuchet MS"/>
                <a:ea typeface="Trebuchet MS"/>
                <a:cs typeface="Trebuchet MS"/>
                <a:sym typeface="Trebuchet MS"/>
              </a:rPr>
              <a:t>// if </a:t>
            </a:r>
            <a:r>
              <a:rPr lang="en-US" sz="1600" dirty="0">
                <a:solidFill>
                  <a:schemeClr val="dk1"/>
                </a:solidFill>
                <a:latin typeface="Consolas"/>
                <a:ea typeface="Consolas"/>
                <a:cs typeface="Consolas"/>
                <a:sym typeface="Consolas"/>
              </a:rPr>
              <a:t>true</a:t>
            </a:r>
            <a:r>
              <a:rPr lang="en-US" sz="1600" dirty="0">
                <a:solidFill>
                  <a:srgbClr val="A5A5A5"/>
                </a:solidFill>
                <a:latin typeface="Trebuchet MS"/>
                <a:ea typeface="Trebuchet MS"/>
                <a:cs typeface="Trebuchet MS"/>
                <a:sym typeface="Trebuchet MS"/>
              </a:rPr>
              <a:t>, -&gt; creates a “deep” clone of the </a:t>
            </a:r>
            <a:r>
              <a:rPr lang="en-US" sz="1600" dirty="0" err="1">
                <a:solidFill>
                  <a:schemeClr val="dk1"/>
                </a:solidFill>
                <a:latin typeface="Consolas"/>
                <a:ea typeface="Consolas"/>
                <a:cs typeface="Consolas"/>
                <a:sym typeface="Consolas"/>
              </a:rPr>
              <a:t>elem</a:t>
            </a:r>
            <a:r>
              <a:rPr lang="en-US" sz="1600" dirty="0">
                <a:solidFill>
                  <a:srgbClr val="A5A5A5"/>
                </a:solidFill>
                <a:latin typeface="Trebuchet MS"/>
                <a:ea typeface="Trebuchet MS"/>
                <a:cs typeface="Trebuchet MS"/>
                <a:sym typeface="Trebuchet MS"/>
              </a:rPr>
              <a:t> – with all attributes and </a:t>
            </a:r>
            <a:r>
              <a:rPr lang="en-US" sz="1600" dirty="0" err="1">
                <a:solidFill>
                  <a:srgbClr val="A5A5A5"/>
                </a:solidFill>
                <a:latin typeface="Trebuchet MS"/>
                <a:ea typeface="Trebuchet MS"/>
                <a:cs typeface="Trebuchet MS"/>
                <a:sym typeface="Trebuchet MS"/>
              </a:rPr>
              <a:t>subelements</a:t>
            </a:r>
            <a:r>
              <a:rPr lang="en-US" sz="1600" dirty="0">
                <a:solidFill>
                  <a:srgbClr val="A5A5A5"/>
                </a:solidFill>
                <a:latin typeface="Trebuchet MS"/>
                <a:ea typeface="Trebuchet MS"/>
                <a:cs typeface="Trebuchet MS"/>
                <a:sym typeface="Trebuchet MS"/>
              </a:rPr>
              <a:t>.</a:t>
            </a:r>
            <a:br>
              <a:rPr lang="en-US" sz="1600" dirty="0">
                <a:solidFill>
                  <a:srgbClr val="A5A5A5"/>
                </a:solidFill>
                <a:latin typeface="Trebuchet MS"/>
                <a:ea typeface="Trebuchet MS"/>
                <a:cs typeface="Trebuchet MS"/>
                <a:sym typeface="Trebuchet MS"/>
              </a:rPr>
            </a:br>
            <a:r>
              <a:rPr lang="en-US" sz="1600" dirty="0">
                <a:solidFill>
                  <a:srgbClr val="A5A5A5"/>
                </a:solidFill>
                <a:latin typeface="Trebuchet MS"/>
                <a:ea typeface="Trebuchet MS"/>
                <a:cs typeface="Trebuchet MS"/>
                <a:sym typeface="Trebuchet MS"/>
              </a:rPr>
              <a:t>// if </a:t>
            </a:r>
            <a:r>
              <a:rPr lang="en-US" sz="1600" dirty="0">
                <a:solidFill>
                  <a:schemeClr val="dk1"/>
                </a:solidFill>
                <a:latin typeface="Consolas"/>
                <a:ea typeface="Consolas"/>
                <a:cs typeface="Consolas"/>
                <a:sym typeface="Consolas"/>
              </a:rPr>
              <a:t>false</a:t>
            </a:r>
            <a:r>
              <a:rPr lang="en-US" sz="1600" dirty="0">
                <a:solidFill>
                  <a:srgbClr val="A5A5A5"/>
                </a:solidFill>
                <a:latin typeface="Trebuchet MS"/>
                <a:ea typeface="Trebuchet MS"/>
                <a:cs typeface="Trebuchet MS"/>
                <a:sym typeface="Trebuchet MS"/>
              </a:rPr>
              <a:t>, -&gt; the clone is made without child elements.</a:t>
            </a:r>
            <a:endParaRPr dirty="0"/>
          </a:p>
          <a:p>
            <a:pPr marL="173732" marR="0" lvl="0" indent="-173732" algn="l" rtl="0">
              <a:lnSpc>
                <a:spcPct val="120000"/>
              </a:lnSpc>
              <a:spcBef>
                <a:spcPts val="1000"/>
              </a:spcBef>
              <a:spcAft>
                <a:spcPts val="0"/>
              </a:spcAft>
              <a:buClr>
                <a:srgbClr val="39C2D7"/>
              </a:buClr>
              <a:buSzPts val="1600"/>
              <a:buFont typeface="Arial"/>
              <a:buChar char="•"/>
            </a:pPr>
            <a:r>
              <a:rPr lang="en-US" sz="1600" dirty="0" err="1">
                <a:solidFill>
                  <a:schemeClr val="dk1"/>
                </a:solidFill>
                <a:latin typeface="Consolas"/>
                <a:ea typeface="Consolas"/>
                <a:cs typeface="Consolas"/>
                <a:sym typeface="Consolas"/>
              </a:rPr>
              <a:t>elem</a:t>
            </a:r>
            <a:r>
              <a:rPr lang="en-US" sz="1600" dirty="0" err="1">
                <a:solidFill>
                  <a:srgbClr val="A5A5A5"/>
                </a:solidFill>
                <a:latin typeface="Trebuchet MS"/>
                <a:ea typeface="Trebuchet MS"/>
                <a:cs typeface="Trebuchet MS"/>
                <a:sym typeface="Trebuchet MS"/>
              </a:rPr>
              <a:t>.</a:t>
            </a:r>
            <a:r>
              <a:rPr lang="en-US" sz="1600" dirty="0" err="1">
                <a:solidFill>
                  <a:schemeClr val="accent2"/>
                </a:solidFill>
                <a:latin typeface="Consolas"/>
                <a:ea typeface="Consolas"/>
                <a:cs typeface="Consolas"/>
                <a:sym typeface="Consolas"/>
              </a:rPr>
              <a:t>removeChild</a:t>
            </a:r>
            <a:r>
              <a:rPr lang="en-US" sz="1600" dirty="0">
                <a:solidFill>
                  <a:schemeClr val="dk1"/>
                </a:solidFill>
                <a:latin typeface="Consolas"/>
                <a:ea typeface="Consolas"/>
                <a:cs typeface="Consolas"/>
                <a:sym typeface="Consolas"/>
              </a:rPr>
              <a:t>(node)</a:t>
            </a:r>
            <a:r>
              <a:rPr lang="en-US" sz="1600" dirty="0">
                <a:solidFill>
                  <a:srgbClr val="A5A5A5"/>
                </a:solidFill>
                <a:latin typeface="Consolas"/>
                <a:ea typeface="Consolas"/>
                <a:cs typeface="Consolas"/>
                <a:sym typeface="Consolas"/>
              </a:rPr>
              <a:t> – removes </a:t>
            </a:r>
            <a:r>
              <a:rPr lang="en-US" sz="1600" dirty="0">
                <a:solidFill>
                  <a:schemeClr val="dk1"/>
                </a:solidFill>
                <a:latin typeface="Consolas"/>
                <a:ea typeface="Consolas"/>
                <a:cs typeface="Consolas"/>
                <a:sym typeface="Consolas"/>
              </a:rPr>
              <a:t>node</a:t>
            </a:r>
            <a:r>
              <a:rPr lang="en-US" sz="1600" dirty="0">
                <a:solidFill>
                  <a:srgbClr val="A5A5A5"/>
                </a:solidFill>
                <a:latin typeface="Consolas"/>
                <a:ea typeface="Consolas"/>
                <a:cs typeface="Consolas"/>
                <a:sym typeface="Consolas"/>
              </a:rPr>
              <a:t> from </a:t>
            </a:r>
            <a:r>
              <a:rPr lang="en-US" sz="1600" dirty="0" err="1">
                <a:solidFill>
                  <a:schemeClr val="dk1"/>
                </a:solidFill>
                <a:latin typeface="Consolas"/>
                <a:ea typeface="Consolas"/>
                <a:cs typeface="Consolas"/>
                <a:sym typeface="Consolas"/>
              </a:rPr>
              <a:t>elem</a:t>
            </a:r>
            <a:r>
              <a:rPr lang="en-US" sz="1600" dirty="0">
                <a:solidFill>
                  <a:srgbClr val="A5A5A5"/>
                </a:solidFill>
                <a:latin typeface="Consolas"/>
                <a:ea typeface="Consolas"/>
                <a:cs typeface="Consolas"/>
                <a:sym typeface="Consolas"/>
              </a:rPr>
              <a:t> (assuming it’s a child).</a:t>
            </a:r>
            <a:endParaRPr dirty="0"/>
          </a:p>
          <a:p>
            <a:pPr marL="173732" marR="0" lvl="0" indent="-173732" algn="l" rtl="0">
              <a:lnSpc>
                <a:spcPct val="120000"/>
              </a:lnSpc>
              <a:spcBef>
                <a:spcPts val="1000"/>
              </a:spcBef>
              <a:spcAft>
                <a:spcPts val="0"/>
              </a:spcAft>
              <a:buClr>
                <a:srgbClr val="39C2D7"/>
              </a:buClr>
              <a:buSzPts val="1600"/>
              <a:buFont typeface="Arial"/>
              <a:buChar char="•"/>
            </a:pPr>
            <a:r>
              <a:rPr lang="en-US" sz="1600" dirty="0" err="1">
                <a:solidFill>
                  <a:schemeClr val="dk1"/>
                </a:solidFill>
                <a:latin typeface="Consolas"/>
                <a:ea typeface="Consolas"/>
                <a:cs typeface="Consolas"/>
                <a:sym typeface="Consolas"/>
              </a:rPr>
              <a:t>elem</a:t>
            </a:r>
            <a:r>
              <a:rPr lang="en-US" sz="1600" dirty="0" err="1">
                <a:solidFill>
                  <a:srgbClr val="A5A5A5"/>
                </a:solidFill>
                <a:latin typeface="Trebuchet MS"/>
                <a:ea typeface="Trebuchet MS"/>
                <a:cs typeface="Trebuchet MS"/>
                <a:sym typeface="Trebuchet MS"/>
              </a:rPr>
              <a:t>.</a:t>
            </a:r>
            <a:r>
              <a:rPr lang="en-US" sz="1600" dirty="0" err="1">
                <a:solidFill>
                  <a:schemeClr val="accent2"/>
                </a:solidFill>
                <a:latin typeface="Consolas"/>
                <a:ea typeface="Consolas"/>
                <a:cs typeface="Consolas"/>
                <a:sym typeface="Consolas"/>
              </a:rPr>
              <a:t>remove</a:t>
            </a:r>
            <a:r>
              <a:rPr lang="en-US" sz="1600" dirty="0">
                <a:solidFill>
                  <a:schemeClr val="dk1"/>
                </a:solidFill>
                <a:latin typeface="Consolas"/>
                <a:ea typeface="Consolas"/>
                <a:cs typeface="Consolas"/>
                <a:sym typeface="Consolas"/>
              </a:rPr>
              <a:t>()</a:t>
            </a:r>
            <a:r>
              <a:rPr lang="en-US" sz="1600" dirty="0">
                <a:solidFill>
                  <a:srgbClr val="A5A5A5"/>
                </a:solidFill>
                <a:latin typeface="Consolas"/>
                <a:ea typeface="Consolas"/>
                <a:cs typeface="Consolas"/>
                <a:sym typeface="Consolas"/>
              </a:rPr>
              <a:t> – removes the </a:t>
            </a:r>
            <a:r>
              <a:rPr lang="en-US" sz="1600" dirty="0" err="1">
                <a:solidFill>
                  <a:schemeClr val="dk1"/>
                </a:solidFill>
                <a:latin typeface="Consolas"/>
                <a:ea typeface="Consolas"/>
                <a:cs typeface="Consolas"/>
                <a:sym typeface="Consolas"/>
              </a:rPr>
              <a:t>elem</a:t>
            </a:r>
            <a:r>
              <a:rPr lang="en-US" sz="1600" dirty="0">
                <a:solidFill>
                  <a:srgbClr val="A5A5A5"/>
                </a:solidFill>
                <a:latin typeface="Consolas"/>
                <a:ea typeface="Consolas"/>
                <a:cs typeface="Consolas"/>
                <a:sym typeface="Consolas"/>
              </a:rPr>
              <a:t> from its place.</a:t>
            </a:r>
            <a:endParaRPr sz="2000" dirty="0">
              <a:solidFill>
                <a:srgbClr val="A5A5A5"/>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7"/>
          <p:cNvSpPr txBox="1">
            <a:spLocks noGrp="1"/>
          </p:cNvSpPr>
          <p:nvPr>
            <p:ph type="title"/>
          </p:nvPr>
        </p:nvSpPr>
        <p:spPr>
          <a:xfrm>
            <a:off x="1163206" y="3826604"/>
            <a:ext cx="5935086" cy="1621854"/>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DOCUMENT OBJECT</a:t>
            </a:r>
            <a:br>
              <a:rPr lang="en-US"/>
            </a:br>
            <a:r>
              <a:rPr lang="en-US"/>
              <a:t>MODEL (DOM)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75"/>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“Old school” insertion methods</a:t>
            </a:r>
            <a:endParaRPr/>
          </a:p>
        </p:txBody>
      </p:sp>
      <p:sp>
        <p:nvSpPr>
          <p:cNvPr id="753" name="Google Shape;753;p75"/>
          <p:cNvSpPr txBox="1">
            <a:spLocks noGrp="1"/>
          </p:cNvSpPr>
          <p:nvPr>
            <p:ph type="body" idx="1"/>
          </p:nvPr>
        </p:nvSpPr>
        <p:spPr>
          <a:xfrm>
            <a:off x="580816" y="1632858"/>
            <a:ext cx="5133976" cy="4339990"/>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dirty="0" err="1">
                <a:latin typeface="Consolas"/>
                <a:ea typeface="Consolas"/>
                <a:cs typeface="Consolas"/>
                <a:sym typeface="Consolas"/>
              </a:rPr>
              <a:t>elem.</a:t>
            </a:r>
            <a:r>
              <a:rPr lang="en-US" sz="1600" dirty="0" err="1">
                <a:solidFill>
                  <a:schemeClr val="accent2"/>
                </a:solidFill>
                <a:latin typeface="Consolas"/>
                <a:ea typeface="Consolas"/>
                <a:cs typeface="Consolas"/>
                <a:sym typeface="Consolas"/>
              </a:rPr>
              <a:t>appendChild</a:t>
            </a:r>
            <a:r>
              <a:rPr lang="en-US" sz="1600" dirty="0">
                <a:solidFill>
                  <a:schemeClr val="accent2"/>
                </a:solidFill>
                <a:latin typeface="Consolas"/>
                <a:ea typeface="Consolas"/>
                <a:cs typeface="Consolas"/>
                <a:sym typeface="Consolas"/>
              </a:rPr>
              <a:t>(</a:t>
            </a:r>
            <a:r>
              <a:rPr lang="en-US" sz="1600" dirty="0">
                <a:latin typeface="Consolas"/>
                <a:ea typeface="Consolas"/>
                <a:cs typeface="Consolas"/>
                <a:sym typeface="Consolas"/>
              </a:rPr>
              <a:t>node</a:t>
            </a:r>
            <a:r>
              <a:rPr lang="en-US" sz="1600" dirty="0">
                <a:solidFill>
                  <a:schemeClr val="accent2"/>
                </a:solidFill>
                <a:latin typeface="Consolas"/>
                <a:ea typeface="Consolas"/>
                <a:cs typeface="Consolas"/>
                <a:sym typeface="Consolas"/>
              </a:rPr>
              <a:t>)</a:t>
            </a:r>
            <a:r>
              <a:rPr lang="en-US" sz="1600" dirty="0">
                <a:solidFill>
                  <a:srgbClr val="A5A5A5"/>
                </a:solidFill>
              </a:rPr>
              <a:t> appends node as the last child of </a:t>
            </a:r>
            <a:r>
              <a:rPr lang="en-US" sz="1600" dirty="0">
                <a:latin typeface="Consolas"/>
                <a:ea typeface="Consolas"/>
                <a:cs typeface="Consolas"/>
                <a:sym typeface="Consolas"/>
              </a:rPr>
              <a:t>elem</a:t>
            </a:r>
            <a:r>
              <a:rPr lang="en-US" sz="1600" dirty="0">
                <a:solidFill>
                  <a:srgbClr val="A5A5A5"/>
                </a:solidFill>
              </a:rPr>
              <a:t>.</a:t>
            </a:r>
            <a:endParaRPr dirty="0"/>
          </a:p>
          <a:p>
            <a:pPr marL="173732" lvl="1" indent="-173732" algn="l" rtl="0">
              <a:lnSpc>
                <a:spcPct val="120000"/>
              </a:lnSpc>
              <a:spcBef>
                <a:spcPts val="1000"/>
              </a:spcBef>
              <a:spcAft>
                <a:spcPts val="0"/>
              </a:spcAft>
              <a:buClr>
                <a:schemeClr val="accent2"/>
              </a:buClr>
              <a:buSzPts val="1600"/>
              <a:buFont typeface="Arial"/>
              <a:buChar char="•"/>
            </a:pPr>
            <a:r>
              <a:rPr lang="en-US" sz="1600" dirty="0" err="1">
                <a:latin typeface="Consolas"/>
                <a:ea typeface="Consolas"/>
                <a:cs typeface="Consolas"/>
                <a:sym typeface="Consolas"/>
              </a:rPr>
              <a:t>elem.</a:t>
            </a:r>
            <a:r>
              <a:rPr lang="en-US" sz="1600" dirty="0" err="1">
                <a:solidFill>
                  <a:schemeClr val="accent2"/>
                </a:solidFill>
                <a:latin typeface="Consolas"/>
                <a:ea typeface="Consolas"/>
                <a:cs typeface="Consolas"/>
                <a:sym typeface="Consolas"/>
              </a:rPr>
              <a:t>insertBefore</a:t>
            </a:r>
            <a:r>
              <a:rPr lang="en-US" sz="1600" dirty="0">
                <a:solidFill>
                  <a:schemeClr val="accent2"/>
                </a:solidFill>
                <a:latin typeface="Consolas"/>
                <a:ea typeface="Consolas"/>
                <a:cs typeface="Consolas"/>
                <a:sym typeface="Consolas"/>
              </a:rPr>
              <a:t>(</a:t>
            </a:r>
            <a:r>
              <a:rPr lang="en-US" sz="1600" dirty="0">
                <a:latin typeface="Consolas"/>
                <a:ea typeface="Consolas"/>
                <a:cs typeface="Consolas"/>
                <a:sym typeface="Consolas"/>
              </a:rPr>
              <a:t>node, </a:t>
            </a:r>
            <a:r>
              <a:rPr lang="en-US" sz="1600" dirty="0" err="1">
                <a:latin typeface="Consolas"/>
                <a:ea typeface="Consolas"/>
                <a:cs typeface="Consolas"/>
                <a:sym typeface="Consolas"/>
              </a:rPr>
              <a:t>nextSibling</a:t>
            </a:r>
            <a:r>
              <a:rPr lang="en-US" sz="1600" dirty="0">
                <a:solidFill>
                  <a:schemeClr val="accent2"/>
                </a:solidFill>
                <a:latin typeface="Consolas"/>
                <a:ea typeface="Consolas"/>
                <a:cs typeface="Consolas"/>
                <a:sym typeface="Consolas"/>
              </a:rPr>
              <a:t>)</a:t>
            </a:r>
            <a:r>
              <a:rPr lang="en-US" sz="1600" dirty="0">
                <a:solidFill>
                  <a:srgbClr val="A5A5A5"/>
                </a:solidFill>
              </a:rPr>
              <a:t> – insert </a:t>
            </a:r>
            <a:r>
              <a:rPr lang="en-US" sz="1600" dirty="0">
                <a:latin typeface="Consolas"/>
                <a:ea typeface="Consolas"/>
                <a:cs typeface="Consolas"/>
                <a:sym typeface="Consolas"/>
              </a:rPr>
              <a:t>node</a:t>
            </a:r>
            <a:r>
              <a:rPr lang="en-US" sz="1600" dirty="0">
                <a:solidFill>
                  <a:srgbClr val="A5A5A5"/>
                </a:solidFill>
              </a:rPr>
              <a:t> before </a:t>
            </a:r>
            <a:r>
              <a:rPr lang="en-US" sz="1600" dirty="0" err="1">
                <a:latin typeface="Consolas"/>
                <a:ea typeface="Consolas"/>
                <a:cs typeface="Consolas"/>
                <a:sym typeface="Consolas"/>
              </a:rPr>
              <a:t>nextSibling</a:t>
            </a:r>
            <a:r>
              <a:rPr lang="en-US" sz="1600" dirty="0">
                <a:solidFill>
                  <a:srgbClr val="A5A5A5"/>
                </a:solidFill>
              </a:rPr>
              <a:t> into </a:t>
            </a:r>
            <a:r>
              <a:rPr lang="en-US" sz="1600" dirty="0">
                <a:latin typeface="Consolas"/>
                <a:ea typeface="Consolas"/>
                <a:cs typeface="Consolas"/>
                <a:sym typeface="Consolas"/>
              </a:rPr>
              <a:t>elem</a:t>
            </a:r>
            <a:r>
              <a:rPr lang="en-US" dirty="0">
                <a:solidFill>
                  <a:srgbClr val="A5A5A5"/>
                </a:solidFill>
              </a:rPr>
              <a:t>.</a:t>
            </a:r>
            <a:br>
              <a:rPr lang="en-US" dirty="0">
                <a:solidFill>
                  <a:srgbClr val="A5A5A5"/>
                </a:solidFill>
              </a:rPr>
            </a:br>
            <a:r>
              <a:rPr lang="en-US" dirty="0">
                <a:solidFill>
                  <a:srgbClr val="A5A5A5"/>
                </a:solidFill>
              </a:rPr>
              <a:t>If </a:t>
            </a:r>
            <a:r>
              <a:rPr lang="en-US" dirty="0" err="1">
                <a:latin typeface="Consolas"/>
                <a:ea typeface="Consolas"/>
                <a:cs typeface="Consolas"/>
                <a:sym typeface="Consolas"/>
              </a:rPr>
              <a:t>nextSibling</a:t>
            </a:r>
            <a:r>
              <a:rPr lang="en-US" dirty="0">
                <a:solidFill>
                  <a:srgbClr val="A5A5A5"/>
                </a:solidFill>
              </a:rPr>
              <a:t> is null, the </a:t>
            </a:r>
            <a:r>
              <a:rPr lang="en-US" dirty="0">
                <a:latin typeface="Consolas"/>
                <a:ea typeface="Consolas"/>
                <a:cs typeface="Consolas"/>
                <a:sym typeface="Consolas"/>
              </a:rPr>
              <a:t>node</a:t>
            </a:r>
            <a:r>
              <a:rPr lang="en-US" dirty="0">
                <a:solidFill>
                  <a:srgbClr val="A5A5A5"/>
                </a:solidFill>
              </a:rPr>
              <a:t> is inserted at the end of the list of child nodes.</a:t>
            </a:r>
            <a:endParaRPr sz="1600" dirty="0"/>
          </a:p>
          <a:p>
            <a:pPr marL="173732" marR="0" lvl="0" indent="-173732" algn="l" rtl="0">
              <a:lnSpc>
                <a:spcPct val="120000"/>
              </a:lnSpc>
              <a:spcBef>
                <a:spcPts val="1000"/>
              </a:spcBef>
              <a:spcAft>
                <a:spcPts val="0"/>
              </a:spcAft>
              <a:buClr>
                <a:schemeClr val="accent2"/>
              </a:buClr>
              <a:buSzPts val="1600"/>
              <a:buFont typeface="Arial"/>
              <a:buChar char="•"/>
            </a:pPr>
            <a:r>
              <a:rPr lang="en-US" sz="1600" dirty="0" err="1">
                <a:latin typeface="Consolas"/>
                <a:ea typeface="Consolas"/>
                <a:cs typeface="Consolas"/>
                <a:sym typeface="Consolas"/>
              </a:rPr>
              <a:t>elem.</a:t>
            </a:r>
            <a:r>
              <a:rPr lang="en-US" sz="1600" dirty="0" err="1">
                <a:solidFill>
                  <a:schemeClr val="accent2"/>
                </a:solidFill>
                <a:latin typeface="Consolas"/>
                <a:ea typeface="Consolas"/>
                <a:cs typeface="Consolas"/>
                <a:sym typeface="Consolas"/>
              </a:rPr>
              <a:t>replaceChild</a:t>
            </a:r>
            <a:r>
              <a:rPr lang="en-US" sz="1600" dirty="0">
                <a:solidFill>
                  <a:schemeClr val="accent2"/>
                </a:solidFill>
                <a:latin typeface="Consolas"/>
                <a:ea typeface="Consolas"/>
                <a:cs typeface="Consolas"/>
                <a:sym typeface="Consolas"/>
              </a:rPr>
              <a:t>(</a:t>
            </a:r>
            <a:r>
              <a:rPr lang="en-US" sz="1600" dirty="0">
                <a:latin typeface="Consolas"/>
                <a:ea typeface="Consolas"/>
                <a:cs typeface="Consolas"/>
                <a:sym typeface="Consolas"/>
              </a:rPr>
              <a:t>node, </a:t>
            </a:r>
            <a:r>
              <a:rPr lang="en-US" sz="1600" dirty="0" err="1">
                <a:latin typeface="Consolas"/>
                <a:ea typeface="Consolas"/>
                <a:cs typeface="Consolas"/>
                <a:sym typeface="Consolas"/>
              </a:rPr>
              <a:t>oldChild</a:t>
            </a:r>
            <a:r>
              <a:rPr lang="en-US" sz="1600" dirty="0">
                <a:solidFill>
                  <a:schemeClr val="accent2"/>
                </a:solidFill>
                <a:latin typeface="Consolas"/>
                <a:ea typeface="Consolas"/>
                <a:cs typeface="Consolas"/>
                <a:sym typeface="Consolas"/>
              </a:rPr>
              <a:t>)</a:t>
            </a:r>
            <a:r>
              <a:rPr lang="en-US" sz="1600" dirty="0">
                <a:solidFill>
                  <a:srgbClr val="A5A5A5"/>
                </a:solidFill>
              </a:rPr>
              <a:t> – replaces </a:t>
            </a:r>
            <a:r>
              <a:rPr lang="en-US" sz="1600" dirty="0" err="1">
                <a:latin typeface="Consolas"/>
                <a:ea typeface="Consolas"/>
                <a:cs typeface="Consolas"/>
                <a:sym typeface="Consolas"/>
              </a:rPr>
              <a:t>oldChild</a:t>
            </a:r>
            <a:r>
              <a:rPr lang="en-US" sz="1600" dirty="0">
                <a:solidFill>
                  <a:srgbClr val="A5A5A5"/>
                </a:solidFill>
              </a:rPr>
              <a:t> with </a:t>
            </a:r>
            <a:r>
              <a:rPr lang="en-US" sz="1600" dirty="0">
                <a:latin typeface="Consolas"/>
                <a:ea typeface="Consolas"/>
                <a:cs typeface="Consolas"/>
                <a:sym typeface="Consolas"/>
              </a:rPr>
              <a:t>node</a:t>
            </a:r>
            <a:r>
              <a:rPr lang="en-US" sz="1600" dirty="0">
                <a:solidFill>
                  <a:srgbClr val="A5A5A5"/>
                </a:solidFill>
              </a:rPr>
              <a:t> among children of </a:t>
            </a:r>
            <a:r>
              <a:rPr lang="en-US" sz="1600" dirty="0">
                <a:latin typeface="Consolas"/>
                <a:ea typeface="Consolas"/>
                <a:cs typeface="Consolas"/>
                <a:sym typeface="Consolas"/>
              </a:rPr>
              <a:t>elem</a:t>
            </a:r>
            <a:r>
              <a:rPr lang="en-US" sz="1600" dirty="0">
                <a:solidFill>
                  <a:srgbClr val="A5A5A5"/>
                </a:solidFill>
              </a:rPr>
              <a:t>.</a:t>
            </a:r>
            <a:endParaRPr dirty="0"/>
          </a:p>
          <a:p>
            <a:pPr marL="173732" marR="0" lvl="0" indent="-173732" algn="l" rtl="0">
              <a:lnSpc>
                <a:spcPct val="120000"/>
              </a:lnSpc>
              <a:spcBef>
                <a:spcPts val="1000"/>
              </a:spcBef>
              <a:spcAft>
                <a:spcPts val="0"/>
              </a:spcAft>
              <a:buClr>
                <a:schemeClr val="accent2"/>
              </a:buClr>
              <a:buSzPts val="1600"/>
              <a:buFont typeface="Arial"/>
              <a:buChar char="•"/>
            </a:pPr>
            <a:r>
              <a:rPr lang="en-US" sz="1600" dirty="0">
                <a:solidFill>
                  <a:srgbClr val="A5A5A5"/>
                </a:solidFill>
              </a:rPr>
              <a:t>All these methods return the inserted node. But usually the returned value is not used, we just run the method.</a:t>
            </a:r>
            <a:endParaRPr sz="1600" dirty="0"/>
          </a:p>
        </p:txBody>
      </p:sp>
      <p:pic>
        <p:nvPicPr>
          <p:cNvPr id="754" name="Google Shape;754;p75"/>
          <p:cNvPicPr preferRelativeResize="0"/>
          <p:nvPr/>
        </p:nvPicPr>
        <p:blipFill rotWithShape="1">
          <a:blip r:embed="rId3">
            <a:alphaModFix/>
          </a:blip>
          <a:srcRect/>
          <a:stretch/>
        </p:blipFill>
        <p:spPr>
          <a:xfrm>
            <a:off x="6572625" y="2911475"/>
            <a:ext cx="5133975" cy="962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76"/>
          <p:cNvSpPr txBox="1">
            <a:spLocks noGrp="1"/>
          </p:cNvSpPr>
          <p:nvPr>
            <p:ph type="body" idx="1"/>
          </p:nvPr>
        </p:nvSpPr>
        <p:spPr>
          <a:xfrm>
            <a:off x="480485" y="1551215"/>
            <a:ext cx="5250844" cy="4421634"/>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sz="1600">
                <a:latin typeface="Consolas"/>
                <a:ea typeface="Consolas"/>
                <a:cs typeface="Consolas"/>
                <a:sym typeface="Consolas"/>
              </a:rPr>
              <a:t>node.</a:t>
            </a:r>
            <a:r>
              <a:rPr lang="en-US" sz="1600">
                <a:solidFill>
                  <a:schemeClr val="accent2"/>
                </a:solidFill>
                <a:latin typeface="Consolas"/>
                <a:ea typeface="Consolas"/>
                <a:cs typeface="Consolas"/>
                <a:sym typeface="Consolas"/>
              </a:rPr>
              <a:t>append</a:t>
            </a:r>
            <a:r>
              <a:rPr lang="en-US" sz="1600">
                <a:latin typeface="Consolas"/>
                <a:ea typeface="Consolas"/>
                <a:cs typeface="Consolas"/>
                <a:sym typeface="Consolas"/>
              </a:rPr>
              <a:t>(…nodes or strings)</a:t>
            </a:r>
            <a:r>
              <a:rPr lang="en-US" sz="1600">
                <a:solidFill>
                  <a:srgbClr val="A5A5A5"/>
                </a:solidFill>
              </a:rPr>
              <a:t> – append nodes or strings at the end of node.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node.</a:t>
            </a:r>
            <a:r>
              <a:rPr lang="en-US" sz="1600">
                <a:solidFill>
                  <a:schemeClr val="accent2"/>
                </a:solidFill>
                <a:latin typeface="Consolas"/>
                <a:ea typeface="Consolas"/>
                <a:cs typeface="Consolas"/>
                <a:sym typeface="Consolas"/>
              </a:rPr>
              <a:t>prepend</a:t>
            </a:r>
            <a:r>
              <a:rPr lang="en-US" sz="1600">
                <a:latin typeface="Consolas"/>
                <a:ea typeface="Consolas"/>
                <a:cs typeface="Consolas"/>
                <a:sym typeface="Consolas"/>
              </a:rPr>
              <a:t>(…nodes or strings) </a:t>
            </a:r>
            <a:r>
              <a:rPr lang="en-US" sz="1600">
                <a:solidFill>
                  <a:srgbClr val="A5A5A5"/>
                </a:solidFill>
              </a:rPr>
              <a:t>– insert nodes or strings into the beginning of the node.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node.</a:t>
            </a:r>
            <a:r>
              <a:rPr lang="en-US" sz="1600">
                <a:solidFill>
                  <a:schemeClr val="accent2"/>
                </a:solidFill>
                <a:latin typeface="Consolas"/>
                <a:ea typeface="Consolas"/>
                <a:cs typeface="Consolas"/>
                <a:sym typeface="Consolas"/>
              </a:rPr>
              <a:t>before</a:t>
            </a:r>
            <a:r>
              <a:rPr lang="en-US" sz="1600">
                <a:latin typeface="Consolas"/>
                <a:ea typeface="Consolas"/>
                <a:cs typeface="Consolas"/>
                <a:sym typeface="Consolas"/>
              </a:rPr>
              <a:t>(…nodes or strings) </a:t>
            </a:r>
            <a:r>
              <a:rPr lang="en-US" sz="1600">
                <a:solidFill>
                  <a:srgbClr val="A5A5A5"/>
                </a:solidFill>
              </a:rPr>
              <a:t>– insert nodes or strings before the node.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node.</a:t>
            </a:r>
            <a:r>
              <a:rPr lang="en-US" sz="1600">
                <a:solidFill>
                  <a:schemeClr val="accent2"/>
                </a:solidFill>
                <a:latin typeface="Consolas"/>
                <a:ea typeface="Consolas"/>
                <a:cs typeface="Consolas"/>
                <a:sym typeface="Consolas"/>
              </a:rPr>
              <a:t>after</a:t>
            </a:r>
            <a:r>
              <a:rPr lang="en-US" sz="1600">
                <a:latin typeface="Consolas"/>
                <a:ea typeface="Consolas"/>
                <a:cs typeface="Consolas"/>
                <a:sym typeface="Consolas"/>
              </a:rPr>
              <a:t>(…nodes or strings) </a:t>
            </a:r>
            <a:r>
              <a:rPr lang="en-US" sz="1600">
                <a:solidFill>
                  <a:srgbClr val="A5A5A5"/>
                </a:solidFill>
              </a:rPr>
              <a:t>– insert nodes or strings after the node.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node.</a:t>
            </a:r>
            <a:r>
              <a:rPr lang="en-US" sz="1600">
                <a:solidFill>
                  <a:schemeClr val="accent2"/>
                </a:solidFill>
                <a:latin typeface="Consolas"/>
                <a:ea typeface="Consolas"/>
                <a:cs typeface="Consolas"/>
                <a:sym typeface="Consolas"/>
              </a:rPr>
              <a:t>replaceWith</a:t>
            </a:r>
            <a:r>
              <a:rPr lang="en-US" sz="1600">
                <a:latin typeface="Consolas"/>
                <a:ea typeface="Consolas"/>
                <a:cs typeface="Consolas"/>
                <a:sym typeface="Consolas"/>
              </a:rPr>
              <a:t>(…nodes or strings) </a:t>
            </a:r>
            <a:r>
              <a:rPr lang="en-US" sz="1600">
                <a:solidFill>
                  <a:srgbClr val="A5A5A5"/>
                </a:solidFill>
              </a:rPr>
              <a:t>– replaces node with given nodes or strings.</a:t>
            </a:r>
            <a:endParaRPr/>
          </a:p>
          <a:p>
            <a:pPr marL="0" lvl="0" indent="0" algn="l" rtl="0">
              <a:lnSpc>
                <a:spcPct val="120000"/>
              </a:lnSpc>
              <a:spcBef>
                <a:spcPts val="1000"/>
              </a:spcBef>
              <a:spcAft>
                <a:spcPts val="0"/>
              </a:spcAft>
              <a:buSzPts val="1600"/>
              <a:buNone/>
            </a:pPr>
            <a:r>
              <a:rPr lang="en-US" sz="1600">
                <a:solidFill>
                  <a:srgbClr val="A5A5A5"/>
                </a:solidFill>
              </a:rPr>
              <a:t>These methods can insert multiple lists of nodes and text pieces in a </a:t>
            </a:r>
            <a:r>
              <a:rPr lang="en-US" sz="1600"/>
              <a:t>single call</a:t>
            </a:r>
            <a:r>
              <a:rPr lang="en-US" sz="1600">
                <a:solidFill>
                  <a:srgbClr val="A5A5A5"/>
                </a:solidFill>
              </a:rPr>
              <a:t>.</a:t>
            </a:r>
            <a:endParaRPr/>
          </a:p>
        </p:txBody>
      </p:sp>
      <p:sp>
        <p:nvSpPr>
          <p:cNvPr id="760" name="Google Shape;760;p76"/>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Flexible insertion methods</a:t>
            </a:r>
            <a:endParaRPr/>
          </a:p>
        </p:txBody>
      </p:sp>
      <p:pic>
        <p:nvPicPr>
          <p:cNvPr id="761" name="Google Shape;761;p76"/>
          <p:cNvPicPr preferRelativeResize="0"/>
          <p:nvPr/>
        </p:nvPicPr>
        <p:blipFill rotWithShape="1">
          <a:blip r:embed="rId3">
            <a:alphaModFix/>
          </a:blip>
          <a:srcRect/>
          <a:stretch/>
        </p:blipFill>
        <p:spPr>
          <a:xfrm>
            <a:off x="6787514" y="2098386"/>
            <a:ext cx="4792925" cy="24100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77"/>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insertAdjacent</a:t>
            </a:r>
            <a:r>
              <a:rPr lang="en-US">
                <a:solidFill>
                  <a:schemeClr val="accent2"/>
                </a:solidFill>
              </a:rPr>
              <a:t>HTML</a:t>
            </a:r>
            <a:r>
              <a:rPr lang="en-US"/>
              <a:t>/</a:t>
            </a:r>
            <a:r>
              <a:rPr lang="en-US">
                <a:solidFill>
                  <a:schemeClr val="accent2"/>
                </a:solidFill>
              </a:rPr>
              <a:t>Text</a:t>
            </a:r>
            <a:r>
              <a:rPr lang="en-US"/>
              <a:t>/</a:t>
            </a:r>
            <a:r>
              <a:rPr lang="en-US">
                <a:solidFill>
                  <a:schemeClr val="accent2"/>
                </a:solidFill>
              </a:rPr>
              <a:t>Element</a:t>
            </a:r>
            <a:endParaRPr/>
          </a:p>
        </p:txBody>
      </p:sp>
      <p:sp>
        <p:nvSpPr>
          <p:cNvPr id="768" name="Google Shape;768;p77"/>
          <p:cNvSpPr txBox="1">
            <a:spLocks noGrp="1"/>
          </p:cNvSpPr>
          <p:nvPr>
            <p:ph type="body" idx="1"/>
          </p:nvPr>
        </p:nvSpPr>
        <p:spPr>
          <a:xfrm>
            <a:off x="557532" y="1355271"/>
            <a:ext cx="5173798" cy="4931229"/>
          </a:xfrm>
          <a:prstGeom prst="rect">
            <a:avLst/>
          </a:prstGeom>
          <a:noFill/>
          <a:ln>
            <a:noFill/>
          </a:ln>
        </p:spPr>
        <p:txBody>
          <a:bodyPr spcFirstLastPara="1" wrap="square" lIns="68575" tIns="34275" rIns="68575" bIns="34275" anchor="t" anchorCtr="0">
            <a:noAutofit/>
          </a:bodyPr>
          <a:lstStyle/>
          <a:p>
            <a:pPr marL="0" lvl="1" indent="0" algn="l" rtl="0">
              <a:lnSpc>
                <a:spcPct val="120000"/>
              </a:lnSpc>
              <a:spcBef>
                <a:spcPts val="0"/>
              </a:spcBef>
              <a:spcAft>
                <a:spcPts val="0"/>
              </a:spcAft>
              <a:buClr>
                <a:schemeClr val="accent2"/>
              </a:buClr>
              <a:buSzPts val="1600"/>
              <a:buNone/>
            </a:pPr>
            <a:r>
              <a:rPr lang="en-US">
                <a:solidFill>
                  <a:srgbClr val="A5A5A5"/>
                </a:solidFill>
              </a:rPr>
              <a:t>All three methods allow to insert HTML anyware in document.</a:t>
            </a:r>
            <a:endParaRPr/>
          </a:p>
          <a:p>
            <a:pPr marL="0" lvl="1" indent="0" algn="l" rtl="0">
              <a:lnSpc>
                <a:spcPct val="120000"/>
              </a:lnSpc>
              <a:spcBef>
                <a:spcPts val="1000"/>
              </a:spcBef>
              <a:spcAft>
                <a:spcPts val="0"/>
              </a:spcAft>
              <a:buClr>
                <a:schemeClr val="accent2"/>
              </a:buClr>
              <a:buSzPts val="1600"/>
              <a:buNone/>
            </a:pPr>
            <a:r>
              <a:rPr lang="en-US">
                <a:latin typeface="Consolas"/>
                <a:ea typeface="Consolas"/>
                <a:cs typeface="Consolas"/>
                <a:sym typeface="Consolas"/>
              </a:rPr>
              <a:t>elem</a:t>
            </a:r>
            <a:r>
              <a:rPr lang="en-US">
                <a:solidFill>
                  <a:srgbClr val="A5A5A5"/>
                </a:solidFill>
              </a:rPr>
              <a:t>.</a:t>
            </a:r>
            <a:r>
              <a:rPr lang="en-US">
                <a:solidFill>
                  <a:schemeClr val="accent2"/>
                </a:solidFill>
                <a:latin typeface="Consolas"/>
                <a:ea typeface="Consolas"/>
                <a:cs typeface="Consolas"/>
                <a:sym typeface="Consolas"/>
              </a:rPr>
              <a:t>insertAdjacentHTML(</a:t>
            </a:r>
            <a:r>
              <a:rPr lang="en-US">
                <a:latin typeface="Consolas"/>
                <a:ea typeface="Consolas"/>
                <a:cs typeface="Consolas"/>
                <a:sym typeface="Consolas"/>
              </a:rPr>
              <a:t>where, html</a:t>
            </a:r>
            <a:r>
              <a:rPr lang="en-US">
                <a:solidFill>
                  <a:schemeClr val="accent2"/>
                </a:solidFill>
                <a:latin typeface="Consolas"/>
                <a:ea typeface="Consolas"/>
                <a:cs typeface="Consolas"/>
                <a:sym typeface="Consolas"/>
              </a:rPr>
              <a:t>) </a:t>
            </a:r>
            <a:r>
              <a:rPr lang="en-US">
                <a:solidFill>
                  <a:srgbClr val="A5A5A5"/>
                </a:solidFill>
              </a:rPr>
              <a:t>– string represents html.</a:t>
            </a:r>
            <a:endParaRPr/>
          </a:p>
          <a:p>
            <a:pPr marL="0" lvl="1" indent="0" algn="l" rtl="0">
              <a:lnSpc>
                <a:spcPct val="120000"/>
              </a:lnSpc>
              <a:spcBef>
                <a:spcPts val="1000"/>
              </a:spcBef>
              <a:spcAft>
                <a:spcPts val="0"/>
              </a:spcAft>
              <a:buClr>
                <a:schemeClr val="accent2"/>
              </a:buClr>
              <a:buSzPts val="1600"/>
              <a:buNone/>
            </a:pPr>
            <a:r>
              <a:rPr lang="en-US">
                <a:solidFill>
                  <a:srgbClr val="A5A5A5"/>
                </a:solidFill>
              </a:rPr>
              <a:t>The first parameter is a string, specifying where to insert. Must be one of the following:</a:t>
            </a:r>
            <a:endParaRPr/>
          </a:p>
          <a:p>
            <a:pPr marL="368300" lvl="2" indent="-176212" algn="l" rtl="0">
              <a:lnSpc>
                <a:spcPct val="120000"/>
              </a:lnSpc>
              <a:spcBef>
                <a:spcPts val="1000"/>
              </a:spcBef>
              <a:spcAft>
                <a:spcPts val="0"/>
              </a:spcAft>
              <a:buClr>
                <a:schemeClr val="accent2"/>
              </a:buClr>
              <a:buSzPts val="1600"/>
              <a:buChar char="•"/>
            </a:pPr>
            <a:r>
              <a:rPr lang="en-US">
                <a:solidFill>
                  <a:srgbClr val="A5A5A5"/>
                </a:solidFill>
              </a:rPr>
              <a:t>‘</a:t>
            </a:r>
            <a:r>
              <a:rPr lang="en-US">
                <a:latin typeface="Consolas"/>
                <a:ea typeface="Consolas"/>
                <a:cs typeface="Consolas"/>
                <a:sym typeface="Consolas"/>
              </a:rPr>
              <a:t>beforebegin</a:t>
            </a:r>
            <a:r>
              <a:rPr lang="en-US">
                <a:solidFill>
                  <a:srgbClr val="A5A5A5"/>
                </a:solidFill>
              </a:rPr>
              <a:t>’ – insert </a:t>
            </a:r>
            <a:r>
              <a:rPr lang="en-US">
                <a:latin typeface="Consolas"/>
                <a:ea typeface="Consolas"/>
                <a:cs typeface="Consolas"/>
                <a:sym typeface="Consolas"/>
              </a:rPr>
              <a:t>html</a:t>
            </a:r>
            <a:r>
              <a:rPr lang="en-US">
                <a:solidFill>
                  <a:srgbClr val="A5A5A5"/>
                </a:solidFill>
              </a:rPr>
              <a:t> before </a:t>
            </a:r>
            <a:r>
              <a:rPr lang="en-US">
                <a:latin typeface="Consolas"/>
                <a:ea typeface="Consolas"/>
                <a:cs typeface="Consolas"/>
                <a:sym typeface="Consolas"/>
              </a:rPr>
              <a:t>elem</a:t>
            </a:r>
            <a:r>
              <a:rPr lang="en-US">
                <a:solidFill>
                  <a:srgbClr val="A5A5A5"/>
                </a:solidFill>
              </a:rPr>
              <a:t>,</a:t>
            </a:r>
            <a:endParaRPr/>
          </a:p>
          <a:p>
            <a:pPr marL="368300" lvl="2" indent="-176212" algn="l" rtl="0">
              <a:lnSpc>
                <a:spcPct val="120000"/>
              </a:lnSpc>
              <a:spcBef>
                <a:spcPts val="1000"/>
              </a:spcBef>
              <a:spcAft>
                <a:spcPts val="0"/>
              </a:spcAft>
              <a:buClr>
                <a:schemeClr val="accent2"/>
              </a:buClr>
              <a:buSzPts val="1600"/>
              <a:buChar char="•"/>
            </a:pPr>
            <a:r>
              <a:rPr lang="en-US">
                <a:solidFill>
                  <a:srgbClr val="A5A5A5"/>
                </a:solidFill>
              </a:rPr>
              <a:t>‘</a:t>
            </a:r>
            <a:r>
              <a:rPr lang="en-US">
                <a:latin typeface="Consolas"/>
                <a:ea typeface="Consolas"/>
                <a:cs typeface="Consolas"/>
                <a:sym typeface="Consolas"/>
              </a:rPr>
              <a:t>afterbegin</a:t>
            </a:r>
            <a:r>
              <a:rPr lang="en-US">
                <a:solidFill>
                  <a:srgbClr val="A5A5A5"/>
                </a:solidFill>
              </a:rPr>
              <a:t>’ – insert </a:t>
            </a:r>
            <a:r>
              <a:rPr lang="en-US">
                <a:latin typeface="Consolas"/>
                <a:ea typeface="Consolas"/>
                <a:cs typeface="Consolas"/>
                <a:sym typeface="Consolas"/>
              </a:rPr>
              <a:t>html</a:t>
            </a:r>
            <a:r>
              <a:rPr lang="en-US">
                <a:solidFill>
                  <a:srgbClr val="A5A5A5"/>
                </a:solidFill>
              </a:rPr>
              <a:t> into </a:t>
            </a:r>
            <a:r>
              <a:rPr lang="en-US">
                <a:latin typeface="Consolas"/>
                <a:ea typeface="Consolas"/>
                <a:cs typeface="Consolas"/>
                <a:sym typeface="Consolas"/>
              </a:rPr>
              <a:t>elem</a:t>
            </a:r>
            <a:r>
              <a:rPr lang="en-US">
                <a:solidFill>
                  <a:srgbClr val="A5A5A5"/>
                </a:solidFill>
              </a:rPr>
              <a:t>, at the beginning,</a:t>
            </a:r>
            <a:endParaRPr/>
          </a:p>
          <a:p>
            <a:pPr marL="368300" lvl="2" indent="-176212" algn="l" rtl="0">
              <a:lnSpc>
                <a:spcPct val="120000"/>
              </a:lnSpc>
              <a:spcBef>
                <a:spcPts val="1000"/>
              </a:spcBef>
              <a:spcAft>
                <a:spcPts val="0"/>
              </a:spcAft>
              <a:buClr>
                <a:schemeClr val="accent2"/>
              </a:buClr>
              <a:buSzPts val="1600"/>
              <a:buChar char="•"/>
            </a:pPr>
            <a:r>
              <a:rPr lang="en-US">
                <a:solidFill>
                  <a:srgbClr val="A5A5A5"/>
                </a:solidFill>
              </a:rPr>
              <a:t>‘</a:t>
            </a:r>
            <a:r>
              <a:rPr lang="en-US">
                <a:latin typeface="Consolas"/>
                <a:ea typeface="Consolas"/>
                <a:cs typeface="Consolas"/>
                <a:sym typeface="Consolas"/>
              </a:rPr>
              <a:t>beforeend</a:t>
            </a:r>
            <a:r>
              <a:rPr lang="en-US">
                <a:solidFill>
                  <a:srgbClr val="A5A5A5"/>
                </a:solidFill>
              </a:rPr>
              <a:t>’ – insert </a:t>
            </a:r>
            <a:r>
              <a:rPr lang="en-US">
                <a:latin typeface="Consolas"/>
                <a:ea typeface="Consolas"/>
                <a:cs typeface="Consolas"/>
                <a:sym typeface="Consolas"/>
              </a:rPr>
              <a:t>html</a:t>
            </a:r>
            <a:r>
              <a:rPr lang="en-US">
                <a:solidFill>
                  <a:srgbClr val="A5A5A5"/>
                </a:solidFill>
              </a:rPr>
              <a:t> into </a:t>
            </a:r>
            <a:r>
              <a:rPr lang="en-US">
                <a:latin typeface="Consolas"/>
                <a:ea typeface="Consolas"/>
                <a:cs typeface="Consolas"/>
                <a:sym typeface="Consolas"/>
              </a:rPr>
              <a:t>elem</a:t>
            </a:r>
            <a:r>
              <a:rPr lang="en-US">
                <a:solidFill>
                  <a:srgbClr val="A5A5A5"/>
                </a:solidFill>
              </a:rPr>
              <a:t>, at the end,</a:t>
            </a:r>
            <a:endParaRPr/>
          </a:p>
          <a:p>
            <a:pPr marL="368300" lvl="2" indent="-176212" algn="l" rtl="0">
              <a:lnSpc>
                <a:spcPct val="120000"/>
              </a:lnSpc>
              <a:spcBef>
                <a:spcPts val="1000"/>
              </a:spcBef>
              <a:spcAft>
                <a:spcPts val="0"/>
              </a:spcAft>
              <a:buClr>
                <a:schemeClr val="accent2"/>
              </a:buClr>
              <a:buSzPts val="1600"/>
              <a:buChar char="•"/>
            </a:pPr>
            <a:r>
              <a:rPr lang="en-US">
                <a:solidFill>
                  <a:srgbClr val="A5A5A5"/>
                </a:solidFill>
              </a:rPr>
              <a:t>‘</a:t>
            </a:r>
            <a:r>
              <a:rPr lang="en-US">
                <a:latin typeface="Consolas"/>
                <a:ea typeface="Consolas"/>
                <a:cs typeface="Consolas"/>
                <a:sym typeface="Consolas"/>
              </a:rPr>
              <a:t>afterend</a:t>
            </a:r>
            <a:r>
              <a:rPr lang="en-US">
                <a:solidFill>
                  <a:srgbClr val="A5A5A5"/>
                </a:solidFill>
              </a:rPr>
              <a:t>’ – insert </a:t>
            </a:r>
            <a:r>
              <a:rPr lang="en-US">
                <a:latin typeface="Consolas"/>
                <a:ea typeface="Consolas"/>
                <a:cs typeface="Consolas"/>
                <a:sym typeface="Consolas"/>
              </a:rPr>
              <a:t>html</a:t>
            </a:r>
            <a:r>
              <a:rPr lang="en-US">
                <a:solidFill>
                  <a:srgbClr val="A5A5A5"/>
                </a:solidFill>
              </a:rPr>
              <a:t> after </a:t>
            </a:r>
            <a:r>
              <a:rPr lang="en-US">
                <a:latin typeface="Consolas"/>
                <a:ea typeface="Consolas"/>
                <a:cs typeface="Consolas"/>
                <a:sym typeface="Consolas"/>
              </a:rPr>
              <a:t>elem.</a:t>
            </a:r>
            <a:endParaRPr/>
          </a:p>
          <a:p>
            <a:pPr marL="15875" lvl="2" indent="0" algn="l" rtl="0">
              <a:lnSpc>
                <a:spcPct val="120000"/>
              </a:lnSpc>
              <a:spcBef>
                <a:spcPts val="1000"/>
              </a:spcBef>
              <a:spcAft>
                <a:spcPts val="0"/>
              </a:spcAft>
              <a:buClr>
                <a:schemeClr val="accent2"/>
              </a:buClr>
              <a:buSzPts val="1600"/>
              <a:buNone/>
            </a:pPr>
            <a:r>
              <a:rPr lang="en-US">
                <a:solidFill>
                  <a:srgbClr val="A5A5A5"/>
                </a:solidFill>
              </a:rPr>
              <a:t>The second parameter is an HTML string, inserted “as is”.</a:t>
            </a:r>
            <a:endParaRPr>
              <a:latin typeface="Consolas"/>
              <a:ea typeface="Consolas"/>
              <a:cs typeface="Consolas"/>
              <a:sym typeface="Consolas"/>
            </a:endParaRPr>
          </a:p>
        </p:txBody>
      </p:sp>
      <p:sp>
        <p:nvSpPr>
          <p:cNvPr id="769" name="Google Shape;769;p77"/>
          <p:cNvSpPr/>
          <p:nvPr/>
        </p:nvSpPr>
        <p:spPr>
          <a:xfrm>
            <a:off x="6460672" y="1355271"/>
            <a:ext cx="5173796" cy="1160767"/>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1600"/>
              <a:buFont typeface="Consolas"/>
              <a:buNone/>
            </a:pPr>
            <a:r>
              <a:rPr lang="en-US" sz="1600" b="0" i="0" u="none" strike="noStrike" cap="none">
                <a:solidFill>
                  <a:schemeClr val="dk1"/>
                </a:solidFill>
                <a:latin typeface="Consolas"/>
                <a:ea typeface="Consolas"/>
                <a:cs typeface="Consolas"/>
                <a:sym typeface="Consolas"/>
              </a:rPr>
              <a:t>elem.</a:t>
            </a:r>
            <a:r>
              <a:rPr lang="en-US" sz="1600" b="0" i="0" u="none" strike="noStrike" cap="none">
                <a:solidFill>
                  <a:schemeClr val="accent2"/>
                </a:solidFill>
                <a:latin typeface="Consolas"/>
                <a:ea typeface="Consolas"/>
                <a:cs typeface="Consolas"/>
                <a:sym typeface="Consolas"/>
              </a:rPr>
              <a:t>insertAdjacentHTML</a:t>
            </a:r>
            <a:r>
              <a:rPr lang="en-US" sz="1600" b="0" i="0" u="none" strike="noStrike" cap="none">
                <a:solidFill>
                  <a:schemeClr val="dk1"/>
                </a:solidFill>
                <a:latin typeface="Consolas"/>
                <a:ea typeface="Consolas"/>
                <a:cs typeface="Consolas"/>
                <a:sym typeface="Consolas"/>
              </a:rPr>
              <a:t>(where, html);</a:t>
            </a:r>
            <a:endParaRPr/>
          </a:p>
          <a:p>
            <a:pPr marL="0" marR="0" lvl="0" indent="0" algn="l" rtl="0">
              <a:lnSpc>
                <a:spcPct val="150000"/>
              </a:lnSpc>
              <a:spcBef>
                <a:spcPts val="0"/>
              </a:spcBef>
              <a:spcAft>
                <a:spcPts val="0"/>
              </a:spcAft>
              <a:buNone/>
            </a:pPr>
            <a:r>
              <a:rPr lang="en-US" sz="1600">
                <a:solidFill>
                  <a:schemeClr val="dk1"/>
                </a:solidFill>
                <a:latin typeface="Consolas"/>
                <a:ea typeface="Consolas"/>
                <a:cs typeface="Consolas"/>
                <a:sym typeface="Consolas"/>
              </a:rPr>
              <a:t>elem.</a:t>
            </a:r>
            <a:r>
              <a:rPr lang="en-US" sz="1600">
                <a:solidFill>
                  <a:schemeClr val="accent2"/>
                </a:solidFill>
                <a:latin typeface="Consolas"/>
                <a:ea typeface="Consolas"/>
                <a:cs typeface="Consolas"/>
                <a:sym typeface="Consolas"/>
              </a:rPr>
              <a:t>insertAdjacentElement</a:t>
            </a:r>
            <a:r>
              <a:rPr lang="en-US" sz="1600">
                <a:solidFill>
                  <a:schemeClr val="dk1"/>
                </a:solidFill>
                <a:latin typeface="Consolas"/>
                <a:ea typeface="Consolas"/>
                <a:cs typeface="Consolas"/>
                <a:sym typeface="Consolas"/>
              </a:rPr>
              <a:t>(where, newElem);</a:t>
            </a:r>
            <a:endParaRPr/>
          </a:p>
          <a:p>
            <a:pPr marL="0" marR="0" lvl="0" indent="0" algn="l" rtl="0">
              <a:lnSpc>
                <a:spcPct val="150000"/>
              </a:lnSpc>
              <a:spcBef>
                <a:spcPts val="0"/>
              </a:spcBef>
              <a:spcAft>
                <a:spcPts val="0"/>
              </a:spcAft>
              <a:buNone/>
            </a:pPr>
            <a:r>
              <a:rPr lang="en-US" sz="1600">
                <a:solidFill>
                  <a:schemeClr val="dk1"/>
                </a:solidFill>
                <a:latin typeface="Consolas"/>
                <a:ea typeface="Consolas"/>
                <a:cs typeface="Consolas"/>
                <a:sym typeface="Consolas"/>
              </a:rPr>
              <a:t>elem.</a:t>
            </a:r>
            <a:r>
              <a:rPr lang="en-US" sz="1600">
                <a:solidFill>
                  <a:schemeClr val="accent2"/>
                </a:solidFill>
                <a:latin typeface="Consolas"/>
                <a:ea typeface="Consolas"/>
                <a:cs typeface="Consolas"/>
                <a:sym typeface="Consolas"/>
              </a:rPr>
              <a:t>insertAdjacentText</a:t>
            </a:r>
            <a:r>
              <a:rPr lang="en-US" sz="1600">
                <a:solidFill>
                  <a:schemeClr val="dk1"/>
                </a:solidFill>
                <a:latin typeface="Consolas"/>
                <a:ea typeface="Consolas"/>
                <a:cs typeface="Consolas"/>
                <a:sym typeface="Consolas"/>
              </a:rPr>
              <a:t>(where, text);</a:t>
            </a:r>
            <a:endParaRPr/>
          </a:p>
        </p:txBody>
      </p:sp>
      <p:pic>
        <p:nvPicPr>
          <p:cNvPr id="770" name="Google Shape;770;p77"/>
          <p:cNvPicPr preferRelativeResize="0"/>
          <p:nvPr/>
        </p:nvPicPr>
        <p:blipFill rotWithShape="1">
          <a:blip r:embed="rId3">
            <a:alphaModFix/>
          </a:blip>
          <a:srcRect/>
          <a:stretch/>
        </p:blipFill>
        <p:spPr>
          <a:xfrm>
            <a:off x="6591631" y="3163796"/>
            <a:ext cx="4978222" cy="24211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78"/>
          <p:cNvSpPr txBox="1">
            <a:spLocks noGrp="1"/>
          </p:cNvSpPr>
          <p:nvPr>
            <p:ph type="body" idx="1"/>
          </p:nvPr>
        </p:nvSpPr>
        <p:spPr>
          <a:xfrm>
            <a:off x="480485" y="1439864"/>
            <a:ext cx="5267171" cy="2413679"/>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dirty="0">
                <a:solidFill>
                  <a:srgbClr val="A5A5A5"/>
                </a:solidFill>
              </a:rPr>
              <a:t>It is a special DOM node that serves as a wrapper to pass around groups of nodes.</a:t>
            </a:r>
            <a:endParaRPr dirty="0"/>
          </a:p>
          <a:p>
            <a:pPr marL="173732" marR="0" lvl="0" indent="-173732" algn="l" rtl="0">
              <a:lnSpc>
                <a:spcPct val="120000"/>
              </a:lnSpc>
              <a:spcBef>
                <a:spcPts val="1000"/>
              </a:spcBef>
              <a:spcAft>
                <a:spcPts val="0"/>
              </a:spcAft>
              <a:buClr>
                <a:schemeClr val="accent2"/>
              </a:buClr>
              <a:buSzPts val="1600"/>
              <a:buFont typeface="Arial"/>
              <a:buChar char="•"/>
            </a:pPr>
            <a:r>
              <a:rPr lang="en-US" dirty="0">
                <a:solidFill>
                  <a:srgbClr val="A5A5A5"/>
                </a:solidFill>
              </a:rPr>
              <a:t>When we insert it somewhere, then it “disappears”, leaving its content inserted instead.</a:t>
            </a:r>
            <a:endParaRPr dirty="0"/>
          </a:p>
          <a:p>
            <a:pPr marL="173732" marR="0" lvl="0" indent="-173732" algn="l" rtl="0">
              <a:lnSpc>
                <a:spcPct val="120000"/>
              </a:lnSpc>
              <a:spcBef>
                <a:spcPts val="1000"/>
              </a:spcBef>
              <a:spcAft>
                <a:spcPts val="0"/>
              </a:spcAft>
              <a:buClr>
                <a:schemeClr val="accent2"/>
              </a:buClr>
              <a:buSzPts val="1600"/>
              <a:buFont typeface="Arial"/>
              <a:buChar char="•"/>
            </a:pPr>
            <a:r>
              <a:rPr lang="en-US" dirty="0">
                <a:solidFill>
                  <a:srgbClr val="A5A5A5"/>
                </a:solidFill>
              </a:rPr>
              <a:t>If you ever find yourself appending a series of elements to the DOM, you should always use a </a:t>
            </a:r>
            <a:r>
              <a:rPr lang="en-US" dirty="0" err="1">
                <a:latin typeface="Consolas"/>
                <a:ea typeface="Consolas"/>
                <a:cs typeface="Consolas"/>
                <a:sym typeface="Consolas"/>
              </a:rPr>
              <a:t>DocumentFragment</a:t>
            </a:r>
            <a:r>
              <a:rPr lang="en-US" dirty="0">
                <a:solidFill>
                  <a:srgbClr val="A5A5A5"/>
                </a:solidFill>
              </a:rPr>
              <a:t> to do just that.</a:t>
            </a:r>
            <a:endParaRPr dirty="0"/>
          </a:p>
        </p:txBody>
      </p:sp>
      <p:sp>
        <p:nvSpPr>
          <p:cNvPr id="776" name="Google Shape;776;p78"/>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u="sng"/>
              <a:t>DocumentFragment</a:t>
            </a:r>
            <a:endParaRPr/>
          </a:p>
        </p:txBody>
      </p:sp>
      <p:pic>
        <p:nvPicPr>
          <p:cNvPr id="777" name="Google Shape;777;p78"/>
          <p:cNvPicPr preferRelativeResize="0"/>
          <p:nvPr/>
        </p:nvPicPr>
        <p:blipFill rotWithShape="1">
          <a:blip r:embed="rId3">
            <a:alphaModFix/>
          </a:blip>
          <a:srcRect/>
          <a:stretch/>
        </p:blipFill>
        <p:spPr>
          <a:xfrm>
            <a:off x="480484" y="4181720"/>
            <a:ext cx="5267171" cy="2014535"/>
          </a:xfrm>
          <a:prstGeom prst="rect">
            <a:avLst/>
          </a:prstGeom>
          <a:noFill/>
          <a:ln>
            <a:noFill/>
          </a:ln>
        </p:spPr>
      </p:pic>
      <p:sp>
        <p:nvSpPr>
          <p:cNvPr id="778" name="Google Shape;778;p78"/>
          <p:cNvSpPr/>
          <p:nvPr/>
        </p:nvSpPr>
        <p:spPr>
          <a:xfrm>
            <a:off x="6444344" y="1368859"/>
            <a:ext cx="5267171" cy="2724720"/>
          </a:xfrm>
          <a:prstGeom prst="rect">
            <a:avLst/>
          </a:prstGeom>
          <a:noFill/>
          <a:ln>
            <a:noFill/>
          </a:ln>
        </p:spPr>
        <p:txBody>
          <a:bodyPr spcFirstLastPara="1" wrap="square" lIns="91425" tIns="45700" rIns="91425" bIns="45700" anchor="t" anchorCtr="0">
            <a:noAutofit/>
          </a:bodyPr>
          <a:lstStyle/>
          <a:p>
            <a:pPr marL="173732" marR="0" lvl="0" indent="-173732" algn="l" rtl="0">
              <a:lnSpc>
                <a:spcPct val="120000"/>
              </a:lnSpc>
              <a:spcBef>
                <a:spcPts val="0"/>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Optimized solution for appending big collections of elements ONCE (not one-by-one). Much more performant. It is like a container, but you do not have to unwrap it. Just append.</a:t>
            </a:r>
            <a:endParaRPr/>
          </a:p>
          <a:p>
            <a:pPr marL="173732" marR="0" lvl="0" indent="-72131" algn="l" rtl="0">
              <a:lnSpc>
                <a:spcPct val="120000"/>
              </a:lnSpc>
              <a:spcBef>
                <a:spcPts val="0"/>
              </a:spcBef>
              <a:spcAft>
                <a:spcPts val="0"/>
              </a:spcAft>
              <a:buClr>
                <a:srgbClr val="39C2D7"/>
              </a:buClr>
              <a:buSzPts val="1600"/>
              <a:buFont typeface="Arial"/>
              <a:buNone/>
            </a:pPr>
            <a:endParaRPr sz="1600">
              <a:solidFill>
                <a:srgbClr val="A5A5A5"/>
              </a:solidFill>
              <a:latin typeface="Trebuchet MS"/>
              <a:ea typeface="Trebuchet MS"/>
              <a:cs typeface="Trebuchet MS"/>
              <a:sym typeface="Trebuchet MS"/>
            </a:endParaRPr>
          </a:p>
          <a:p>
            <a:pPr marL="173732" marR="0" lvl="0" indent="-173732" algn="l" rtl="0">
              <a:lnSpc>
                <a:spcPct val="120000"/>
              </a:lnSpc>
              <a:spcBef>
                <a:spcPts val="0"/>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Not only is using DocumentFragments to append about 2700 times faster than appending with innerHTML, but it also keeps the recalculation, painting and layout to a minimum.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79"/>
          <p:cNvSpPr txBox="1">
            <a:spLocks noGrp="1"/>
          </p:cNvSpPr>
          <p:nvPr>
            <p:ph type="body" idx="2"/>
          </p:nvPr>
        </p:nvSpPr>
        <p:spPr>
          <a:xfrm>
            <a:off x="1163206" y="4525827"/>
            <a:ext cx="9900659"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chemeClr val="lt1"/>
              </a:buClr>
              <a:buSzPts val="5000"/>
              <a:buNone/>
            </a:pPr>
            <a:r>
              <a:rPr lang="en-US"/>
              <a:t>ADJUST DOM PROPERTIES</a:t>
            </a:r>
            <a:endParaRPr/>
          </a:p>
        </p:txBody>
      </p:sp>
      <p:sp>
        <p:nvSpPr>
          <p:cNvPr id="785" name="Google Shape;785;p79"/>
          <p:cNvSpPr txBox="1">
            <a:spLocks noGrp="1"/>
          </p:cNvSpPr>
          <p:nvPr>
            <p:ph type="title"/>
          </p:nvPr>
        </p:nvSpPr>
        <p:spPr>
          <a:xfrm>
            <a:off x="1163206" y="3826604"/>
            <a:ext cx="5131062"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MANIPULATIONS</a:t>
            </a:r>
            <a:endParaRPr/>
          </a:p>
        </p:txBody>
      </p:sp>
      <p:sp>
        <p:nvSpPr>
          <p:cNvPr id="786" name="Google Shape;786;p79"/>
          <p:cNvSpPr txBox="1">
            <a:spLocks noGrp="1"/>
          </p:cNvSpPr>
          <p:nvPr>
            <p:ph type="body" idx="3"/>
          </p:nvPr>
        </p:nvSpPr>
        <p:spPr>
          <a:xfrm>
            <a:off x="1155505" y="3276170"/>
            <a:ext cx="749244" cy="356572"/>
          </a:xfrm>
          <a:prstGeom prst="rect">
            <a:avLst/>
          </a:prstGeom>
          <a:solidFill>
            <a:schemeClr val="accent2"/>
          </a:solidFill>
          <a:ln>
            <a:noFill/>
          </a:ln>
        </p:spPr>
        <p:txBody>
          <a:bodyPr spcFirstLastPara="1" wrap="square" lIns="68575" tIns="34275" rIns="68575" bIns="34275" anchor="t" anchorCtr="0">
            <a:noAutofit/>
          </a:bodyPr>
          <a:lstStyle/>
          <a:p>
            <a:pPr marL="0" lvl="0" indent="0" algn="l" rtl="0">
              <a:spcBef>
                <a:spcPts val="0"/>
              </a:spcBef>
              <a:spcAft>
                <a:spcPts val="0"/>
              </a:spcAft>
              <a:buClr>
                <a:srgbClr val="FFFFFF"/>
              </a:buClr>
              <a:buSzPts val="1800"/>
              <a:buNone/>
            </a:pPr>
            <a:r>
              <a:rPr lang="en-US"/>
              <a:t>DOM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80"/>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Adjust DOM properties</a:t>
            </a:r>
            <a:endParaRPr/>
          </a:p>
        </p:txBody>
      </p:sp>
      <p:sp>
        <p:nvSpPr>
          <p:cNvPr id="793" name="Google Shape;793;p80"/>
          <p:cNvSpPr txBox="1">
            <a:spLocks noGrp="1"/>
          </p:cNvSpPr>
          <p:nvPr>
            <p:ph type="body" idx="3"/>
          </p:nvPr>
        </p:nvSpPr>
        <p:spPr>
          <a:xfrm>
            <a:off x="557531" y="1335234"/>
            <a:ext cx="2466829"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className and classList</a:t>
            </a:r>
            <a:endParaRPr/>
          </a:p>
        </p:txBody>
      </p:sp>
      <p:sp>
        <p:nvSpPr>
          <p:cNvPr id="794" name="Google Shape;794;p80"/>
          <p:cNvSpPr txBox="1">
            <a:spLocks noGrp="1"/>
          </p:cNvSpPr>
          <p:nvPr>
            <p:ph type="body" idx="1"/>
          </p:nvPr>
        </p:nvSpPr>
        <p:spPr>
          <a:xfrm>
            <a:off x="580816" y="1776414"/>
            <a:ext cx="5166842" cy="4196433"/>
          </a:xfrm>
          <a:prstGeom prst="rect">
            <a:avLst/>
          </a:prstGeom>
          <a:noFill/>
          <a:ln>
            <a:noFill/>
          </a:ln>
        </p:spPr>
        <p:txBody>
          <a:bodyPr spcFirstLastPara="1" wrap="square" lIns="68575" tIns="34275" rIns="68575" bIns="34275" anchor="t" anchorCtr="0">
            <a:noAutofit/>
          </a:bodyPr>
          <a:lstStyle/>
          <a:p>
            <a:pPr marL="0" lvl="0" indent="0" algn="l" rtl="0">
              <a:lnSpc>
                <a:spcPct val="120000"/>
              </a:lnSpc>
              <a:spcBef>
                <a:spcPts val="0"/>
              </a:spcBef>
              <a:spcAft>
                <a:spcPts val="0"/>
              </a:spcAft>
              <a:buClr>
                <a:srgbClr val="39C2D7"/>
              </a:buClr>
              <a:buSzPts val="1600"/>
              <a:buNone/>
            </a:pPr>
            <a:r>
              <a:rPr lang="en-US" sz="1600">
                <a:solidFill>
                  <a:srgbClr val="A5A5A5"/>
                </a:solidFill>
              </a:rPr>
              <a:t>The</a:t>
            </a:r>
            <a:r>
              <a:rPr lang="en-US" sz="1600">
                <a:solidFill>
                  <a:srgbClr val="464547"/>
                </a:solidFill>
              </a:rPr>
              <a:t> </a:t>
            </a: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classList</a:t>
            </a:r>
            <a:r>
              <a:rPr lang="en-US" sz="1600">
                <a:latin typeface="Consolas"/>
                <a:ea typeface="Consolas"/>
                <a:cs typeface="Consolas"/>
                <a:sym typeface="Consolas"/>
              </a:rPr>
              <a:t> </a:t>
            </a:r>
            <a:r>
              <a:rPr lang="en-US" sz="1600">
                <a:solidFill>
                  <a:srgbClr val="A5A5A5"/>
                </a:solidFill>
              </a:rPr>
              <a:t>is a read-only property which returns a live DOMTokenList collection of the class attributes of the element. </a:t>
            </a:r>
            <a:endParaRPr/>
          </a:p>
          <a:p>
            <a:pPr marL="0" lvl="0" indent="0" algn="l" rtl="0">
              <a:lnSpc>
                <a:spcPct val="130000"/>
              </a:lnSpc>
              <a:spcBef>
                <a:spcPts val="1000"/>
              </a:spcBef>
              <a:spcAft>
                <a:spcPts val="0"/>
              </a:spcAft>
              <a:buClr>
                <a:srgbClr val="A5A5A5"/>
              </a:buClr>
              <a:buSzPts val="1600"/>
              <a:buNone/>
            </a:pPr>
            <a:r>
              <a:rPr lang="en-US" sz="1600">
                <a:solidFill>
                  <a:srgbClr val="A5A5A5"/>
                </a:solidFill>
              </a:rPr>
              <a:t>Using</a:t>
            </a:r>
            <a:r>
              <a:rPr lang="en-US" sz="1600">
                <a:solidFill>
                  <a:srgbClr val="464547"/>
                </a:solidFill>
              </a:rPr>
              <a:t> </a:t>
            </a:r>
            <a:r>
              <a:rPr lang="en-US" sz="1600">
                <a:solidFill>
                  <a:schemeClr val="accent2"/>
                </a:solidFill>
                <a:latin typeface="Consolas"/>
                <a:ea typeface="Consolas"/>
                <a:cs typeface="Consolas"/>
                <a:sym typeface="Consolas"/>
              </a:rPr>
              <a:t>classList</a:t>
            </a:r>
            <a:r>
              <a:rPr lang="en-US" sz="1600">
                <a:solidFill>
                  <a:srgbClr val="464547"/>
                </a:solidFill>
              </a:rPr>
              <a:t> </a:t>
            </a:r>
            <a:r>
              <a:rPr lang="en-US" sz="1600">
                <a:solidFill>
                  <a:srgbClr val="A5A5A5"/>
                </a:solidFill>
              </a:rPr>
              <a:t>is a convenient alternative to accessing an element's list of classes as a space-delimited string via </a:t>
            </a: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className</a:t>
            </a:r>
            <a:r>
              <a:rPr lang="en-US">
                <a:solidFill>
                  <a:srgbClr val="464547"/>
                </a:solidFill>
              </a:rPr>
              <a:t>.</a:t>
            </a:r>
            <a:endParaRPr/>
          </a:p>
          <a:p>
            <a:pPr marL="0" lvl="0" indent="0" algn="l" rtl="0">
              <a:lnSpc>
                <a:spcPct val="130000"/>
              </a:lnSpc>
              <a:spcBef>
                <a:spcPts val="1300"/>
              </a:spcBef>
              <a:spcAft>
                <a:spcPts val="0"/>
              </a:spcAft>
              <a:buClr>
                <a:schemeClr val="dk1"/>
              </a:buClr>
              <a:buSzPts val="1867"/>
              <a:buNone/>
            </a:pPr>
            <a:endParaRPr>
              <a:solidFill>
                <a:srgbClr val="464547"/>
              </a:solidFill>
            </a:endParaRPr>
          </a:p>
          <a:p>
            <a:pPr marL="173732" marR="0" lvl="0" indent="-55177" algn="l" rtl="0">
              <a:lnSpc>
                <a:spcPct val="120000"/>
              </a:lnSpc>
              <a:spcBef>
                <a:spcPts val="1300"/>
              </a:spcBef>
              <a:spcAft>
                <a:spcPts val="0"/>
              </a:spcAft>
              <a:buClr>
                <a:schemeClr val="accent2"/>
              </a:buClr>
              <a:buSzPts val="1867"/>
              <a:buFont typeface="Arial"/>
              <a:buNone/>
            </a:pPr>
            <a:endParaRPr/>
          </a:p>
        </p:txBody>
      </p:sp>
      <p:sp>
        <p:nvSpPr>
          <p:cNvPr id="795" name="Google Shape;795;p80"/>
          <p:cNvSpPr/>
          <p:nvPr/>
        </p:nvSpPr>
        <p:spPr>
          <a:xfrm>
            <a:off x="580814" y="5630755"/>
            <a:ext cx="5166843" cy="628634"/>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None/>
            </a:pPr>
            <a:r>
              <a:rPr lang="en-US" sz="1400">
                <a:solidFill>
                  <a:srgbClr val="A5A5A5"/>
                </a:solidFill>
                <a:latin typeface="Consolas"/>
                <a:ea typeface="Consolas"/>
                <a:cs typeface="Consolas"/>
                <a:sym typeface="Consolas"/>
              </a:rPr>
              <a:t>$0.classList.toString() === $0.className</a:t>
            </a:r>
            <a:endParaRPr/>
          </a:p>
          <a:p>
            <a:pPr marL="0" marR="0" lvl="0" indent="0" algn="l" rtl="0">
              <a:lnSpc>
                <a:spcPct val="130000"/>
              </a:lnSpc>
              <a:spcBef>
                <a:spcPts val="0"/>
              </a:spcBef>
              <a:spcAft>
                <a:spcPts val="0"/>
              </a:spcAft>
              <a:buNone/>
            </a:pPr>
            <a:r>
              <a:rPr lang="en-US" sz="1400">
                <a:solidFill>
                  <a:srgbClr val="A5A5A5"/>
                </a:solidFill>
                <a:latin typeface="Consolas"/>
                <a:ea typeface="Consolas"/>
                <a:cs typeface="Consolas"/>
                <a:sym typeface="Consolas"/>
              </a:rPr>
              <a:t>// true</a:t>
            </a:r>
            <a:endParaRPr/>
          </a:p>
        </p:txBody>
      </p:sp>
      <p:pic>
        <p:nvPicPr>
          <p:cNvPr id="796" name="Google Shape;796;p80"/>
          <p:cNvPicPr preferRelativeResize="0"/>
          <p:nvPr/>
        </p:nvPicPr>
        <p:blipFill rotWithShape="1">
          <a:blip r:embed="rId3">
            <a:alphaModFix/>
          </a:blip>
          <a:srcRect/>
          <a:stretch/>
        </p:blipFill>
        <p:spPr>
          <a:xfrm>
            <a:off x="580815" y="4358450"/>
            <a:ext cx="3971925" cy="1209675"/>
          </a:xfrm>
          <a:prstGeom prst="rect">
            <a:avLst/>
          </a:prstGeom>
          <a:noFill/>
          <a:ln>
            <a:noFill/>
          </a:ln>
        </p:spPr>
      </p:pic>
      <p:sp>
        <p:nvSpPr>
          <p:cNvPr id="797" name="Google Shape;797;p80"/>
          <p:cNvSpPr/>
          <p:nvPr/>
        </p:nvSpPr>
        <p:spPr>
          <a:xfrm>
            <a:off x="6444344" y="1375919"/>
            <a:ext cx="5190125" cy="3449791"/>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600">
                <a:solidFill>
                  <a:srgbClr val="A5A5A5"/>
                </a:solidFill>
                <a:latin typeface="Trebuchet MS"/>
                <a:ea typeface="Trebuchet MS"/>
                <a:cs typeface="Trebuchet MS"/>
                <a:sym typeface="Trebuchet MS"/>
              </a:rPr>
              <a:t>Syntax</a:t>
            </a:r>
            <a:endParaRPr/>
          </a:p>
          <a:p>
            <a:pPr marL="170684" marR="0" lvl="0" indent="-170684" algn="l" rtl="0">
              <a:lnSpc>
                <a:spcPct val="120000"/>
              </a:lnSpc>
              <a:spcBef>
                <a:spcPts val="1000"/>
              </a:spcBef>
              <a:spcAft>
                <a:spcPts val="0"/>
              </a:spcAft>
              <a:buClr>
                <a:srgbClr val="39C2D7"/>
              </a:buClr>
              <a:buSzPts val="1600"/>
              <a:buFont typeface="Arial"/>
              <a:buChar char="•"/>
            </a:pPr>
            <a:r>
              <a:rPr lang="en-US" sz="1600">
                <a:solidFill>
                  <a:schemeClr val="dk1"/>
                </a:solidFill>
                <a:latin typeface="Consolas"/>
                <a:ea typeface="Consolas"/>
                <a:cs typeface="Consolas"/>
                <a:sym typeface="Consolas"/>
              </a:rPr>
              <a:t>var elementClasses = elem.</a:t>
            </a:r>
            <a:r>
              <a:rPr lang="en-US" sz="1600">
                <a:solidFill>
                  <a:schemeClr val="accent2"/>
                </a:solidFill>
                <a:latin typeface="Consolas"/>
                <a:ea typeface="Consolas"/>
                <a:cs typeface="Consolas"/>
                <a:sym typeface="Consolas"/>
              </a:rPr>
              <a:t>classList</a:t>
            </a:r>
            <a:r>
              <a:rPr lang="en-US" sz="1600">
                <a:solidFill>
                  <a:schemeClr val="dk1"/>
                </a:solidFill>
                <a:latin typeface="Consolas"/>
                <a:ea typeface="Consolas"/>
                <a:cs typeface="Consolas"/>
                <a:sym typeface="Consolas"/>
              </a:rPr>
              <a:t>;</a:t>
            </a:r>
            <a:endParaRPr/>
          </a:p>
          <a:p>
            <a:pPr marL="170684" marR="0" lvl="0" indent="-170684" algn="l" rtl="0">
              <a:lnSpc>
                <a:spcPct val="120000"/>
              </a:lnSpc>
              <a:spcBef>
                <a:spcPts val="1000"/>
              </a:spcBef>
              <a:spcAft>
                <a:spcPts val="0"/>
              </a:spcAft>
              <a:buClr>
                <a:srgbClr val="39C2D7"/>
              </a:buClr>
              <a:buSzPts val="1600"/>
              <a:buFont typeface="Arial"/>
              <a:buChar char="•"/>
            </a:pPr>
            <a:r>
              <a:rPr lang="en-US" sz="1600">
                <a:solidFill>
                  <a:schemeClr val="dk1"/>
                </a:solidFill>
                <a:latin typeface="Consolas"/>
                <a:ea typeface="Consolas"/>
                <a:cs typeface="Consolas"/>
                <a:sym typeface="Consolas"/>
              </a:rPr>
              <a:t>elem.</a:t>
            </a:r>
            <a:r>
              <a:rPr lang="en-US" sz="1600">
                <a:solidFill>
                  <a:schemeClr val="accent2"/>
                </a:solidFill>
                <a:latin typeface="Consolas"/>
                <a:ea typeface="Consolas"/>
                <a:cs typeface="Consolas"/>
                <a:sym typeface="Consolas"/>
              </a:rPr>
              <a:t>classList</a:t>
            </a:r>
            <a:r>
              <a:rPr lang="en-US" sz="1600">
                <a:solidFill>
                  <a:schemeClr val="dk1"/>
                </a:solidFill>
                <a:latin typeface="Consolas"/>
                <a:ea typeface="Consolas"/>
                <a:cs typeface="Consolas"/>
                <a:sym typeface="Consolas"/>
              </a:rPr>
              <a:t> </a:t>
            </a:r>
            <a:r>
              <a:rPr lang="en-US" sz="1600">
                <a:solidFill>
                  <a:srgbClr val="A5A5A5"/>
                </a:solidFill>
                <a:latin typeface="Trebuchet MS"/>
                <a:ea typeface="Trebuchet MS"/>
                <a:cs typeface="Trebuchet MS"/>
                <a:sym typeface="Trebuchet MS"/>
              </a:rPr>
              <a:t>itself is </a:t>
            </a:r>
            <a:r>
              <a:rPr lang="en-US" sz="1600" i="1">
                <a:solidFill>
                  <a:schemeClr val="accent2"/>
                </a:solidFill>
                <a:latin typeface="Trebuchet MS"/>
                <a:ea typeface="Trebuchet MS"/>
                <a:cs typeface="Trebuchet MS"/>
                <a:sym typeface="Trebuchet MS"/>
              </a:rPr>
              <a:t>read-only</a:t>
            </a:r>
            <a:r>
              <a:rPr lang="en-US" sz="1600">
                <a:solidFill>
                  <a:srgbClr val="A5A5A5"/>
                </a:solidFill>
                <a:latin typeface="Trebuchet MS"/>
                <a:ea typeface="Trebuchet MS"/>
                <a:cs typeface="Trebuchet MS"/>
                <a:sym typeface="Trebuchet MS"/>
              </a:rPr>
              <a:t>, although you can modify it using the next methods:</a:t>
            </a:r>
            <a:endParaRPr/>
          </a:p>
          <a:p>
            <a:pPr marL="742932" marR="0" lvl="1" indent="-285744" algn="l" rtl="0">
              <a:spcBef>
                <a:spcPts val="1320"/>
              </a:spcBef>
              <a:spcAft>
                <a:spcPts val="0"/>
              </a:spcAft>
              <a:buClr>
                <a:schemeClr val="accent2"/>
              </a:buClr>
              <a:buSzPts val="1600"/>
              <a:buFont typeface="Arial"/>
              <a:buChar char="–"/>
            </a:pPr>
            <a:r>
              <a:rPr lang="en-US" sz="1600" b="0" i="0" u="none" strike="noStrike" cap="none">
                <a:solidFill>
                  <a:schemeClr val="accent2"/>
                </a:solidFill>
                <a:latin typeface="Consolas"/>
                <a:ea typeface="Consolas"/>
                <a:cs typeface="Consolas"/>
                <a:sym typeface="Consolas"/>
              </a:rPr>
              <a:t>add</a:t>
            </a:r>
            <a:r>
              <a:rPr lang="en-US" sz="1600" b="0" i="0" u="none" strike="noStrike" cap="none">
                <a:solidFill>
                  <a:schemeClr val="dk1"/>
                </a:solidFill>
                <a:latin typeface="Consolas"/>
                <a:ea typeface="Consolas"/>
                <a:cs typeface="Consolas"/>
                <a:sym typeface="Consolas"/>
              </a:rPr>
              <a:t>(String [, String])</a:t>
            </a:r>
            <a:endParaRPr/>
          </a:p>
          <a:p>
            <a:pPr marL="742932" marR="0" lvl="1" indent="-285744" algn="l" rtl="0">
              <a:spcBef>
                <a:spcPts val="320"/>
              </a:spcBef>
              <a:spcAft>
                <a:spcPts val="0"/>
              </a:spcAft>
              <a:buClr>
                <a:schemeClr val="accent2"/>
              </a:buClr>
              <a:buSzPts val="1600"/>
              <a:buFont typeface="Arial"/>
              <a:buChar char="–"/>
            </a:pPr>
            <a:r>
              <a:rPr lang="en-US" sz="1600" b="0" i="0" u="none" strike="noStrike" cap="none">
                <a:solidFill>
                  <a:schemeClr val="accent2"/>
                </a:solidFill>
                <a:latin typeface="Consolas"/>
                <a:ea typeface="Consolas"/>
                <a:cs typeface="Consolas"/>
                <a:sym typeface="Consolas"/>
              </a:rPr>
              <a:t>remove</a:t>
            </a:r>
            <a:r>
              <a:rPr lang="en-US" sz="1600" b="0" i="0" u="none" strike="noStrike" cap="none">
                <a:solidFill>
                  <a:schemeClr val="dk1"/>
                </a:solidFill>
                <a:latin typeface="Consolas"/>
                <a:ea typeface="Consolas"/>
                <a:cs typeface="Consolas"/>
                <a:sym typeface="Consolas"/>
              </a:rPr>
              <a:t>(String [, String])</a:t>
            </a:r>
            <a:endParaRPr/>
          </a:p>
          <a:p>
            <a:pPr marL="742932" marR="0" lvl="1" indent="-285744" algn="l" rtl="0">
              <a:spcBef>
                <a:spcPts val="320"/>
              </a:spcBef>
              <a:spcAft>
                <a:spcPts val="0"/>
              </a:spcAft>
              <a:buClr>
                <a:schemeClr val="accent2"/>
              </a:buClr>
              <a:buSzPts val="1600"/>
              <a:buFont typeface="Arial"/>
              <a:buChar char="–"/>
            </a:pPr>
            <a:r>
              <a:rPr lang="en-US" sz="1600" b="0" i="0" u="none" strike="noStrike" cap="none">
                <a:solidFill>
                  <a:schemeClr val="accent2"/>
                </a:solidFill>
                <a:latin typeface="Consolas"/>
                <a:ea typeface="Consolas"/>
                <a:cs typeface="Consolas"/>
                <a:sym typeface="Consolas"/>
              </a:rPr>
              <a:t>item</a:t>
            </a:r>
            <a:r>
              <a:rPr lang="en-US" sz="1600" b="0" i="0" u="none" strike="noStrike" cap="none">
                <a:solidFill>
                  <a:schemeClr val="dk1"/>
                </a:solidFill>
                <a:latin typeface="Consolas"/>
                <a:ea typeface="Consolas"/>
                <a:cs typeface="Consolas"/>
                <a:sym typeface="Consolas"/>
              </a:rPr>
              <a:t>(Number)</a:t>
            </a:r>
            <a:endParaRPr/>
          </a:p>
          <a:p>
            <a:pPr marL="742932" marR="0" lvl="1" indent="-285744" algn="l" rtl="0">
              <a:spcBef>
                <a:spcPts val="320"/>
              </a:spcBef>
              <a:spcAft>
                <a:spcPts val="0"/>
              </a:spcAft>
              <a:buClr>
                <a:schemeClr val="accent2"/>
              </a:buClr>
              <a:buSzPts val="1600"/>
              <a:buFont typeface="Arial"/>
              <a:buChar char="–"/>
            </a:pPr>
            <a:r>
              <a:rPr lang="en-US" sz="1600" b="0" i="0" u="none" strike="noStrike" cap="none">
                <a:solidFill>
                  <a:schemeClr val="accent2"/>
                </a:solidFill>
                <a:latin typeface="Consolas"/>
                <a:ea typeface="Consolas"/>
                <a:cs typeface="Consolas"/>
                <a:sym typeface="Consolas"/>
              </a:rPr>
              <a:t>toggle</a:t>
            </a:r>
            <a:r>
              <a:rPr lang="en-US" sz="1600" b="0" i="0" u="none" strike="noStrike" cap="none">
                <a:solidFill>
                  <a:schemeClr val="dk1"/>
                </a:solidFill>
                <a:latin typeface="Consolas"/>
                <a:ea typeface="Consolas"/>
                <a:cs typeface="Consolas"/>
                <a:sym typeface="Consolas"/>
              </a:rPr>
              <a:t>(String [, force])</a:t>
            </a:r>
            <a:endParaRPr/>
          </a:p>
          <a:p>
            <a:pPr marL="742932" marR="0" lvl="1" indent="-285744" algn="l" rtl="0">
              <a:spcBef>
                <a:spcPts val="320"/>
              </a:spcBef>
              <a:spcAft>
                <a:spcPts val="0"/>
              </a:spcAft>
              <a:buClr>
                <a:schemeClr val="accent2"/>
              </a:buClr>
              <a:buSzPts val="1600"/>
              <a:buFont typeface="Arial"/>
              <a:buChar char="–"/>
            </a:pPr>
            <a:r>
              <a:rPr lang="en-US" sz="1600" b="0" i="0" u="none" strike="noStrike" cap="none">
                <a:solidFill>
                  <a:schemeClr val="accent2"/>
                </a:solidFill>
                <a:latin typeface="Consolas"/>
                <a:ea typeface="Consolas"/>
                <a:cs typeface="Consolas"/>
                <a:sym typeface="Consolas"/>
              </a:rPr>
              <a:t>contains</a:t>
            </a:r>
            <a:r>
              <a:rPr lang="en-US" sz="1600" b="0" i="0" u="none" strike="noStrike" cap="none">
                <a:solidFill>
                  <a:schemeClr val="dk1"/>
                </a:solidFill>
                <a:latin typeface="Consolas"/>
                <a:ea typeface="Consolas"/>
                <a:cs typeface="Consolas"/>
                <a:sym typeface="Consolas"/>
              </a:rPr>
              <a:t>(String)</a:t>
            </a:r>
            <a:endParaRPr/>
          </a:p>
          <a:p>
            <a:pPr marL="170684" marR="0" lvl="0" indent="-52129" algn="l" rtl="0">
              <a:lnSpc>
                <a:spcPct val="120000"/>
              </a:lnSpc>
              <a:spcBef>
                <a:spcPts val="0"/>
              </a:spcBef>
              <a:spcAft>
                <a:spcPts val="0"/>
              </a:spcAft>
              <a:buClr>
                <a:srgbClr val="39C2D7"/>
              </a:buClr>
              <a:buSzPts val="1867"/>
              <a:buFont typeface="Arial"/>
              <a:buNone/>
            </a:pPr>
            <a:endParaRPr sz="1867">
              <a:solidFill>
                <a:srgbClr val="464547"/>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2"/>
        <p:cNvGrpSpPr/>
        <p:nvPr/>
      </p:nvGrpSpPr>
      <p:grpSpPr>
        <a:xfrm>
          <a:off x="0" y="0"/>
          <a:ext cx="0" cy="0"/>
          <a:chOff x="0" y="0"/>
          <a:chExt cx="0" cy="0"/>
        </a:xfrm>
      </p:grpSpPr>
      <p:sp>
        <p:nvSpPr>
          <p:cNvPr id="803" name="Google Shape;803;p81"/>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Adjust DOM properties</a:t>
            </a:r>
            <a:endParaRPr/>
          </a:p>
        </p:txBody>
      </p:sp>
      <p:sp>
        <p:nvSpPr>
          <p:cNvPr id="804" name="Google Shape;804;p81"/>
          <p:cNvSpPr txBox="1">
            <a:spLocks noGrp="1"/>
          </p:cNvSpPr>
          <p:nvPr>
            <p:ph type="body" idx="3"/>
          </p:nvPr>
        </p:nvSpPr>
        <p:spPr>
          <a:xfrm>
            <a:off x="485972" y="1335234"/>
            <a:ext cx="864917"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dataSet</a:t>
            </a:r>
            <a:endParaRPr/>
          </a:p>
        </p:txBody>
      </p:sp>
      <p:sp>
        <p:nvSpPr>
          <p:cNvPr id="805" name="Google Shape;805;p81"/>
          <p:cNvSpPr txBox="1">
            <a:spLocks noGrp="1"/>
          </p:cNvSpPr>
          <p:nvPr>
            <p:ph type="body" idx="1"/>
          </p:nvPr>
        </p:nvSpPr>
        <p:spPr>
          <a:xfrm>
            <a:off x="477079" y="1776414"/>
            <a:ext cx="5168347" cy="419643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10000"/>
              </a:lnSpc>
              <a:spcBef>
                <a:spcPts val="0"/>
              </a:spcBef>
              <a:spcAft>
                <a:spcPts val="0"/>
              </a:spcAft>
              <a:buClr>
                <a:schemeClr val="accent2"/>
              </a:buClr>
              <a:buSzPts val="1600"/>
              <a:buFont typeface="Arial"/>
              <a:buChar char="•"/>
            </a:pPr>
            <a:r>
              <a:rPr lang="en-US" sz="1600">
                <a:solidFill>
                  <a:srgbClr val="A5A5A5"/>
                </a:solidFill>
              </a:rPr>
              <a:t>All attributes starting with “</a:t>
            </a:r>
            <a:r>
              <a:rPr lang="en-US" sz="1600">
                <a:solidFill>
                  <a:schemeClr val="accent2"/>
                </a:solidFill>
              </a:rPr>
              <a:t>data-</a:t>
            </a:r>
            <a:r>
              <a:rPr lang="en-US" sz="1600">
                <a:solidFill>
                  <a:srgbClr val="A5A5A5"/>
                </a:solidFill>
              </a:rPr>
              <a:t>” are reserved for programmers’ use. They are available in the </a:t>
            </a:r>
            <a:r>
              <a:rPr lang="en-US" sz="1600">
                <a:solidFill>
                  <a:schemeClr val="accent2"/>
                </a:solidFill>
                <a:latin typeface="Consolas"/>
                <a:ea typeface="Consolas"/>
                <a:cs typeface="Consolas"/>
                <a:sym typeface="Consolas"/>
              </a:rPr>
              <a:t>dataset</a:t>
            </a:r>
            <a:r>
              <a:rPr lang="en-US" sz="1600">
                <a:solidFill>
                  <a:srgbClr val="A5A5A5"/>
                </a:solidFill>
              </a:rPr>
              <a:t> property.</a:t>
            </a:r>
            <a:endParaRPr/>
          </a:p>
          <a:p>
            <a:pPr marL="173732" marR="0" lvl="0" indent="-173732" algn="l" rtl="0">
              <a:lnSpc>
                <a:spcPct val="110000"/>
              </a:lnSpc>
              <a:spcBef>
                <a:spcPts val="1000"/>
              </a:spcBef>
              <a:spcAft>
                <a:spcPts val="0"/>
              </a:spcAft>
              <a:buClr>
                <a:schemeClr val="accent2"/>
              </a:buClr>
              <a:buSzPts val="1600"/>
              <a:buFont typeface="Arial"/>
              <a:buChar char="•"/>
            </a:pPr>
            <a:r>
              <a:rPr lang="en-US" sz="1600">
                <a:solidFill>
                  <a:srgbClr val="A5A5A5"/>
                </a:solidFill>
              </a:rPr>
              <a:t>The </a:t>
            </a: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dataset</a:t>
            </a:r>
            <a:r>
              <a:rPr lang="en-US" sz="1600">
                <a:latin typeface="Consolas"/>
                <a:ea typeface="Consolas"/>
                <a:cs typeface="Consolas"/>
                <a:sym typeface="Consolas"/>
              </a:rPr>
              <a:t> </a:t>
            </a:r>
            <a:r>
              <a:rPr lang="en-US" sz="1600">
                <a:solidFill>
                  <a:srgbClr val="A5A5A5"/>
                </a:solidFill>
              </a:rPr>
              <a:t>property allows access, both in reading and writing mode, to all the custom data attributes (data-*) set on the element. It is a map of DOMString, one entry for each custom data attribute.</a:t>
            </a:r>
            <a:endParaRPr/>
          </a:p>
          <a:p>
            <a:pPr marL="173732" marR="0" lvl="0" indent="-173732" algn="l" rtl="0">
              <a:lnSpc>
                <a:spcPct val="110000"/>
              </a:lnSpc>
              <a:spcBef>
                <a:spcPts val="1000"/>
              </a:spcBef>
              <a:spcAft>
                <a:spcPts val="0"/>
              </a:spcAft>
              <a:buClr>
                <a:schemeClr val="accent2"/>
              </a:buClr>
              <a:buSzPts val="1600"/>
              <a:buFont typeface="Arial"/>
              <a:buChar char="•"/>
            </a:pPr>
            <a:r>
              <a:rPr lang="en-US" sz="1600">
                <a:solidFill>
                  <a:srgbClr val="A5A5A5"/>
                </a:solidFill>
              </a:rPr>
              <a:t>The name of a custom data attribute begins with data-. It must contain only letters, numbers and the following characters: dash (-), dot (.), colon (:), underscore (_). Moreover, it should not contain ASCII capital letters (A to Z).</a:t>
            </a:r>
            <a:endParaRPr/>
          </a:p>
          <a:p>
            <a:pPr marL="173732" marR="0" lvl="0" indent="-55177" algn="l" rtl="0">
              <a:lnSpc>
                <a:spcPct val="110000"/>
              </a:lnSpc>
              <a:spcBef>
                <a:spcPts val="1000"/>
              </a:spcBef>
              <a:spcAft>
                <a:spcPts val="0"/>
              </a:spcAft>
              <a:buClr>
                <a:schemeClr val="accent2"/>
              </a:buClr>
              <a:buSzPts val="1867"/>
              <a:buFont typeface="Arial"/>
              <a:buNone/>
            </a:pPr>
            <a:endParaRPr/>
          </a:p>
          <a:p>
            <a:pPr marL="173732" marR="0" lvl="0" indent="-55177" algn="l" rtl="0">
              <a:lnSpc>
                <a:spcPct val="110000"/>
              </a:lnSpc>
              <a:spcBef>
                <a:spcPts val="1000"/>
              </a:spcBef>
              <a:spcAft>
                <a:spcPts val="0"/>
              </a:spcAft>
              <a:buClr>
                <a:schemeClr val="accent2"/>
              </a:buClr>
              <a:buSzPts val="1867"/>
              <a:buFont typeface="Arial"/>
              <a:buNone/>
            </a:pPr>
            <a:endParaRPr/>
          </a:p>
        </p:txBody>
      </p:sp>
      <p:sp>
        <p:nvSpPr>
          <p:cNvPr id="806" name="Google Shape;806;p81"/>
          <p:cNvSpPr/>
          <p:nvPr/>
        </p:nvSpPr>
        <p:spPr>
          <a:xfrm>
            <a:off x="6511263" y="1955455"/>
            <a:ext cx="5257521" cy="64633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999999"/>
              </a:buClr>
              <a:buSzPts val="1400"/>
              <a:buFont typeface="Consolas"/>
              <a:buNone/>
            </a:pPr>
            <a:r>
              <a:rPr lang="en-US" sz="1400" b="0" i="0" u="none" strike="noStrike" cap="none">
                <a:solidFill>
                  <a:srgbClr val="999999"/>
                </a:solidFill>
                <a:latin typeface="Consolas"/>
                <a:ea typeface="Consolas"/>
                <a:cs typeface="Consolas"/>
                <a:sym typeface="Consolas"/>
              </a:rPr>
              <a:t>&lt;</a:t>
            </a:r>
            <a:r>
              <a:rPr lang="en-US" sz="1400" b="0" i="0" u="none" strike="noStrike" cap="none">
                <a:solidFill>
                  <a:srgbClr val="990055"/>
                </a:solidFill>
                <a:latin typeface="Consolas"/>
                <a:ea typeface="Consolas"/>
                <a:cs typeface="Consolas"/>
                <a:sym typeface="Consolas"/>
              </a:rPr>
              <a:t>div </a:t>
            </a:r>
            <a:r>
              <a:rPr lang="en-US" sz="1400" b="0" i="0" u="none" strike="noStrike" cap="none">
                <a:solidFill>
                  <a:srgbClr val="669900"/>
                </a:solidFill>
                <a:latin typeface="Consolas"/>
                <a:ea typeface="Consolas"/>
                <a:cs typeface="Consolas"/>
                <a:sym typeface="Consolas"/>
              </a:rPr>
              <a:t>id</a:t>
            </a:r>
            <a:r>
              <a:rPr lang="en-US" sz="1400" b="0" i="0" u="none" strike="noStrike" cap="none">
                <a:solidFill>
                  <a:srgbClr val="999999"/>
                </a:solidFill>
                <a:latin typeface="Consolas"/>
                <a:ea typeface="Consolas"/>
                <a:cs typeface="Consolas"/>
                <a:sym typeface="Consolas"/>
              </a:rPr>
              <a:t>="</a:t>
            </a:r>
            <a:r>
              <a:rPr lang="en-US" sz="1400" b="0" i="0" u="none" strike="noStrike" cap="none">
                <a:solidFill>
                  <a:srgbClr val="0077AA"/>
                </a:solidFill>
                <a:latin typeface="Consolas"/>
                <a:ea typeface="Consolas"/>
                <a:cs typeface="Consolas"/>
                <a:sym typeface="Consolas"/>
              </a:rPr>
              <a:t>order</a:t>
            </a:r>
            <a:r>
              <a:rPr lang="en-US" sz="1400" b="0" i="0" u="none" strike="noStrike" cap="none">
                <a:solidFill>
                  <a:srgbClr val="999999"/>
                </a:solidFill>
                <a:latin typeface="Consolas"/>
                <a:ea typeface="Consolas"/>
                <a:cs typeface="Consolas"/>
                <a:sym typeface="Consolas"/>
              </a:rPr>
              <a:t>"</a:t>
            </a:r>
            <a:r>
              <a:rPr lang="en-US" sz="1400" b="0" i="0" u="none" strike="noStrike" cap="none">
                <a:solidFill>
                  <a:srgbClr val="990055"/>
                </a:solidFill>
                <a:latin typeface="Consolas"/>
                <a:ea typeface="Consolas"/>
                <a:cs typeface="Consolas"/>
                <a:sym typeface="Consolas"/>
              </a:rPr>
              <a:t> </a:t>
            </a:r>
            <a:r>
              <a:rPr lang="en-US" sz="1400" b="0" i="0" u="none" strike="noStrike" cap="none">
                <a:solidFill>
                  <a:srgbClr val="669900"/>
                </a:solidFill>
                <a:latin typeface="Consolas"/>
                <a:ea typeface="Consolas"/>
                <a:cs typeface="Consolas"/>
                <a:sym typeface="Consolas"/>
              </a:rPr>
              <a:t>class</a:t>
            </a:r>
            <a:r>
              <a:rPr lang="en-US" sz="1400" b="0" i="0" u="none" strike="noStrike" cap="none">
                <a:solidFill>
                  <a:srgbClr val="999999"/>
                </a:solidFill>
                <a:latin typeface="Consolas"/>
                <a:ea typeface="Consolas"/>
                <a:cs typeface="Consolas"/>
                <a:sym typeface="Consolas"/>
              </a:rPr>
              <a:t>="</a:t>
            </a:r>
            <a:r>
              <a:rPr lang="en-US" sz="1400" b="0" i="0" u="none" strike="noStrike" cap="none">
                <a:solidFill>
                  <a:srgbClr val="0077AA"/>
                </a:solidFill>
                <a:latin typeface="Consolas"/>
                <a:ea typeface="Consolas"/>
                <a:cs typeface="Consolas"/>
                <a:sym typeface="Consolas"/>
              </a:rPr>
              <a:t>order</a:t>
            </a:r>
            <a:r>
              <a:rPr lang="en-US" sz="1400" b="0" i="0" u="none" strike="noStrike" cap="none">
                <a:solidFill>
                  <a:srgbClr val="999999"/>
                </a:solidFill>
                <a:latin typeface="Consolas"/>
                <a:ea typeface="Consolas"/>
                <a:cs typeface="Consolas"/>
                <a:sym typeface="Consolas"/>
              </a:rPr>
              <a:t>"</a:t>
            </a:r>
            <a:r>
              <a:rPr lang="en-US" sz="1400" b="0" i="0" u="none" strike="noStrike" cap="none">
                <a:solidFill>
                  <a:srgbClr val="990055"/>
                </a:solidFill>
                <a:latin typeface="Consolas"/>
                <a:ea typeface="Consolas"/>
                <a:cs typeface="Consolas"/>
                <a:sym typeface="Consolas"/>
              </a:rPr>
              <a:t> </a:t>
            </a:r>
            <a:r>
              <a:rPr lang="en-US" sz="1400" b="0" i="0" u="none" strike="noStrike" cap="none">
                <a:solidFill>
                  <a:srgbClr val="669900"/>
                </a:solidFill>
                <a:latin typeface="Consolas"/>
                <a:ea typeface="Consolas"/>
                <a:cs typeface="Consolas"/>
                <a:sym typeface="Consolas"/>
              </a:rPr>
              <a:t>data-order-state</a:t>
            </a:r>
            <a:r>
              <a:rPr lang="en-US" sz="1400" b="0" i="0" u="none" strike="noStrike" cap="none">
                <a:solidFill>
                  <a:srgbClr val="999999"/>
                </a:solidFill>
                <a:latin typeface="Consolas"/>
                <a:ea typeface="Consolas"/>
                <a:cs typeface="Consolas"/>
                <a:sym typeface="Consolas"/>
              </a:rPr>
              <a:t>="</a:t>
            </a:r>
            <a:r>
              <a:rPr lang="en-US" sz="1400" b="0" i="0" u="none" strike="noStrike" cap="none">
                <a:solidFill>
                  <a:srgbClr val="0077AA"/>
                </a:solidFill>
                <a:latin typeface="Consolas"/>
                <a:ea typeface="Consolas"/>
                <a:cs typeface="Consolas"/>
                <a:sym typeface="Consolas"/>
              </a:rPr>
              <a:t>new</a:t>
            </a:r>
            <a:r>
              <a:rPr lang="en-US" sz="1400" b="0" i="0" u="none" strike="noStrike" cap="none">
                <a:solidFill>
                  <a:srgbClr val="999999"/>
                </a:solidFill>
                <a:latin typeface="Consolas"/>
                <a:ea typeface="Consolas"/>
                <a:cs typeface="Consolas"/>
                <a:sym typeface="Consolas"/>
              </a:rPr>
              <a:t>"&gt;</a:t>
            </a:r>
            <a:r>
              <a:rPr lang="en-US" sz="1400" b="0" i="0" u="none" strike="noStrike" cap="none">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999999"/>
                </a:solidFill>
                <a:latin typeface="Consolas"/>
                <a:ea typeface="Consolas"/>
                <a:cs typeface="Consolas"/>
                <a:sym typeface="Consolas"/>
              </a:rPr>
              <a:t>    &lt;</a:t>
            </a:r>
            <a:r>
              <a:rPr lang="en-US" sz="1400">
                <a:solidFill>
                  <a:srgbClr val="990055"/>
                </a:solidFill>
                <a:latin typeface="Consolas"/>
                <a:ea typeface="Consolas"/>
                <a:cs typeface="Consolas"/>
                <a:sym typeface="Consolas"/>
              </a:rPr>
              <a:t>p</a:t>
            </a:r>
            <a:r>
              <a:rPr lang="en-US" sz="1400">
                <a:solidFill>
                  <a:srgbClr val="999999"/>
                </a:solidFill>
                <a:latin typeface="Consolas"/>
                <a:ea typeface="Consolas"/>
                <a:cs typeface="Consolas"/>
                <a:sym typeface="Consolas"/>
              </a:rPr>
              <a:t>&gt;</a:t>
            </a:r>
            <a:r>
              <a:rPr lang="en-US" sz="1400" b="0" i="0" u="none" strike="noStrike" cap="none">
                <a:solidFill>
                  <a:srgbClr val="333333"/>
                </a:solidFill>
                <a:latin typeface="Consolas"/>
                <a:ea typeface="Consolas"/>
                <a:cs typeface="Consolas"/>
                <a:sym typeface="Consolas"/>
              </a:rPr>
              <a:t>A new order.</a:t>
            </a:r>
            <a:r>
              <a:rPr lang="en-US" sz="1400">
                <a:solidFill>
                  <a:srgbClr val="999999"/>
                </a:solidFill>
                <a:latin typeface="Consolas"/>
                <a:ea typeface="Consolas"/>
                <a:cs typeface="Consolas"/>
                <a:sym typeface="Consolas"/>
              </a:rPr>
              <a:t>&lt;/</a:t>
            </a:r>
            <a:r>
              <a:rPr lang="en-US" sz="1400">
                <a:solidFill>
                  <a:srgbClr val="990055"/>
                </a:solidFill>
                <a:latin typeface="Consolas"/>
                <a:ea typeface="Consolas"/>
                <a:cs typeface="Consolas"/>
                <a:sym typeface="Consolas"/>
              </a:rPr>
              <a:t>p</a:t>
            </a:r>
            <a:r>
              <a:rPr lang="en-US" sz="1400">
                <a:solidFill>
                  <a:srgbClr val="999999"/>
                </a:solidFill>
                <a:latin typeface="Consolas"/>
                <a:ea typeface="Consolas"/>
                <a:cs typeface="Consolas"/>
                <a:sym typeface="Consolas"/>
              </a:rPr>
              <a:t>&gt;</a:t>
            </a:r>
            <a:endParaRPr sz="14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999999"/>
              </a:buClr>
              <a:buSzPts val="1400"/>
              <a:buFont typeface="Consolas"/>
              <a:buNone/>
            </a:pPr>
            <a:r>
              <a:rPr lang="en-US" sz="1400" b="0" i="0" u="none" strike="noStrike" cap="none">
                <a:solidFill>
                  <a:srgbClr val="999999"/>
                </a:solidFill>
                <a:latin typeface="Consolas"/>
                <a:ea typeface="Consolas"/>
                <a:cs typeface="Consolas"/>
                <a:sym typeface="Consolas"/>
              </a:rPr>
              <a:t>&lt;/</a:t>
            </a:r>
            <a:r>
              <a:rPr lang="en-US" sz="1400" b="0" i="0" u="none" strike="noStrike" cap="none">
                <a:solidFill>
                  <a:srgbClr val="990055"/>
                </a:solidFill>
                <a:latin typeface="Consolas"/>
                <a:ea typeface="Consolas"/>
                <a:cs typeface="Consolas"/>
                <a:sym typeface="Consolas"/>
              </a:rPr>
              <a:t>div</a:t>
            </a:r>
            <a:r>
              <a:rPr lang="en-US" sz="1400" b="0" i="0" u="none" strike="noStrike" cap="none">
                <a:solidFill>
                  <a:srgbClr val="999999"/>
                </a:solidFill>
                <a:latin typeface="Consolas"/>
                <a:ea typeface="Consolas"/>
                <a:cs typeface="Consolas"/>
                <a:sym typeface="Consolas"/>
              </a:rPr>
              <a:t>&gt;</a:t>
            </a:r>
            <a:r>
              <a:rPr lang="en-US" sz="1400" b="0" i="0" u="none" strike="noStrike" cap="none">
                <a:solidFill>
                  <a:schemeClr val="dk1"/>
                </a:solidFill>
                <a:latin typeface="Trebuchet MS"/>
                <a:ea typeface="Trebuchet MS"/>
                <a:cs typeface="Trebuchet MS"/>
                <a:sym typeface="Trebuchet MS"/>
              </a:rPr>
              <a:t> </a:t>
            </a:r>
            <a:endParaRPr sz="1400" b="0" i="0" u="none" strike="noStrike" cap="none">
              <a:solidFill>
                <a:schemeClr val="dk1"/>
              </a:solidFill>
              <a:latin typeface="Arial"/>
              <a:ea typeface="Arial"/>
              <a:cs typeface="Arial"/>
              <a:sym typeface="Arial"/>
            </a:endParaRPr>
          </a:p>
        </p:txBody>
      </p:sp>
      <p:grpSp>
        <p:nvGrpSpPr>
          <p:cNvPr id="807" name="Google Shape;807;p81"/>
          <p:cNvGrpSpPr/>
          <p:nvPr/>
        </p:nvGrpSpPr>
        <p:grpSpPr>
          <a:xfrm>
            <a:off x="6448507" y="1521760"/>
            <a:ext cx="5383034" cy="1205945"/>
            <a:chOff x="7223086" y="2404733"/>
            <a:chExt cx="4282067" cy="1564842"/>
          </a:xfrm>
        </p:grpSpPr>
        <p:sp>
          <p:nvSpPr>
            <p:cNvPr id="808" name="Google Shape;808;p81"/>
            <p:cNvSpPr txBox="1"/>
            <p:nvPr/>
          </p:nvSpPr>
          <p:spPr>
            <a:xfrm>
              <a:off x="7223086" y="2404733"/>
              <a:ext cx="4282067" cy="399373"/>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sz="1400">
                <a:solidFill>
                  <a:srgbClr val="FFFFFF"/>
                </a:solidFill>
                <a:latin typeface="Trebuchet MS"/>
                <a:ea typeface="Trebuchet MS"/>
                <a:cs typeface="Trebuchet MS"/>
                <a:sym typeface="Trebuchet MS"/>
              </a:endParaRPr>
            </a:p>
          </p:txBody>
        </p:sp>
        <p:sp>
          <p:nvSpPr>
            <p:cNvPr id="809" name="Google Shape;809;p81"/>
            <p:cNvSpPr/>
            <p:nvPr/>
          </p:nvSpPr>
          <p:spPr>
            <a:xfrm>
              <a:off x="7223086" y="2783044"/>
              <a:ext cx="4282067" cy="1186531"/>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grpSp>
        <p:nvGrpSpPr>
          <p:cNvPr id="810" name="Google Shape;810;p81"/>
          <p:cNvGrpSpPr/>
          <p:nvPr/>
        </p:nvGrpSpPr>
        <p:grpSpPr>
          <a:xfrm>
            <a:off x="6448506" y="2998544"/>
            <a:ext cx="5383034" cy="1023065"/>
            <a:chOff x="7223086" y="2404733"/>
            <a:chExt cx="4282067" cy="1327536"/>
          </a:xfrm>
        </p:grpSpPr>
        <p:sp>
          <p:nvSpPr>
            <p:cNvPr id="811" name="Google Shape;811;p81"/>
            <p:cNvSpPr txBox="1"/>
            <p:nvPr/>
          </p:nvSpPr>
          <p:spPr>
            <a:xfrm>
              <a:off x="7223086" y="2404733"/>
              <a:ext cx="4282067" cy="399373"/>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  </a:t>
              </a:r>
              <a:endParaRPr sz="1400">
                <a:solidFill>
                  <a:srgbClr val="FFFFFF"/>
                </a:solidFill>
                <a:latin typeface="Trebuchet MS"/>
                <a:ea typeface="Trebuchet MS"/>
                <a:cs typeface="Trebuchet MS"/>
                <a:sym typeface="Trebuchet MS"/>
              </a:endParaRPr>
            </a:p>
          </p:txBody>
        </p:sp>
        <p:sp>
          <p:nvSpPr>
            <p:cNvPr id="812" name="Google Shape;812;p81"/>
            <p:cNvSpPr/>
            <p:nvPr/>
          </p:nvSpPr>
          <p:spPr>
            <a:xfrm>
              <a:off x="7223086" y="2783044"/>
              <a:ext cx="4282067" cy="949225"/>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813" name="Google Shape;813;p81"/>
          <p:cNvSpPr txBox="1"/>
          <p:nvPr/>
        </p:nvSpPr>
        <p:spPr>
          <a:xfrm>
            <a:off x="6511263" y="3432412"/>
            <a:ext cx="520365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CB4B16"/>
                </a:solidFill>
                <a:latin typeface="Consolas"/>
                <a:ea typeface="Consolas"/>
                <a:cs typeface="Consolas"/>
                <a:sym typeface="Consolas"/>
              </a:rPr>
              <a:t>var</a:t>
            </a:r>
            <a:r>
              <a:rPr lang="en-US" sz="1400">
                <a:solidFill>
                  <a:srgbClr val="A5A5A5"/>
                </a:solidFill>
                <a:latin typeface="Consolas"/>
                <a:ea typeface="Consolas"/>
                <a:cs typeface="Consolas"/>
                <a:sym typeface="Consolas"/>
              </a:rPr>
              <a:t> </a:t>
            </a:r>
            <a:r>
              <a:rPr lang="en-US" sz="1400">
                <a:solidFill>
                  <a:srgbClr val="2AA198"/>
                </a:solidFill>
                <a:latin typeface="Consolas"/>
                <a:ea typeface="Consolas"/>
                <a:cs typeface="Consolas"/>
                <a:sym typeface="Consolas"/>
              </a:rPr>
              <a:t>elem </a:t>
            </a:r>
            <a:r>
              <a:rPr lang="en-US" sz="1400">
                <a:solidFill>
                  <a:schemeClr val="dk1"/>
                </a:solidFill>
                <a:latin typeface="Consolas"/>
                <a:ea typeface="Consolas"/>
                <a:cs typeface="Consolas"/>
                <a:sym typeface="Consolas"/>
              </a:rPr>
              <a:t>=</a:t>
            </a:r>
            <a:r>
              <a:rPr lang="en-US" sz="1400">
                <a:solidFill>
                  <a:srgbClr val="A5A5A5"/>
                </a:solidFill>
                <a:latin typeface="Consolas"/>
                <a:ea typeface="Consolas"/>
                <a:cs typeface="Consolas"/>
                <a:sym typeface="Consolas"/>
              </a:rPr>
              <a:t> </a:t>
            </a:r>
            <a:r>
              <a:rPr lang="en-US" sz="1400">
                <a:solidFill>
                  <a:srgbClr val="268BD2"/>
                </a:solidFill>
                <a:latin typeface="Consolas"/>
                <a:ea typeface="Consolas"/>
                <a:cs typeface="Consolas"/>
                <a:sym typeface="Consolas"/>
              </a:rPr>
              <a:t>document</a:t>
            </a:r>
            <a:r>
              <a:rPr lang="en-US" sz="1400">
                <a:solidFill>
                  <a:srgbClr val="535353"/>
                </a:solidFill>
                <a:latin typeface="Consolas"/>
                <a:ea typeface="Consolas"/>
                <a:cs typeface="Consolas"/>
                <a:sym typeface="Consolas"/>
              </a:rPr>
              <a:t>.</a:t>
            </a:r>
            <a:r>
              <a:rPr lang="en-US" sz="1400">
                <a:solidFill>
                  <a:srgbClr val="2AA198"/>
                </a:solidFill>
                <a:latin typeface="Consolas"/>
                <a:ea typeface="Consolas"/>
                <a:cs typeface="Consolas"/>
                <a:sym typeface="Consolas"/>
              </a:rPr>
              <a:t>qetElementById</a:t>
            </a:r>
            <a:r>
              <a:rPr lang="en-US" sz="1400">
                <a:solidFill>
                  <a:schemeClr val="dk1"/>
                </a:solidFill>
                <a:latin typeface="Consolas"/>
                <a:ea typeface="Consolas"/>
                <a:cs typeface="Consolas"/>
                <a:sym typeface="Consolas"/>
              </a:rPr>
              <a:t>(</a:t>
            </a:r>
            <a:r>
              <a:rPr lang="en-US" sz="1400">
                <a:solidFill>
                  <a:srgbClr val="859900"/>
                </a:solidFill>
                <a:latin typeface="Consolas"/>
                <a:ea typeface="Consolas"/>
                <a:cs typeface="Consolas"/>
                <a:sym typeface="Consolas"/>
              </a:rPr>
              <a:t>‘order’</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console.log(</a:t>
            </a:r>
            <a:r>
              <a:rPr lang="en-US" sz="1400">
                <a:solidFill>
                  <a:srgbClr val="2AA198"/>
                </a:solidFill>
                <a:latin typeface="Consolas"/>
                <a:ea typeface="Consolas"/>
                <a:cs typeface="Consolas"/>
                <a:sym typeface="Consolas"/>
              </a:rPr>
              <a:t>elem</a:t>
            </a:r>
            <a:r>
              <a:rPr lang="en-US" sz="1400">
                <a:solidFill>
                  <a:schemeClr val="dk1"/>
                </a:solidFill>
                <a:latin typeface="Consolas"/>
                <a:ea typeface="Consolas"/>
                <a:cs typeface="Consolas"/>
                <a:sym typeface="Consolas"/>
              </a:rPr>
              <a:t>.dataset);</a:t>
            </a:r>
            <a:endParaRPr/>
          </a:p>
        </p:txBody>
      </p:sp>
      <p:grpSp>
        <p:nvGrpSpPr>
          <p:cNvPr id="814" name="Google Shape;814;p81"/>
          <p:cNvGrpSpPr/>
          <p:nvPr/>
        </p:nvGrpSpPr>
        <p:grpSpPr>
          <a:xfrm>
            <a:off x="6448506" y="4378240"/>
            <a:ext cx="5383034" cy="1205945"/>
            <a:chOff x="7223086" y="2404733"/>
            <a:chExt cx="4282067" cy="1564842"/>
          </a:xfrm>
        </p:grpSpPr>
        <p:sp>
          <p:nvSpPr>
            <p:cNvPr id="815" name="Google Shape;815;p81"/>
            <p:cNvSpPr txBox="1"/>
            <p:nvPr/>
          </p:nvSpPr>
          <p:spPr>
            <a:xfrm>
              <a:off x="7223086" y="2404733"/>
              <a:ext cx="4282067" cy="399373"/>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CONSOLE  </a:t>
              </a:r>
              <a:endParaRPr sz="1400">
                <a:solidFill>
                  <a:srgbClr val="FFFFFF"/>
                </a:solidFill>
                <a:latin typeface="Trebuchet MS"/>
                <a:ea typeface="Trebuchet MS"/>
                <a:cs typeface="Trebuchet MS"/>
                <a:sym typeface="Trebuchet MS"/>
              </a:endParaRPr>
            </a:p>
          </p:txBody>
        </p:sp>
        <p:sp>
          <p:nvSpPr>
            <p:cNvPr id="816" name="Google Shape;816;p81"/>
            <p:cNvSpPr/>
            <p:nvPr/>
          </p:nvSpPr>
          <p:spPr>
            <a:xfrm>
              <a:off x="7223086" y="2783044"/>
              <a:ext cx="4282067" cy="1186531"/>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pic>
        <p:nvPicPr>
          <p:cNvPr id="817" name="Google Shape;817;p81"/>
          <p:cNvPicPr preferRelativeResize="0"/>
          <p:nvPr/>
        </p:nvPicPr>
        <p:blipFill rotWithShape="1">
          <a:blip r:embed="rId3">
            <a:alphaModFix/>
          </a:blip>
          <a:srcRect/>
          <a:stretch/>
        </p:blipFill>
        <p:spPr>
          <a:xfrm>
            <a:off x="6535398" y="4766518"/>
            <a:ext cx="3530953" cy="7553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22"/>
        <p:cNvGrpSpPr/>
        <p:nvPr/>
      </p:nvGrpSpPr>
      <p:grpSpPr>
        <a:xfrm>
          <a:off x="0" y="0"/>
          <a:ext cx="0" cy="0"/>
          <a:chOff x="0" y="0"/>
          <a:chExt cx="0" cy="0"/>
        </a:xfrm>
      </p:grpSpPr>
      <p:sp>
        <p:nvSpPr>
          <p:cNvPr id="823" name="Google Shape;823;p82"/>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Adjust DOM properties</a:t>
            </a:r>
            <a:endParaRPr/>
          </a:p>
        </p:txBody>
      </p:sp>
      <p:sp>
        <p:nvSpPr>
          <p:cNvPr id="824" name="Google Shape;824;p82"/>
          <p:cNvSpPr txBox="1">
            <a:spLocks noGrp="1"/>
          </p:cNvSpPr>
          <p:nvPr>
            <p:ph type="body" idx="3"/>
          </p:nvPr>
        </p:nvSpPr>
        <p:spPr>
          <a:xfrm>
            <a:off x="557531" y="1335234"/>
            <a:ext cx="3628622"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dirty="0" err="1"/>
              <a:t>innerHTML</a:t>
            </a:r>
            <a:r>
              <a:rPr lang="en-US" dirty="0"/>
              <a:t> / </a:t>
            </a:r>
            <a:r>
              <a:rPr lang="en-US" dirty="0" err="1"/>
              <a:t>outerHTML</a:t>
            </a:r>
            <a:r>
              <a:rPr lang="en-US" dirty="0"/>
              <a:t> / </a:t>
            </a:r>
            <a:r>
              <a:rPr lang="en-US" dirty="0" err="1"/>
              <a:t>textContent</a:t>
            </a:r>
            <a:endParaRPr dirty="0"/>
          </a:p>
        </p:txBody>
      </p:sp>
      <p:sp>
        <p:nvSpPr>
          <p:cNvPr id="825" name="Google Shape;825;p82"/>
          <p:cNvSpPr txBox="1">
            <a:spLocks noGrp="1"/>
          </p:cNvSpPr>
          <p:nvPr>
            <p:ph type="body" idx="1"/>
          </p:nvPr>
        </p:nvSpPr>
        <p:spPr>
          <a:xfrm>
            <a:off x="495633" y="1776414"/>
            <a:ext cx="5371768" cy="4465360"/>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400"/>
              <a:buFont typeface="Arial"/>
              <a:buChar char="•"/>
            </a:pPr>
            <a:r>
              <a:rPr lang="en-US" sz="1400">
                <a:solidFill>
                  <a:srgbClr val="A5A5A5"/>
                </a:solidFill>
              </a:rPr>
              <a:t>The </a:t>
            </a:r>
            <a:r>
              <a:rPr lang="en-US" sz="1400">
                <a:solidFill>
                  <a:schemeClr val="accent2"/>
                </a:solidFill>
                <a:latin typeface="Consolas"/>
                <a:ea typeface="Consolas"/>
                <a:cs typeface="Consolas"/>
                <a:sym typeface="Consolas"/>
              </a:rPr>
              <a:t>innerHTML</a:t>
            </a:r>
            <a:r>
              <a:rPr lang="en-US" sz="1400">
                <a:solidFill>
                  <a:srgbClr val="A5A5A5"/>
                </a:solidFill>
              </a:rPr>
              <a:t> property is useful for getting or replacing the content of HTML elements.</a:t>
            </a:r>
            <a:endParaRPr/>
          </a:p>
          <a:p>
            <a:pPr marL="173732" marR="0" lvl="0" indent="-173732" algn="l" rtl="0">
              <a:lnSpc>
                <a:spcPct val="120000"/>
              </a:lnSpc>
              <a:spcBef>
                <a:spcPts val="1000"/>
              </a:spcBef>
              <a:spcAft>
                <a:spcPts val="0"/>
              </a:spcAft>
              <a:buClr>
                <a:schemeClr val="accent2"/>
              </a:buClr>
              <a:buSzPts val="1400"/>
              <a:buFont typeface="Arial"/>
              <a:buChar char="•"/>
            </a:pPr>
            <a:r>
              <a:rPr lang="en-US" sz="1400">
                <a:solidFill>
                  <a:srgbClr val="A5A5A5"/>
                </a:solidFill>
              </a:rPr>
              <a:t>Beware: </a:t>
            </a:r>
            <a:r>
              <a:rPr lang="en-US" sz="1400">
                <a:latin typeface="Consolas"/>
                <a:ea typeface="Consolas"/>
                <a:cs typeface="Consolas"/>
                <a:sym typeface="Consolas"/>
              </a:rPr>
              <a:t>“innerHTML+=” </a:t>
            </a:r>
            <a:r>
              <a:rPr lang="en-US" sz="1400">
                <a:solidFill>
                  <a:srgbClr val="A5A5A5"/>
                </a:solidFill>
              </a:rPr>
              <a:t>does a full overwrite:</a:t>
            </a:r>
            <a:br>
              <a:rPr lang="en-US" sz="1400">
                <a:solidFill>
                  <a:srgbClr val="A5A5A5"/>
                </a:solidFill>
              </a:rPr>
            </a:br>
            <a:r>
              <a:rPr lang="en-US" sz="1400">
                <a:solidFill>
                  <a:srgbClr val="A5A5A5"/>
                </a:solidFill>
              </a:rPr>
              <a:t>The old contents is removed.</a:t>
            </a:r>
            <a:br>
              <a:rPr lang="en-US" sz="1400">
                <a:solidFill>
                  <a:srgbClr val="A5A5A5"/>
                </a:solidFill>
              </a:rPr>
            </a:br>
            <a:r>
              <a:rPr lang="en-US" sz="1400">
                <a:solidFill>
                  <a:srgbClr val="A5A5A5"/>
                </a:solidFill>
              </a:rPr>
              <a:t>The new innerHTML is written instead (a concatenation of the old and the new one).</a:t>
            </a:r>
            <a:endParaRPr/>
          </a:p>
          <a:p>
            <a:pPr marL="173732" marR="0" lvl="0" indent="-173732" algn="l" rtl="0">
              <a:lnSpc>
                <a:spcPct val="120000"/>
              </a:lnSpc>
              <a:spcBef>
                <a:spcPts val="1000"/>
              </a:spcBef>
              <a:spcAft>
                <a:spcPts val="0"/>
              </a:spcAft>
              <a:buClr>
                <a:schemeClr val="accent2"/>
              </a:buClr>
              <a:buSzPts val="1400"/>
              <a:buFont typeface="Arial"/>
              <a:buChar char="•"/>
            </a:pPr>
            <a:r>
              <a:rPr lang="en-US" sz="1400">
                <a:solidFill>
                  <a:srgbClr val="A5A5A5"/>
                </a:solidFill>
              </a:rPr>
              <a:t>As the content is “zeroed-out” and rewritten from the scratch, all images and other resources will be reloaded.</a:t>
            </a:r>
            <a:endParaRPr/>
          </a:p>
          <a:p>
            <a:pPr marL="173732" marR="0" lvl="0" indent="-173732" algn="l" rtl="0">
              <a:lnSpc>
                <a:spcPct val="120000"/>
              </a:lnSpc>
              <a:spcBef>
                <a:spcPts val="1000"/>
              </a:spcBef>
              <a:spcAft>
                <a:spcPts val="0"/>
              </a:spcAft>
              <a:buClr>
                <a:schemeClr val="accent2"/>
              </a:buClr>
              <a:buSzPts val="1400"/>
              <a:buFont typeface="Arial"/>
              <a:buChar char="•"/>
            </a:pPr>
            <a:r>
              <a:rPr lang="en-US" sz="1400">
                <a:solidFill>
                  <a:srgbClr val="A5A5A5"/>
                </a:solidFill>
              </a:rPr>
              <a:t>The </a:t>
            </a:r>
            <a:r>
              <a:rPr lang="en-US" sz="1400">
                <a:solidFill>
                  <a:schemeClr val="accent2"/>
                </a:solidFill>
                <a:latin typeface="Consolas"/>
                <a:ea typeface="Consolas"/>
                <a:cs typeface="Consolas"/>
                <a:sym typeface="Consolas"/>
              </a:rPr>
              <a:t>outerHTML</a:t>
            </a:r>
            <a:r>
              <a:rPr lang="en-US" sz="1400">
                <a:solidFill>
                  <a:srgbClr val="A5A5A5"/>
                </a:solidFill>
              </a:rPr>
              <a:t> property contains the full HTML of the element. That’s like innerHTML plus the element itself.</a:t>
            </a:r>
            <a:endParaRPr/>
          </a:p>
          <a:p>
            <a:pPr marL="173732" marR="0" lvl="0" indent="-173732" algn="l" rtl="0">
              <a:lnSpc>
                <a:spcPct val="120000"/>
              </a:lnSpc>
              <a:spcBef>
                <a:spcPts val="1000"/>
              </a:spcBef>
              <a:spcAft>
                <a:spcPts val="0"/>
              </a:spcAft>
              <a:buClr>
                <a:schemeClr val="accent2"/>
              </a:buClr>
              <a:buSzPts val="1400"/>
              <a:buFont typeface="Arial"/>
              <a:buChar char="•"/>
            </a:pPr>
            <a:r>
              <a:rPr lang="en-US" sz="1400">
                <a:solidFill>
                  <a:srgbClr val="A5A5A5"/>
                </a:solidFill>
              </a:rPr>
              <a:t>The </a:t>
            </a:r>
            <a:r>
              <a:rPr lang="en-US" sz="1400">
                <a:solidFill>
                  <a:schemeClr val="accent2"/>
                </a:solidFill>
                <a:latin typeface="Consolas"/>
                <a:ea typeface="Consolas"/>
                <a:cs typeface="Consolas"/>
                <a:sym typeface="Consolas"/>
              </a:rPr>
              <a:t>textContent</a:t>
            </a:r>
            <a:r>
              <a:rPr lang="en-US" sz="1400">
                <a:solidFill>
                  <a:srgbClr val="A5A5A5"/>
                </a:solidFill>
              </a:rPr>
              <a:t> provides access to the text inside the element: only text, minus all &lt;tags&gt;.</a:t>
            </a:r>
            <a:endParaRPr/>
          </a:p>
        </p:txBody>
      </p:sp>
      <p:pic>
        <p:nvPicPr>
          <p:cNvPr id="826" name="Google Shape;826;p82"/>
          <p:cNvPicPr preferRelativeResize="0"/>
          <p:nvPr/>
        </p:nvPicPr>
        <p:blipFill rotWithShape="1">
          <a:blip r:embed="rId3">
            <a:alphaModFix/>
          </a:blip>
          <a:srcRect/>
          <a:stretch/>
        </p:blipFill>
        <p:spPr>
          <a:xfrm>
            <a:off x="6670704" y="1493194"/>
            <a:ext cx="2966277" cy="1603052"/>
          </a:xfrm>
          <a:prstGeom prst="rect">
            <a:avLst/>
          </a:prstGeom>
          <a:noFill/>
          <a:ln>
            <a:noFill/>
          </a:ln>
        </p:spPr>
      </p:pic>
      <p:sp>
        <p:nvSpPr>
          <p:cNvPr id="827" name="Google Shape;827;p82"/>
          <p:cNvSpPr/>
          <p:nvPr/>
        </p:nvSpPr>
        <p:spPr>
          <a:xfrm>
            <a:off x="6670702" y="3460804"/>
            <a:ext cx="5025663" cy="769441"/>
          </a:xfrm>
          <a:prstGeom prst="rect">
            <a:avLst/>
          </a:pr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div </a:t>
            </a:r>
            <a:r>
              <a:rPr lang="en-US" sz="1000" b="0" i="0" u="none" strike="noStrike" cap="none">
                <a:solidFill>
                  <a:srgbClr val="669900"/>
                </a:solidFill>
                <a:latin typeface="Consolas"/>
                <a:ea typeface="Consolas"/>
                <a:cs typeface="Consolas"/>
                <a:sym typeface="Consolas"/>
              </a:rPr>
              <a:t>id</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0077AA"/>
                </a:solidFill>
                <a:latin typeface="Consolas"/>
                <a:ea typeface="Consolas"/>
                <a:cs typeface="Consolas"/>
                <a:sym typeface="Consolas"/>
              </a:rPr>
              <a:t>elem</a:t>
            </a:r>
            <a:r>
              <a:rPr lang="en-US" sz="1000" b="0" i="0" u="none" strike="noStrike" cap="none">
                <a:solidFill>
                  <a:srgbClr val="999999"/>
                </a:solidFill>
                <a:latin typeface="Consolas"/>
                <a:ea typeface="Consolas"/>
                <a:cs typeface="Consolas"/>
                <a:sym typeface="Consolas"/>
              </a:rPr>
              <a:t>"&gt;</a:t>
            </a:r>
            <a:r>
              <a:rPr lang="en-US" sz="1000" b="0" i="0" u="none" strike="noStrike" cap="none">
                <a:solidFill>
                  <a:srgbClr val="333333"/>
                </a:solidFill>
                <a:latin typeface="Consolas"/>
                <a:ea typeface="Consolas"/>
                <a:cs typeface="Consolas"/>
                <a:sym typeface="Consolas"/>
              </a:rPr>
              <a:t>Hello </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b</a:t>
            </a:r>
            <a:r>
              <a:rPr lang="en-US" sz="1000" b="0" i="0" u="none" strike="noStrike" cap="none">
                <a:solidFill>
                  <a:srgbClr val="999999"/>
                </a:solidFill>
                <a:latin typeface="Consolas"/>
                <a:ea typeface="Consolas"/>
                <a:cs typeface="Consolas"/>
                <a:sym typeface="Consolas"/>
              </a:rPr>
              <a:t>&gt;</a:t>
            </a:r>
            <a:r>
              <a:rPr lang="en-US" sz="1000" b="0" i="0" u="none" strike="noStrike" cap="none">
                <a:solidFill>
                  <a:srgbClr val="333333"/>
                </a:solidFill>
                <a:latin typeface="Consolas"/>
                <a:ea typeface="Consolas"/>
                <a:cs typeface="Consolas"/>
                <a:sym typeface="Consolas"/>
              </a:rPr>
              <a:t>World</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b</a:t>
            </a:r>
            <a:r>
              <a:rPr lang="en-US" sz="1000" b="0" i="0" u="none" strike="noStrike" cap="none">
                <a:solidFill>
                  <a:srgbClr val="999999"/>
                </a:solidFill>
                <a:latin typeface="Consolas"/>
                <a:ea typeface="Consolas"/>
                <a:cs typeface="Consolas"/>
                <a:sym typeface="Consolas"/>
              </a:rPr>
              <a:t>&gt;&lt;/</a:t>
            </a:r>
            <a:r>
              <a:rPr lang="en-US" sz="1000" b="0" i="0" u="none" strike="noStrike" cap="none">
                <a:solidFill>
                  <a:srgbClr val="990055"/>
                </a:solidFill>
                <a:latin typeface="Consolas"/>
                <a:ea typeface="Consolas"/>
                <a:cs typeface="Consolas"/>
                <a:sym typeface="Consolas"/>
              </a:rPr>
              <a:t>div</a:t>
            </a:r>
            <a:r>
              <a:rPr lang="en-US" sz="1000" b="0" i="0" u="none" strike="noStrike" cap="none">
                <a:solidFill>
                  <a:srgbClr val="999999"/>
                </a:solidFill>
                <a:latin typeface="Consolas"/>
                <a:ea typeface="Consolas"/>
                <a:cs typeface="Consolas"/>
                <a:sym typeface="Consolas"/>
              </a:rPr>
              <a:t>&gt;</a:t>
            </a:r>
            <a:endParaRPr/>
          </a:p>
          <a:p>
            <a:pPr marL="0" marR="0" lvl="0" indent="0" algn="l" rtl="0">
              <a:lnSpc>
                <a:spcPct val="100000"/>
              </a:lnSpc>
              <a:spcBef>
                <a:spcPts val="0"/>
              </a:spcBef>
              <a:spcAft>
                <a:spcPts val="0"/>
              </a:spcAft>
              <a:buClr>
                <a:schemeClr val="dk1"/>
              </a:buClr>
              <a:buSzPts val="1000"/>
              <a:buFont typeface="Trebuchet MS"/>
              <a:buNone/>
            </a:pPr>
            <a:endParaRPr sz="1000">
              <a:solidFill>
                <a:srgbClr val="999999"/>
              </a:solidFill>
              <a:latin typeface="Consolas"/>
              <a:ea typeface="Consolas"/>
              <a:cs typeface="Consolas"/>
              <a:sym typeface="Consolas"/>
            </a:endParaRPr>
          </a:p>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script</a:t>
            </a:r>
            <a:r>
              <a:rPr lang="en-US" sz="1000" b="0" i="0" u="none" strike="noStrike" cap="none">
                <a:solidFill>
                  <a:srgbClr val="999999"/>
                </a:solidFill>
                <a:latin typeface="Consolas"/>
                <a:ea typeface="Consolas"/>
                <a:cs typeface="Consolas"/>
                <a:sym typeface="Consolas"/>
              </a:rPr>
              <a:t>&gt;</a:t>
            </a:r>
            <a:r>
              <a:rPr lang="en-US" sz="1000" b="0" i="0" u="none" strike="noStrike" cap="none">
                <a:solidFill>
                  <a:srgbClr val="333333"/>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333333"/>
              </a:buClr>
              <a:buSzPts val="1000"/>
              <a:buFont typeface="Consolas"/>
              <a:buNone/>
            </a:pPr>
            <a:r>
              <a:rPr lang="en-US" sz="1000" b="0" i="0" u="none" strike="noStrike" cap="none">
                <a:solidFill>
                  <a:srgbClr val="333333"/>
                </a:solidFill>
                <a:latin typeface="Consolas"/>
                <a:ea typeface="Consolas"/>
                <a:cs typeface="Consolas"/>
                <a:sym typeface="Consolas"/>
              </a:rPr>
              <a:t>    alert</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333333"/>
                </a:solidFill>
                <a:latin typeface="Consolas"/>
                <a:ea typeface="Consolas"/>
                <a:cs typeface="Consolas"/>
                <a:sym typeface="Consolas"/>
              </a:rPr>
              <a:t>elem</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333333"/>
                </a:solidFill>
                <a:latin typeface="Consolas"/>
                <a:ea typeface="Consolas"/>
                <a:cs typeface="Consolas"/>
                <a:sym typeface="Consolas"/>
              </a:rPr>
              <a:t>outerHTML</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333333"/>
                </a:solidFill>
                <a:latin typeface="Consolas"/>
                <a:ea typeface="Consolas"/>
                <a:cs typeface="Consolas"/>
                <a:sym typeface="Consolas"/>
              </a:rPr>
              <a:t> </a:t>
            </a:r>
            <a:r>
              <a:rPr lang="en-US" sz="1000" b="0" i="0" u="none" strike="noStrike" cap="none">
                <a:solidFill>
                  <a:srgbClr val="708090"/>
                </a:solidFill>
                <a:latin typeface="Consolas"/>
                <a:ea typeface="Consolas"/>
                <a:cs typeface="Consolas"/>
                <a:sym typeface="Consolas"/>
              </a:rPr>
              <a:t>// &lt;div id="elem"&gt;Hello &lt;b&gt;World&lt;/b&gt;&lt;/div&gt;</a:t>
            </a:r>
            <a:r>
              <a:rPr lang="en-US" sz="1000" b="0" i="0" u="none" strike="noStrike" cap="none">
                <a:solidFill>
                  <a:srgbClr val="333333"/>
                </a:solidFill>
                <a:latin typeface="Consolas"/>
                <a:ea typeface="Consolas"/>
                <a:cs typeface="Consolas"/>
                <a:sym typeface="Consolas"/>
              </a:rPr>
              <a:t> </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script</a:t>
            </a:r>
            <a:r>
              <a:rPr lang="en-US" sz="1000" b="0" i="0" u="none" strike="noStrike" cap="none">
                <a:solidFill>
                  <a:srgbClr val="999999"/>
                </a:solidFill>
                <a:latin typeface="Consolas"/>
                <a:ea typeface="Consolas"/>
                <a:cs typeface="Consolas"/>
                <a:sym typeface="Consolas"/>
              </a:rPr>
              <a:t>&gt;</a:t>
            </a:r>
            <a:r>
              <a:rPr lang="en-US" sz="600" b="0" i="0" u="none" strike="noStrike" cap="none">
                <a:solidFill>
                  <a:schemeClr val="dk1"/>
                </a:solidFill>
                <a:latin typeface="Trebuchet MS"/>
                <a:ea typeface="Trebuchet MS"/>
                <a:cs typeface="Trebuchet MS"/>
                <a:sym typeface="Trebuchet MS"/>
              </a:rPr>
              <a:t> </a:t>
            </a:r>
            <a:endParaRPr sz="1800" b="0" i="0" u="none" strike="noStrike" cap="none">
              <a:solidFill>
                <a:schemeClr val="dk1"/>
              </a:solidFill>
              <a:latin typeface="Arial"/>
              <a:ea typeface="Arial"/>
              <a:cs typeface="Arial"/>
              <a:sym typeface="Arial"/>
            </a:endParaRPr>
          </a:p>
        </p:txBody>
      </p:sp>
      <p:sp>
        <p:nvSpPr>
          <p:cNvPr id="828" name="Google Shape;828;p82"/>
          <p:cNvSpPr/>
          <p:nvPr/>
        </p:nvSpPr>
        <p:spPr>
          <a:xfrm>
            <a:off x="6670703" y="4768061"/>
            <a:ext cx="5025664" cy="1384995"/>
          </a:xfrm>
          <a:prstGeom prst="rect">
            <a:avLst/>
          </a:pr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div </a:t>
            </a:r>
            <a:r>
              <a:rPr lang="en-US" sz="1000" b="0" i="0" u="none" strike="noStrike" cap="none">
                <a:solidFill>
                  <a:srgbClr val="669900"/>
                </a:solidFill>
                <a:latin typeface="Consolas"/>
                <a:ea typeface="Consolas"/>
                <a:cs typeface="Consolas"/>
                <a:sym typeface="Consolas"/>
              </a:rPr>
              <a:t>id</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0077AA"/>
                </a:solidFill>
                <a:latin typeface="Consolas"/>
                <a:ea typeface="Consolas"/>
                <a:cs typeface="Consolas"/>
                <a:sym typeface="Consolas"/>
              </a:rPr>
              <a:t>news</a:t>
            </a:r>
            <a:r>
              <a:rPr lang="en-US" sz="1000" b="0" i="0" u="none" strike="noStrike" cap="none">
                <a:solidFill>
                  <a:srgbClr val="999999"/>
                </a:solidFill>
                <a:latin typeface="Consolas"/>
                <a:ea typeface="Consolas"/>
                <a:cs typeface="Consolas"/>
                <a:sym typeface="Consolas"/>
              </a:rPr>
              <a:t>"&gt;</a:t>
            </a:r>
            <a:endParaRPr sz="1000">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333333"/>
              </a:buClr>
              <a:buSzPts val="1000"/>
              <a:buFont typeface="Consolas"/>
              <a:buNone/>
            </a:pPr>
            <a:r>
              <a:rPr lang="en-US" sz="1000" b="0" i="0" u="none" strike="noStrike" cap="none">
                <a:solidFill>
                  <a:srgbClr val="333333"/>
                </a:solidFill>
                <a:latin typeface="Consolas"/>
                <a:ea typeface="Consolas"/>
                <a:cs typeface="Consolas"/>
                <a:sym typeface="Consolas"/>
              </a:rPr>
              <a:t>    </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h1</a:t>
            </a:r>
            <a:r>
              <a:rPr lang="en-US" sz="1000" b="0" i="0" u="none" strike="noStrike" cap="none">
                <a:solidFill>
                  <a:srgbClr val="999999"/>
                </a:solidFill>
                <a:latin typeface="Consolas"/>
                <a:ea typeface="Consolas"/>
                <a:cs typeface="Consolas"/>
                <a:sym typeface="Consolas"/>
              </a:rPr>
              <a:t>&gt;</a:t>
            </a:r>
            <a:r>
              <a:rPr lang="en-US" sz="1000" b="0" i="0" u="none" strike="noStrike" cap="none">
                <a:solidFill>
                  <a:srgbClr val="333333"/>
                </a:solidFill>
                <a:latin typeface="Consolas"/>
                <a:ea typeface="Consolas"/>
                <a:cs typeface="Consolas"/>
                <a:sym typeface="Consolas"/>
              </a:rPr>
              <a:t>Headline!</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h1</a:t>
            </a:r>
            <a:r>
              <a:rPr lang="en-US" sz="1000" b="0" i="0" u="none" strike="noStrike" cap="none">
                <a:solidFill>
                  <a:srgbClr val="999999"/>
                </a:solidFill>
                <a:latin typeface="Consolas"/>
                <a:ea typeface="Consolas"/>
                <a:cs typeface="Consolas"/>
                <a:sym typeface="Consolas"/>
              </a:rPr>
              <a:t>&gt;</a:t>
            </a:r>
            <a:endParaRPr sz="1000">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333333"/>
              </a:buClr>
              <a:buSzPts val="1000"/>
              <a:buFont typeface="Consolas"/>
              <a:buNone/>
            </a:pPr>
            <a:r>
              <a:rPr lang="en-US" sz="1000" b="0" i="0" u="none" strike="noStrike" cap="none">
                <a:solidFill>
                  <a:srgbClr val="333333"/>
                </a:solidFill>
                <a:latin typeface="Consolas"/>
                <a:ea typeface="Consolas"/>
                <a:cs typeface="Consolas"/>
                <a:sym typeface="Consolas"/>
              </a:rPr>
              <a:t>    </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p</a:t>
            </a:r>
            <a:r>
              <a:rPr lang="en-US" sz="1000" b="0" i="0" u="none" strike="noStrike" cap="none">
                <a:solidFill>
                  <a:srgbClr val="999999"/>
                </a:solidFill>
                <a:latin typeface="Consolas"/>
                <a:ea typeface="Consolas"/>
                <a:cs typeface="Consolas"/>
                <a:sym typeface="Consolas"/>
              </a:rPr>
              <a:t>&gt;</a:t>
            </a:r>
            <a:r>
              <a:rPr lang="en-US" sz="1000" b="0" i="0" u="none" strike="noStrike" cap="none">
                <a:solidFill>
                  <a:srgbClr val="333333"/>
                </a:solidFill>
                <a:latin typeface="Consolas"/>
                <a:ea typeface="Consolas"/>
                <a:cs typeface="Consolas"/>
                <a:sym typeface="Consolas"/>
              </a:rPr>
              <a:t>Martians attack people!</a:t>
            </a: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p</a:t>
            </a:r>
            <a:r>
              <a:rPr lang="en-US" sz="1000" b="0" i="0" u="none" strike="noStrike" cap="none">
                <a:solidFill>
                  <a:srgbClr val="999999"/>
                </a:solidFill>
                <a:latin typeface="Consolas"/>
                <a:ea typeface="Consolas"/>
                <a:cs typeface="Consolas"/>
                <a:sym typeface="Consolas"/>
              </a:rPr>
              <a:t>&gt;</a:t>
            </a:r>
            <a:endParaRPr sz="1000">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div</a:t>
            </a:r>
            <a:r>
              <a:rPr lang="en-US" sz="1000" b="0" i="0" u="none" strike="noStrike" cap="none">
                <a:solidFill>
                  <a:srgbClr val="999999"/>
                </a:solidFill>
                <a:latin typeface="Consolas"/>
                <a:ea typeface="Consolas"/>
                <a:cs typeface="Consolas"/>
                <a:sym typeface="Consolas"/>
              </a:rPr>
              <a:t>&gt;</a:t>
            </a:r>
            <a:r>
              <a:rPr lang="en-US" sz="1000" b="0" i="0" u="none" strike="noStrike" cap="none">
                <a:solidFill>
                  <a:srgbClr val="333333"/>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1000"/>
              <a:buFont typeface="Trebuchet MS"/>
              <a:buNone/>
            </a:pPr>
            <a:endParaRPr sz="1000">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script</a:t>
            </a:r>
            <a:r>
              <a:rPr lang="en-US" sz="1000" b="0" i="0" u="none" strike="noStrike" cap="none">
                <a:solidFill>
                  <a:srgbClr val="999999"/>
                </a:solidFill>
                <a:latin typeface="Consolas"/>
                <a:ea typeface="Consolas"/>
                <a:cs typeface="Consolas"/>
                <a:sym typeface="Consolas"/>
              </a:rPr>
              <a:t>&gt;</a:t>
            </a:r>
            <a:endParaRPr/>
          </a:p>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    </a:t>
            </a:r>
            <a:r>
              <a:rPr lang="en-US" sz="1000" b="0" i="0" u="none" strike="noStrike" cap="none">
                <a:solidFill>
                  <a:srgbClr val="708090"/>
                </a:solidFill>
                <a:latin typeface="Consolas"/>
                <a:ea typeface="Consolas"/>
                <a:cs typeface="Consolas"/>
                <a:sym typeface="Consolas"/>
              </a:rPr>
              <a:t>// Headline! Martians attack people!</a:t>
            </a:r>
            <a:endParaRPr sz="1000">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333333"/>
              </a:buClr>
              <a:buSzPts val="1000"/>
              <a:buFont typeface="Consolas"/>
              <a:buNone/>
            </a:pPr>
            <a:r>
              <a:rPr lang="en-US" sz="1000" b="0" i="0" u="none" strike="noStrike" cap="none">
                <a:solidFill>
                  <a:srgbClr val="333333"/>
                </a:solidFill>
                <a:latin typeface="Consolas"/>
                <a:ea typeface="Consolas"/>
                <a:cs typeface="Consolas"/>
                <a:sym typeface="Consolas"/>
              </a:rPr>
              <a:t>    alert</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333333"/>
                </a:solidFill>
                <a:latin typeface="Consolas"/>
                <a:ea typeface="Consolas"/>
                <a:cs typeface="Consolas"/>
                <a:sym typeface="Consolas"/>
              </a:rPr>
              <a:t>news</a:t>
            </a:r>
            <a:r>
              <a:rPr lang="en-US" sz="1000" b="0" i="0" u="none" strike="noStrike" cap="none">
                <a:solidFill>
                  <a:srgbClr val="999999"/>
                </a:solidFill>
                <a:latin typeface="Consolas"/>
                <a:ea typeface="Consolas"/>
                <a:cs typeface="Consolas"/>
                <a:sym typeface="Consolas"/>
              </a:rPr>
              <a:t>.</a:t>
            </a:r>
            <a:r>
              <a:rPr lang="en-US" sz="1000" b="0" i="0" u="none" strike="noStrike" cap="none">
                <a:solidFill>
                  <a:srgbClr val="333333"/>
                </a:solidFill>
                <a:latin typeface="Consolas"/>
                <a:ea typeface="Consolas"/>
                <a:cs typeface="Consolas"/>
                <a:sym typeface="Consolas"/>
              </a:rPr>
              <a:t>textContent</a:t>
            </a:r>
            <a:r>
              <a:rPr lang="en-US" sz="1000" b="0" i="0" u="none" strike="noStrike" cap="none">
                <a:solidFill>
                  <a:srgbClr val="999999"/>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999999"/>
              </a:buClr>
              <a:buSzPts val="1000"/>
              <a:buFont typeface="Consolas"/>
              <a:buNone/>
            </a:pPr>
            <a:r>
              <a:rPr lang="en-US" sz="1000" b="0" i="0" u="none" strike="noStrike" cap="none">
                <a:solidFill>
                  <a:srgbClr val="999999"/>
                </a:solidFill>
                <a:latin typeface="Consolas"/>
                <a:ea typeface="Consolas"/>
                <a:cs typeface="Consolas"/>
                <a:sym typeface="Consolas"/>
              </a:rPr>
              <a:t>&lt;/</a:t>
            </a:r>
            <a:r>
              <a:rPr lang="en-US" sz="1000" b="0" i="0" u="none" strike="noStrike" cap="none">
                <a:solidFill>
                  <a:srgbClr val="990055"/>
                </a:solidFill>
                <a:latin typeface="Consolas"/>
                <a:ea typeface="Consolas"/>
                <a:cs typeface="Consolas"/>
                <a:sym typeface="Consolas"/>
              </a:rPr>
              <a:t>script</a:t>
            </a:r>
            <a:r>
              <a:rPr lang="en-US" sz="1000" b="0" i="0" u="none" strike="noStrike" cap="none">
                <a:solidFill>
                  <a:srgbClr val="999999"/>
                </a:solidFill>
                <a:latin typeface="Consolas"/>
                <a:ea typeface="Consolas"/>
                <a:cs typeface="Consolas"/>
                <a:sym typeface="Consolas"/>
              </a:rPr>
              <a:t>&gt;</a:t>
            </a:r>
            <a:r>
              <a:rPr lang="en-US" sz="600" b="0" i="0" u="none" strike="noStrike" cap="none">
                <a:solidFill>
                  <a:schemeClr val="dk1"/>
                </a:solidFill>
                <a:latin typeface="Trebuchet MS"/>
                <a:ea typeface="Trebuchet MS"/>
                <a:cs typeface="Trebuchet MS"/>
                <a:sym typeface="Trebuchet MS"/>
              </a:rPr>
              <a: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3"/>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Adjust DOM properties: </a:t>
            </a:r>
            <a:r>
              <a:rPr lang="en-US" b="1"/>
              <a:t>HTML attributes</a:t>
            </a:r>
            <a:endParaRPr/>
          </a:p>
        </p:txBody>
      </p:sp>
      <p:sp>
        <p:nvSpPr>
          <p:cNvPr id="835" name="Google Shape;835;p83"/>
          <p:cNvSpPr txBox="1">
            <a:spLocks noGrp="1"/>
          </p:cNvSpPr>
          <p:nvPr>
            <p:ph type="body" idx="1"/>
          </p:nvPr>
        </p:nvSpPr>
        <p:spPr>
          <a:xfrm>
            <a:off x="485030" y="1569680"/>
            <a:ext cx="5263764" cy="4196433"/>
          </a:xfrm>
          <a:prstGeom prst="rect">
            <a:avLst/>
          </a:prstGeom>
          <a:noFill/>
          <a:ln>
            <a:noFill/>
          </a:ln>
        </p:spPr>
        <p:txBody>
          <a:bodyPr spcFirstLastPara="1" wrap="square" lIns="68575" tIns="34275" rIns="68575" bIns="34275" anchor="t" anchorCtr="0">
            <a:noAutofit/>
          </a:bodyPr>
          <a:lstStyle/>
          <a:p>
            <a:pPr marL="0" lvl="0" indent="0" algn="l" rtl="0">
              <a:lnSpc>
                <a:spcPct val="120000"/>
              </a:lnSpc>
              <a:spcBef>
                <a:spcPts val="0"/>
              </a:spcBef>
              <a:spcAft>
                <a:spcPts val="0"/>
              </a:spcAft>
              <a:buSzPts val="1600"/>
              <a:buNone/>
            </a:pPr>
            <a:r>
              <a:rPr lang="en-US" sz="1600">
                <a:solidFill>
                  <a:srgbClr val="A5A5A5"/>
                </a:solidFill>
              </a:rPr>
              <a:t>All attributes are accessible by using the following methods:</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hasAttribute</a:t>
            </a:r>
            <a:r>
              <a:rPr lang="en-US" sz="1600">
                <a:latin typeface="Consolas"/>
                <a:ea typeface="Consolas"/>
                <a:cs typeface="Consolas"/>
                <a:sym typeface="Consolas"/>
              </a:rPr>
              <a:t>(name)</a:t>
            </a:r>
            <a:r>
              <a:rPr lang="en-US" sz="1600">
                <a:solidFill>
                  <a:srgbClr val="A5A5A5"/>
                </a:solidFill>
              </a:rPr>
              <a:t> – to check for existence.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getAttribute</a:t>
            </a:r>
            <a:r>
              <a:rPr lang="en-US" sz="1600">
                <a:latin typeface="Consolas"/>
                <a:ea typeface="Consolas"/>
                <a:cs typeface="Consolas"/>
                <a:sym typeface="Consolas"/>
              </a:rPr>
              <a:t>(name)</a:t>
            </a:r>
            <a:r>
              <a:rPr lang="en-US" sz="1600">
                <a:solidFill>
                  <a:srgbClr val="A5A5A5"/>
                </a:solidFill>
              </a:rPr>
              <a:t> – to get the value.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setAttribute</a:t>
            </a:r>
            <a:r>
              <a:rPr lang="en-US" sz="1600">
                <a:latin typeface="Consolas"/>
                <a:ea typeface="Consolas"/>
                <a:cs typeface="Consolas"/>
                <a:sym typeface="Consolas"/>
              </a:rPr>
              <a:t>(name, value)</a:t>
            </a:r>
            <a:r>
              <a:rPr lang="en-US" sz="1600">
                <a:solidFill>
                  <a:srgbClr val="A5A5A5"/>
                </a:solidFill>
              </a:rPr>
              <a:t> – to set the value.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removeAttribute</a:t>
            </a:r>
            <a:r>
              <a:rPr lang="en-US" sz="1600">
                <a:latin typeface="Consolas"/>
                <a:ea typeface="Consolas"/>
                <a:cs typeface="Consolas"/>
                <a:sym typeface="Consolas"/>
              </a:rPr>
              <a:t>(name)</a:t>
            </a:r>
            <a:r>
              <a:rPr lang="en-US" sz="1600">
                <a:solidFill>
                  <a:srgbClr val="A5A5A5"/>
                </a:solidFill>
              </a:rPr>
              <a:t> – to remove the attribute.</a:t>
            </a:r>
            <a:endParaRPr/>
          </a:p>
          <a:p>
            <a:pPr marL="173732" marR="0" lvl="0" indent="-173732" algn="l" rtl="0">
              <a:lnSpc>
                <a:spcPct val="120000"/>
              </a:lnSpc>
              <a:spcBef>
                <a:spcPts val="1000"/>
              </a:spcBef>
              <a:spcAft>
                <a:spcPts val="0"/>
              </a:spcAft>
              <a:buClr>
                <a:schemeClr val="accent2"/>
              </a:buClr>
              <a:buSzPts val="1600"/>
              <a:buFont typeface="Arial"/>
              <a:buChar char="•"/>
            </a:pPr>
            <a:r>
              <a:rPr lang="en-US" sz="1600">
                <a:latin typeface="Consolas"/>
                <a:ea typeface="Consolas"/>
                <a:cs typeface="Consolas"/>
                <a:sym typeface="Consolas"/>
              </a:rPr>
              <a:t>elem.</a:t>
            </a:r>
            <a:r>
              <a:rPr lang="en-US" sz="1600">
                <a:solidFill>
                  <a:schemeClr val="accent2"/>
                </a:solidFill>
                <a:latin typeface="Consolas"/>
                <a:ea typeface="Consolas"/>
                <a:cs typeface="Consolas"/>
                <a:sym typeface="Consolas"/>
              </a:rPr>
              <a:t>attributes</a:t>
            </a:r>
            <a:r>
              <a:rPr lang="en-US" sz="1600">
                <a:solidFill>
                  <a:srgbClr val="A5A5A5"/>
                </a:solidFill>
              </a:rPr>
              <a:t> is a collection of all attributes.</a:t>
            </a:r>
            <a:endParaRPr/>
          </a:p>
        </p:txBody>
      </p:sp>
      <p:grpSp>
        <p:nvGrpSpPr>
          <p:cNvPr id="836" name="Google Shape;836;p83"/>
          <p:cNvGrpSpPr/>
          <p:nvPr/>
        </p:nvGrpSpPr>
        <p:grpSpPr>
          <a:xfrm>
            <a:off x="6448507" y="1370690"/>
            <a:ext cx="5383034" cy="1023065"/>
            <a:chOff x="7223086" y="2404733"/>
            <a:chExt cx="4282067" cy="1327536"/>
          </a:xfrm>
        </p:grpSpPr>
        <p:sp>
          <p:nvSpPr>
            <p:cNvPr id="837" name="Google Shape;837;p83"/>
            <p:cNvSpPr txBox="1"/>
            <p:nvPr/>
          </p:nvSpPr>
          <p:spPr>
            <a:xfrm>
              <a:off x="7223086" y="2404733"/>
              <a:ext cx="4282067" cy="399373"/>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sz="1400">
                <a:solidFill>
                  <a:srgbClr val="FFFFFF"/>
                </a:solidFill>
                <a:latin typeface="Trebuchet MS"/>
                <a:ea typeface="Trebuchet MS"/>
                <a:cs typeface="Trebuchet MS"/>
                <a:sym typeface="Trebuchet MS"/>
              </a:endParaRPr>
            </a:p>
          </p:txBody>
        </p:sp>
        <p:sp>
          <p:nvSpPr>
            <p:cNvPr id="838" name="Google Shape;838;p83"/>
            <p:cNvSpPr/>
            <p:nvPr/>
          </p:nvSpPr>
          <p:spPr>
            <a:xfrm>
              <a:off x="7223086" y="2783044"/>
              <a:ext cx="4282067" cy="949225"/>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grpSp>
        <p:nvGrpSpPr>
          <p:cNvPr id="839" name="Google Shape;839;p83"/>
          <p:cNvGrpSpPr/>
          <p:nvPr/>
        </p:nvGrpSpPr>
        <p:grpSpPr>
          <a:xfrm>
            <a:off x="6448507" y="2503631"/>
            <a:ext cx="5383034" cy="3857704"/>
            <a:chOff x="7223086" y="2404733"/>
            <a:chExt cx="4282067" cy="5005777"/>
          </a:xfrm>
        </p:grpSpPr>
        <p:sp>
          <p:nvSpPr>
            <p:cNvPr id="840" name="Google Shape;840;p83"/>
            <p:cNvSpPr txBox="1"/>
            <p:nvPr/>
          </p:nvSpPr>
          <p:spPr>
            <a:xfrm>
              <a:off x="7223086" y="2404733"/>
              <a:ext cx="4282067" cy="399373"/>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  </a:t>
              </a:r>
              <a:endParaRPr sz="1400">
                <a:solidFill>
                  <a:srgbClr val="FFFFFF"/>
                </a:solidFill>
                <a:latin typeface="Trebuchet MS"/>
                <a:ea typeface="Trebuchet MS"/>
                <a:cs typeface="Trebuchet MS"/>
                <a:sym typeface="Trebuchet MS"/>
              </a:endParaRPr>
            </a:p>
          </p:txBody>
        </p:sp>
        <p:sp>
          <p:nvSpPr>
            <p:cNvPr id="841" name="Google Shape;841;p83"/>
            <p:cNvSpPr/>
            <p:nvPr/>
          </p:nvSpPr>
          <p:spPr>
            <a:xfrm>
              <a:off x="7223086" y="2783042"/>
              <a:ext cx="4282067" cy="4627468"/>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842" name="Google Shape;842;p83"/>
          <p:cNvSpPr/>
          <p:nvPr/>
        </p:nvSpPr>
        <p:spPr>
          <a:xfrm>
            <a:off x="6511263" y="1763090"/>
            <a:ext cx="5257521" cy="55399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999999"/>
              </a:buClr>
              <a:buSzPts val="1200"/>
              <a:buFont typeface="Consolas"/>
              <a:buNone/>
            </a:pPr>
            <a:r>
              <a:rPr lang="en-US" sz="1200" b="0" i="0" u="none" strike="noStrike" cap="none">
                <a:solidFill>
                  <a:srgbClr val="999999"/>
                </a:solidFill>
                <a:latin typeface="Consolas"/>
                <a:ea typeface="Consolas"/>
                <a:cs typeface="Consolas"/>
                <a:sym typeface="Consolas"/>
              </a:rPr>
              <a:t>&lt;</a:t>
            </a:r>
            <a:r>
              <a:rPr lang="en-US" sz="1200" b="0" i="0" u="none" strike="noStrike" cap="none">
                <a:solidFill>
                  <a:srgbClr val="990055"/>
                </a:solidFill>
                <a:latin typeface="Consolas"/>
                <a:ea typeface="Consolas"/>
                <a:cs typeface="Consolas"/>
                <a:sym typeface="Consolas"/>
              </a:rPr>
              <a:t>div </a:t>
            </a:r>
            <a:r>
              <a:rPr lang="en-US" sz="1200" b="0" i="0" u="none" strike="noStrike" cap="none">
                <a:solidFill>
                  <a:srgbClr val="669900"/>
                </a:solidFill>
                <a:latin typeface="Consolas"/>
                <a:ea typeface="Consolas"/>
                <a:cs typeface="Consolas"/>
                <a:sym typeface="Consolas"/>
              </a:rPr>
              <a:t>id</a:t>
            </a:r>
            <a:r>
              <a:rPr lang="en-US" sz="1200" b="0" i="0" u="none" strike="noStrike" cap="none">
                <a:solidFill>
                  <a:srgbClr val="999999"/>
                </a:solidFill>
                <a:latin typeface="Consolas"/>
                <a:ea typeface="Consolas"/>
                <a:cs typeface="Consolas"/>
                <a:sym typeface="Consolas"/>
              </a:rPr>
              <a:t>="</a:t>
            </a:r>
            <a:r>
              <a:rPr lang="en-US" sz="1200" b="0" i="0" u="none" strike="noStrike" cap="none">
                <a:solidFill>
                  <a:srgbClr val="0077AA"/>
                </a:solidFill>
                <a:latin typeface="Consolas"/>
                <a:ea typeface="Consolas"/>
                <a:cs typeface="Consolas"/>
                <a:sym typeface="Consolas"/>
              </a:rPr>
              <a:t>order</a:t>
            </a:r>
            <a:r>
              <a:rPr lang="en-US" sz="1200" b="0" i="0" u="none" strike="noStrike" cap="none">
                <a:solidFill>
                  <a:srgbClr val="999999"/>
                </a:solidFill>
                <a:latin typeface="Consolas"/>
                <a:ea typeface="Consolas"/>
                <a:cs typeface="Consolas"/>
                <a:sym typeface="Consolas"/>
              </a:rPr>
              <a:t>"</a:t>
            </a:r>
            <a:r>
              <a:rPr lang="en-US" sz="1200" b="0" i="0" u="none" strike="noStrike" cap="none">
                <a:solidFill>
                  <a:srgbClr val="990055"/>
                </a:solidFill>
                <a:latin typeface="Consolas"/>
                <a:ea typeface="Consolas"/>
                <a:cs typeface="Consolas"/>
                <a:sym typeface="Consolas"/>
              </a:rPr>
              <a:t> </a:t>
            </a:r>
            <a:r>
              <a:rPr lang="en-US" sz="1200" b="0" i="0" u="none" strike="noStrike" cap="none">
                <a:solidFill>
                  <a:srgbClr val="669900"/>
                </a:solidFill>
                <a:latin typeface="Consolas"/>
                <a:ea typeface="Consolas"/>
                <a:cs typeface="Consolas"/>
                <a:sym typeface="Consolas"/>
              </a:rPr>
              <a:t>class</a:t>
            </a:r>
            <a:r>
              <a:rPr lang="en-US" sz="1200" b="0" i="0" u="none" strike="noStrike" cap="none">
                <a:solidFill>
                  <a:srgbClr val="999999"/>
                </a:solidFill>
                <a:latin typeface="Consolas"/>
                <a:ea typeface="Consolas"/>
                <a:cs typeface="Consolas"/>
                <a:sym typeface="Consolas"/>
              </a:rPr>
              <a:t>="</a:t>
            </a:r>
            <a:r>
              <a:rPr lang="en-US" sz="1200" b="0" i="0" u="none" strike="noStrike" cap="none">
                <a:solidFill>
                  <a:srgbClr val="0077AA"/>
                </a:solidFill>
                <a:latin typeface="Consolas"/>
                <a:ea typeface="Consolas"/>
                <a:cs typeface="Consolas"/>
                <a:sym typeface="Consolas"/>
              </a:rPr>
              <a:t>order</a:t>
            </a:r>
            <a:r>
              <a:rPr lang="en-US" sz="1200" b="0" i="0" u="none" strike="noStrike" cap="none">
                <a:solidFill>
                  <a:srgbClr val="999999"/>
                </a:solidFill>
                <a:latin typeface="Consolas"/>
                <a:ea typeface="Consolas"/>
                <a:cs typeface="Consolas"/>
                <a:sym typeface="Consolas"/>
              </a:rPr>
              <a:t>"</a:t>
            </a:r>
            <a:r>
              <a:rPr lang="en-US" sz="1200" b="0" i="0" u="none" strike="noStrike" cap="none">
                <a:solidFill>
                  <a:srgbClr val="990055"/>
                </a:solidFill>
                <a:latin typeface="Consolas"/>
                <a:ea typeface="Consolas"/>
                <a:cs typeface="Consolas"/>
                <a:sym typeface="Consolas"/>
              </a:rPr>
              <a:t> </a:t>
            </a:r>
            <a:r>
              <a:rPr lang="en-US" sz="1200" b="0" i="0" u="none" strike="noStrike" cap="none">
                <a:solidFill>
                  <a:srgbClr val="669900"/>
                </a:solidFill>
                <a:latin typeface="Consolas"/>
                <a:ea typeface="Consolas"/>
                <a:cs typeface="Consolas"/>
                <a:sym typeface="Consolas"/>
              </a:rPr>
              <a:t>data-order-state</a:t>
            </a:r>
            <a:r>
              <a:rPr lang="en-US" sz="1200" b="0" i="0" u="none" strike="noStrike" cap="none">
                <a:solidFill>
                  <a:srgbClr val="999999"/>
                </a:solidFill>
                <a:latin typeface="Consolas"/>
                <a:ea typeface="Consolas"/>
                <a:cs typeface="Consolas"/>
                <a:sym typeface="Consolas"/>
              </a:rPr>
              <a:t>="</a:t>
            </a:r>
            <a:r>
              <a:rPr lang="en-US" sz="1200" b="0" i="0" u="none" strike="noStrike" cap="none">
                <a:solidFill>
                  <a:srgbClr val="0077AA"/>
                </a:solidFill>
                <a:latin typeface="Consolas"/>
                <a:ea typeface="Consolas"/>
                <a:cs typeface="Consolas"/>
                <a:sym typeface="Consolas"/>
              </a:rPr>
              <a:t>new</a:t>
            </a:r>
            <a:r>
              <a:rPr lang="en-US" sz="1200" b="0" i="0" u="none" strike="noStrike" cap="none">
                <a:solidFill>
                  <a:srgbClr val="999999"/>
                </a:solidFill>
                <a:latin typeface="Consolas"/>
                <a:ea typeface="Consolas"/>
                <a:cs typeface="Consolas"/>
                <a:sym typeface="Consolas"/>
              </a:rPr>
              <a:t>"&gt;</a:t>
            </a:r>
            <a:r>
              <a:rPr lang="en-US" sz="1200" b="0" i="0" u="none" strike="noStrike" cap="none">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200">
                <a:solidFill>
                  <a:srgbClr val="999999"/>
                </a:solidFill>
                <a:latin typeface="Consolas"/>
                <a:ea typeface="Consolas"/>
                <a:cs typeface="Consolas"/>
                <a:sym typeface="Consolas"/>
              </a:rPr>
              <a:t>    &lt;</a:t>
            </a:r>
            <a:r>
              <a:rPr lang="en-US" sz="1200">
                <a:solidFill>
                  <a:srgbClr val="990055"/>
                </a:solidFill>
                <a:latin typeface="Consolas"/>
                <a:ea typeface="Consolas"/>
                <a:cs typeface="Consolas"/>
                <a:sym typeface="Consolas"/>
              </a:rPr>
              <a:t>p</a:t>
            </a:r>
            <a:r>
              <a:rPr lang="en-US" sz="1200">
                <a:solidFill>
                  <a:srgbClr val="999999"/>
                </a:solidFill>
                <a:latin typeface="Consolas"/>
                <a:ea typeface="Consolas"/>
                <a:cs typeface="Consolas"/>
                <a:sym typeface="Consolas"/>
              </a:rPr>
              <a:t>&gt;</a:t>
            </a:r>
            <a:r>
              <a:rPr lang="en-US" sz="1200" b="0" i="0" u="none" strike="noStrike" cap="none">
                <a:solidFill>
                  <a:srgbClr val="333333"/>
                </a:solidFill>
                <a:latin typeface="Consolas"/>
                <a:ea typeface="Consolas"/>
                <a:cs typeface="Consolas"/>
                <a:sym typeface="Consolas"/>
              </a:rPr>
              <a:t>A new order.</a:t>
            </a:r>
            <a:r>
              <a:rPr lang="en-US" sz="1200">
                <a:solidFill>
                  <a:srgbClr val="999999"/>
                </a:solidFill>
                <a:latin typeface="Consolas"/>
                <a:ea typeface="Consolas"/>
                <a:cs typeface="Consolas"/>
                <a:sym typeface="Consolas"/>
              </a:rPr>
              <a:t>&lt;/</a:t>
            </a:r>
            <a:r>
              <a:rPr lang="en-US" sz="1200">
                <a:solidFill>
                  <a:srgbClr val="990055"/>
                </a:solidFill>
                <a:latin typeface="Consolas"/>
                <a:ea typeface="Consolas"/>
                <a:cs typeface="Consolas"/>
                <a:sym typeface="Consolas"/>
              </a:rPr>
              <a:t>p</a:t>
            </a:r>
            <a:r>
              <a:rPr lang="en-US" sz="1200">
                <a:solidFill>
                  <a:srgbClr val="999999"/>
                </a:solidFill>
                <a:latin typeface="Consolas"/>
                <a:ea typeface="Consolas"/>
                <a:cs typeface="Consolas"/>
                <a:sym typeface="Consolas"/>
              </a:rPr>
              <a:t>&gt;</a:t>
            </a:r>
            <a:endParaRPr sz="12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999999"/>
              </a:buClr>
              <a:buSzPts val="1200"/>
              <a:buFont typeface="Consolas"/>
              <a:buNone/>
            </a:pPr>
            <a:r>
              <a:rPr lang="en-US" sz="1200" b="0" i="0" u="none" strike="noStrike" cap="none">
                <a:solidFill>
                  <a:srgbClr val="999999"/>
                </a:solidFill>
                <a:latin typeface="Consolas"/>
                <a:ea typeface="Consolas"/>
                <a:cs typeface="Consolas"/>
                <a:sym typeface="Consolas"/>
              </a:rPr>
              <a:t>&lt;/</a:t>
            </a:r>
            <a:r>
              <a:rPr lang="en-US" sz="1200" b="0" i="0" u="none" strike="noStrike" cap="none">
                <a:solidFill>
                  <a:srgbClr val="990055"/>
                </a:solidFill>
                <a:latin typeface="Consolas"/>
                <a:ea typeface="Consolas"/>
                <a:cs typeface="Consolas"/>
                <a:sym typeface="Consolas"/>
              </a:rPr>
              <a:t>div</a:t>
            </a:r>
            <a:r>
              <a:rPr lang="en-US" sz="1200" b="0" i="0" u="none" strike="noStrike" cap="none">
                <a:solidFill>
                  <a:srgbClr val="999999"/>
                </a:solidFill>
                <a:latin typeface="Consolas"/>
                <a:ea typeface="Consolas"/>
                <a:cs typeface="Consolas"/>
                <a:sym typeface="Consolas"/>
              </a:rPr>
              <a:t>&gt;</a:t>
            </a:r>
            <a:r>
              <a:rPr lang="en-US" sz="1200" b="0" i="0" u="none" strike="noStrike" cap="none">
                <a:solidFill>
                  <a:schemeClr val="dk1"/>
                </a:solidFill>
                <a:latin typeface="Trebuchet MS"/>
                <a:ea typeface="Trebuchet MS"/>
                <a:cs typeface="Trebuchet MS"/>
                <a:sym typeface="Trebuchet MS"/>
              </a:rPr>
              <a:t> </a:t>
            </a:r>
            <a:endParaRPr sz="1200" b="0" i="0" u="none" strike="noStrike" cap="none">
              <a:solidFill>
                <a:schemeClr val="dk1"/>
              </a:solidFill>
              <a:latin typeface="Arial"/>
              <a:ea typeface="Arial"/>
              <a:cs typeface="Arial"/>
              <a:sym typeface="Arial"/>
            </a:endParaRPr>
          </a:p>
        </p:txBody>
      </p:sp>
      <p:sp>
        <p:nvSpPr>
          <p:cNvPr id="843" name="Google Shape;843;p83"/>
          <p:cNvSpPr txBox="1"/>
          <p:nvPr/>
        </p:nvSpPr>
        <p:spPr>
          <a:xfrm>
            <a:off x="6511263" y="2923527"/>
            <a:ext cx="5203658" cy="17851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CB4B16"/>
                </a:solidFill>
                <a:latin typeface="Consolas"/>
                <a:ea typeface="Consolas"/>
                <a:cs typeface="Consolas"/>
                <a:sym typeface="Consolas"/>
              </a:rPr>
              <a:t>var</a:t>
            </a:r>
            <a:r>
              <a:rPr lang="en-US" sz="1200">
                <a:solidFill>
                  <a:srgbClr val="A5A5A5"/>
                </a:solidFill>
                <a:latin typeface="Consolas"/>
                <a:ea typeface="Consolas"/>
                <a:cs typeface="Consolas"/>
                <a:sym typeface="Consolas"/>
              </a:rPr>
              <a:t> </a:t>
            </a:r>
            <a:r>
              <a:rPr lang="en-US" sz="1200">
                <a:solidFill>
                  <a:srgbClr val="2AA198"/>
                </a:solidFill>
                <a:latin typeface="Consolas"/>
                <a:ea typeface="Consolas"/>
                <a:cs typeface="Consolas"/>
                <a:sym typeface="Consolas"/>
              </a:rPr>
              <a:t>elem </a:t>
            </a:r>
            <a:r>
              <a:rPr lang="en-US" sz="1200">
                <a:solidFill>
                  <a:schemeClr val="dk1"/>
                </a:solidFill>
                <a:latin typeface="Consolas"/>
                <a:ea typeface="Consolas"/>
                <a:cs typeface="Consolas"/>
                <a:sym typeface="Consolas"/>
              </a:rPr>
              <a:t>=</a:t>
            </a:r>
            <a:r>
              <a:rPr lang="en-US" sz="1200">
                <a:solidFill>
                  <a:srgbClr val="A5A5A5"/>
                </a:solidFill>
                <a:latin typeface="Consolas"/>
                <a:ea typeface="Consolas"/>
                <a:cs typeface="Consolas"/>
                <a:sym typeface="Consolas"/>
              </a:rPr>
              <a:t> </a:t>
            </a:r>
            <a:r>
              <a:rPr lang="en-US" sz="1200">
                <a:solidFill>
                  <a:srgbClr val="268BD2"/>
                </a:solidFill>
                <a:latin typeface="Consolas"/>
                <a:ea typeface="Consolas"/>
                <a:cs typeface="Consolas"/>
                <a:sym typeface="Consolas"/>
              </a:rPr>
              <a:t>document</a:t>
            </a:r>
            <a:r>
              <a:rPr lang="en-US" sz="1200">
                <a:solidFill>
                  <a:srgbClr val="535353"/>
                </a:solidFill>
                <a:latin typeface="Consolas"/>
                <a:ea typeface="Consolas"/>
                <a:cs typeface="Consolas"/>
                <a:sym typeface="Consolas"/>
              </a:rPr>
              <a:t>.</a:t>
            </a:r>
            <a:r>
              <a:rPr lang="en-US" sz="1200">
                <a:solidFill>
                  <a:srgbClr val="2AA198"/>
                </a:solidFill>
                <a:latin typeface="Consolas"/>
                <a:ea typeface="Consolas"/>
                <a:cs typeface="Consolas"/>
                <a:sym typeface="Consolas"/>
              </a:rPr>
              <a:t>qetElementById</a:t>
            </a:r>
            <a:r>
              <a:rPr lang="en-US" sz="1200">
                <a:solidFill>
                  <a:schemeClr val="dk1"/>
                </a:solidFill>
                <a:latin typeface="Consolas"/>
                <a:ea typeface="Consolas"/>
                <a:cs typeface="Consolas"/>
                <a:sym typeface="Consolas"/>
              </a:rPr>
              <a:t>(</a:t>
            </a:r>
            <a:r>
              <a:rPr lang="en-US" sz="1200">
                <a:solidFill>
                  <a:srgbClr val="859900"/>
                </a:solidFill>
                <a:latin typeface="Consolas"/>
                <a:ea typeface="Consolas"/>
                <a:cs typeface="Consolas"/>
                <a:sym typeface="Consolas"/>
              </a:rPr>
              <a:t>‘order’</a:t>
            </a:r>
            <a:r>
              <a:rPr lang="en-US" sz="12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200">
                <a:solidFill>
                  <a:srgbClr val="2AA198"/>
                </a:solidFill>
                <a:latin typeface="Consolas"/>
                <a:ea typeface="Consolas"/>
                <a:cs typeface="Consolas"/>
                <a:sym typeface="Consolas"/>
              </a:rPr>
              <a:t>elem</a:t>
            </a:r>
            <a:r>
              <a:rPr lang="en-US" sz="1200">
                <a:solidFill>
                  <a:schemeClr val="dk1"/>
                </a:solidFill>
                <a:latin typeface="Consolas"/>
                <a:ea typeface="Consolas"/>
                <a:cs typeface="Consolas"/>
                <a:sym typeface="Consolas"/>
              </a:rPr>
              <a:t>.getAttribute(‘class’);</a:t>
            </a:r>
            <a:endParaRPr/>
          </a:p>
          <a:p>
            <a:pPr marL="0" marR="0" lvl="0" indent="0" algn="l" rtl="0">
              <a:spcBef>
                <a:spcPts val="0"/>
              </a:spcBef>
              <a:spcAft>
                <a:spcPts val="0"/>
              </a:spcAft>
              <a:buNone/>
            </a:pPr>
            <a:r>
              <a:rPr lang="en-US" sz="1200">
                <a:solidFill>
                  <a:schemeClr val="dk1"/>
                </a:solidFill>
                <a:latin typeface="Consolas"/>
                <a:ea typeface="Consolas"/>
                <a:cs typeface="Consolas"/>
                <a:sym typeface="Consolas"/>
              </a:rPr>
              <a:t>“</a:t>
            </a:r>
            <a:r>
              <a:rPr lang="en-US" sz="1200">
                <a:solidFill>
                  <a:srgbClr val="C00000"/>
                </a:solidFill>
                <a:latin typeface="Consolas"/>
                <a:ea typeface="Consolas"/>
                <a:cs typeface="Consolas"/>
                <a:sym typeface="Consolas"/>
              </a:rPr>
              <a:t>order</a:t>
            </a:r>
            <a:r>
              <a:rPr lang="en-US" sz="12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200">
                <a:solidFill>
                  <a:srgbClr val="2AA198"/>
                </a:solidFill>
                <a:latin typeface="Consolas"/>
                <a:ea typeface="Consolas"/>
                <a:cs typeface="Consolas"/>
                <a:sym typeface="Consolas"/>
              </a:rPr>
              <a:t>elem</a:t>
            </a:r>
            <a:r>
              <a:rPr lang="en-US" sz="1200">
                <a:solidFill>
                  <a:schemeClr val="dk1"/>
                </a:solidFill>
                <a:latin typeface="Consolas"/>
                <a:ea typeface="Consolas"/>
                <a:cs typeface="Consolas"/>
                <a:sym typeface="Consolas"/>
              </a:rPr>
              <a:t>.setAttribute(‘class’, new-order);</a:t>
            </a:r>
            <a:endParaRPr/>
          </a:p>
          <a:p>
            <a:pPr marL="0" marR="0" lvl="0" indent="0" algn="l" rtl="0">
              <a:spcBef>
                <a:spcPts val="0"/>
              </a:spcBef>
              <a:spcAft>
                <a:spcPts val="0"/>
              </a:spcAft>
              <a:buNone/>
            </a:pPr>
            <a:r>
              <a:rPr lang="en-US" sz="1200">
                <a:solidFill>
                  <a:schemeClr val="lt2"/>
                </a:solidFill>
                <a:latin typeface="Consolas"/>
                <a:ea typeface="Consolas"/>
                <a:cs typeface="Consolas"/>
                <a:sym typeface="Consolas"/>
              </a:rPr>
              <a:t>undefined</a:t>
            </a:r>
            <a:endParaRPr/>
          </a:p>
          <a:p>
            <a:pPr marL="0" marR="0" lvl="0" indent="0" algn="l" rtl="0">
              <a:spcBef>
                <a:spcPts val="0"/>
              </a:spcBef>
              <a:spcAft>
                <a:spcPts val="0"/>
              </a:spcAft>
              <a:buNone/>
            </a:pPr>
            <a:r>
              <a:rPr lang="en-US" sz="1200">
                <a:solidFill>
                  <a:srgbClr val="2AA198"/>
                </a:solidFill>
                <a:latin typeface="Consolas"/>
                <a:ea typeface="Consolas"/>
                <a:cs typeface="Consolas"/>
                <a:sym typeface="Consolas"/>
              </a:rPr>
              <a:t>elem</a:t>
            </a:r>
            <a:r>
              <a:rPr lang="en-US" sz="1200">
                <a:solidFill>
                  <a:schemeClr val="dk1"/>
                </a:solidFill>
                <a:latin typeface="Consolas"/>
                <a:ea typeface="Consolas"/>
                <a:cs typeface="Consolas"/>
                <a:sym typeface="Consolas"/>
              </a:rPr>
              <a:t>.getAttribute(‘class’);</a:t>
            </a:r>
            <a:endParaRPr/>
          </a:p>
          <a:p>
            <a:pPr marL="0" marR="0" lvl="0" indent="0" algn="l" rtl="0">
              <a:spcBef>
                <a:spcPts val="0"/>
              </a:spcBef>
              <a:spcAft>
                <a:spcPts val="0"/>
              </a:spcAft>
              <a:buNone/>
            </a:pPr>
            <a:r>
              <a:rPr lang="en-US" sz="1200">
                <a:solidFill>
                  <a:schemeClr val="dk1"/>
                </a:solidFill>
                <a:latin typeface="Consolas"/>
                <a:ea typeface="Consolas"/>
                <a:cs typeface="Consolas"/>
                <a:sym typeface="Consolas"/>
              </a:rPr>
              <a:t>“</a:t>
            </a:r>
            <a:r>
              <a:rPr lang="en-US" sz="1200">
                <a:solidFill>
                  <a:srgbClr val="C00000"/>
                </a:solidFill>
                <a:latin typeface="Consolas"/>
                <a:ea typeface="Consolas"/>
                <a:cs typeface="Consolas"/>
                <a:sym typeface="Consolas"/>
              </a:rPr>
              <a:t>new-order</a:t>
            </a:r>
            <a:r>
              <a:rPr lang="en-US" sz="12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200">
                <a:solidFill>
                  <a:srgbClr val="2AA198"/>
                </a:solidFill>
                <a:latin typeface="Consolas"/>
                <a:ea typeface="Consolas"/>
                <a:cs typeface="Consolas"/>
                <a:sym typeface="Consolas"/>
              </a:rPr>
              <a:t>elem</a:t>
            </a:r>
            <a:r>
              <a:rPr lang="en-US" sz="1200">
                <a:solidFill>
                  <a:schemeClr val="dk1"/>
                </a:solidFill>
                <a:latin typeface="Consolas"/>
                <a:ea typeface="Consolas"/>
                <a:cs typeface="Consolas"/>
                <a:sym typeface="Consolas"/>
              </a:rPr>
              <a:t>.attributes;</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p:txBody>
      </p:sp>
      <p:pic>
        <p:nvPicPr>
          <p:cNvPr id="844" name="Google Shape;844;p83"/>
          <p:cNvPicPr preferRelativeResize="0"/>
          <p:nvPr/>
        </p:nvPicPr>
        <p:blipFill rotWithShape="1">
          <a:blip r:embed="rId3">
            <a:alphaModFix/>
          </a:blip>
          <a:srcRect/>
          <a:stretch/>
        </p:blipFill>
        <p:spPr>
          <a:xfrm>
            <a:off x="6482964" y="4473657"/>
            <a:ext cx="4481884" cy="1863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6"/>
          <p:cNvSpPr txBox="1">
            <a:spLocks noGrp="1"/>
          </p:cNvSpPr>
          <p:nvPr>
            <p:ph type="body" idx="1"/>
          </p:nvPr>
        </p:nvSpPr>
        <p:spPr>
          <a:xfrm>
            <a:off x="3174522" y="1561049"/>
            <a:ext cx="6117476" cy="4511040"/>
          </a:xfrm>
          <a:prstGeom prst="rect">
            <a:avLst/>
          </a:prstGeom>
          <a:noFill/>
          <a:ln>
            <a:noFill/>
          </a:ln>
        </p:spPr>
        <p:txBody>
          <a:bodyPr spcFirstLastPara="1" wrap="square" lIns="68575" tIns="34275" rIns="68575" bIns="34275" anchor="t" anchorCtr="0">
            <a:noAutofit/>
          </a:bodyPr>
          <a:lstStyle/>
          <a:p>
            <a:pPr marL="173732" lvl="0" indent="-173732" algn="l" rtl="0">
              <a:lnSpc>
                <a:spcPct val="120000"/>
              </a:lnSpc>
              <a:spcBef>
                <a:spcPts val="0"/>
              </a:spcBef>
              <a:spcAft>
                <a:spcPts val="0"/>
              </a:spcAft>
              <a:buSzPts val="1600"/>
              <a:buChar char="•"/>
            </a:pPr>
            <a:r>
              <a:rPr lang="en-US" dirty="0">
                <a:solidFill>
                  <a:srgbClr val="A5A5A5"/>
                </a:solidFill>
              </a:rPr>
              <a:t>Avoid accessing DOM in cycles</a:t>
            </a:r>
            <a:endParaRPr dirty="0"/>
          </a:p>
          <a:p>
            <a:pPr marL="173732" lvl="0" indent="-72131" algn="l" rtl="0">
              <a:lnSpc>
                <a:spcPct val="120000"/>
              </a:lnSpc>
              <a:spcBef>
                <a:spcPts val="1000"/>
              </a:spcBef>
              <a:spcAft>
                <a:spcPts val="0"/>
              </a:spcAft>
              <a:buSzPts val="1600"/>
              <a:buNone/>
            </a:pPr>
            <a:endParaRPr dirty="0">
              <a:solidFill>
                <a:srgbClr val="A5A5A5"/>
              </a:solidFill>
            </a:endParaRPr>
          </a:p>
          <a:p>
            <a:pPr marL="173732" marR="0" lvl="0" indent="-173732" algn="l" rtl="0">
              <a:lnSpc>
                <a:spcPct val="120000"/>
              </a:lnSpc>
              <a:spcBef>
                <a:spcPts val="1000"/>
              </a:spcBef>
              <a:spcAft>
                <a:spcPts val="0"/>
              </a:spcAft>
              <a:buClr>
                <a:schemeClr val="accent2"/>
              </a:buClr>
              <a:buSzPts val="1600"/>
              <a:buFont typeface="Arial"/>
              <a:buChar char="•"/>
            </a:pPr>
            <a:r>
              <a:rPr lang="en-US" dirty="0">
                <a:solidFill>
                  <a:srgbClr val="A5A5A5"/>
                </a:solidFill>
              </a:rPr>
              <a:t>Save links to DOM elements in variables</a:t>
            </a:r>
            <a:endParaRPr dirty="0"/>
          </a:p>
          <a:p>
            <a:pPr marL="173732" marR="0" lvl="0" indent="-72131" algn="l" rtl="0">
              <a:lnSpc>
                <a:spcPct val="120000"/>
              </a:lnSpc>
              <a:spcBef>
                <a:spcPts val="1000"/>
              </a:spcBef>
              <a:spcAft>
                <a:spcPts val="0"/>
              </a:spcAft>
              <a:buClr>
                <a:schemeClr val="accent2"/>
              </a:buClr>
              <a:buSzPts val="1600"/>
              <a:buFont typeface="Arial"/>
              <a:buNone/>
            </a:pPr>
            <a:endParaRPr dirty="0">
              <a:solidFill>
                <a:srgbClr val="A5A5A5"/>
              </a:solidFill>
            </a:endParaRPr>
          </a:p>
          <a:p>
            <a:pPr marL="173732" marR="0" lvl="0" indent="-173732" algn="l" rtl="0">
              <a:lnSpc>
                <a:spcPct val="120000"/>
              </a:lnSpc>
              <a:spcBef>
                <a:spcPts val="1000"/>
              </a:spcBef>
              <a:spcAft>
                <a:spcPts val="0"/>
              </a:spcAft>
              <a:buClr>
                <a:schemeClr val="accent2"/>
              </a:buClr>
              <a:buSzPts val="1600"/>
              <a:buFont typeface="Arial"/>
              <a:buChar char="•"/>
            </a:pPr>
            <a:r>
              <a:rPr lang="en-US" dirty="0">
                <a:solidFill>
                  <a:srgbClr val="A5A5A5"/>
                </a:solidFill>
              </a:rPr>
              <a:t>Better use </a:t>
            </a:r>
            <a:r>
              <a:rPr lang="en-US" dirty="0" err="1">
                <a:solidFill>
                  <a:srgbClr val="A5A5A5"/>
                </a:solidFill>
              </a:rPr>
              <a:t>querySelector</a:t>
            </a:r>
            <a:r>
              <a:rPr lang="en-US" dirty="0">
                <a:solidFill>
                  <a:srgbClr val="A5A5A5"/>
                </a:solidFill>
              </a:rPr>
              <a:t> or .</a:t>
            </a:r>
            <a:r>
              <a:rPr lang="en-US" dirty="0" err="1">
                <a:solidFill>
                  <a:srgbClr val="A5A5A5"/>
                </a:solidFill>
              </a:rPr>
              <a:t>getElementByID</a:t>
            </a:r>
            <a:endParaRPr dirty="0">
              <a:solidFill>
                <a:srgbClr val="A5A5A5"/>
              </a:solidFill>
            </a:endParaRPr>
          </a:p>
          <a:p>
            <a:pPr marL="173732" marR="0" lvl="0" indent="-72131" algn="l" rtl="0">
              <a:lnSpc>
                <a:spcPct val="120000"/>
              </a:lnSpc>
              <a:spcBef>
                <a:spcPts val="1000"/>
              </a:spcBef>
              <a:spcAft>
                <a:spcPts val="0"/>
              </a:spcAft>
              <a:buClr>
                <a:schemeClr val="accent2"/>
              </a:buClr>
              <a:buSzPts val="1600"/>
              <a:buFont typeface="Arial"/>
              <a:buNone/>
            </a:pPr>
            <a:endParaRPr dirty="0">
              <a:solidFill>
                <a:srgbClr val="A5A5A5"/>
              </a:solidFill>
            </a:endParaRPr>
          </a:p>
          <a:p>
            <a:pPr marL="173732" marR="0" lvl="0" indent="-173732" algn="l" rtl="0">
              <a:lnSpc>
                <a:spcPct val="120000"/>
              </a:lnSpc>
              <a:spcBef>
                <a:spcPts val="1000"/>
              </a:spcBef>
              <a:spcAft>
                <a:spcPts val="0"/>
              </a:spcAft>
              <a:buClr>
                <a:schemeClr val="accent2"/>
              </a:buClr>
              <a:buSzPts val="1600"/>
              <a:buFont typeface="Arial"/>
              <a:buChar char="•"/>
            </a:pPr>
            <a:r>
              <a:rPr lang="en-US" dirty="0">
                <a:solidFill>
                  <a:srgbClr val="A5A5A5"/>
                </a:solidFill>
              </a:rPr>
              <a:t>Use </a:t>
            </a:r>
            <a:r>
              <a:rPr lang="en-US" dirty="0" err="1">
                <a:solidFill>
                  <a:srgbClr val="A5A5A5"/>
                </a:solidFill>
              </a:rPr>
              <a:t>DocumentFragment</a:t>
            </a:r>
            <a:endParaRPr dirty="0">
              <a:solidFill>
                <a:srgbClr val="A5A5A5"/>
              </a:solidFill>
            </a:endParaRPr>
          </a:p>
          <a:p>
            <a:pPr marL="173732" marR="0" lvl="0" indent="-72131" algn="l" rtl="0">
              <a:lnSpc>
                <a:spcPct val="120000"/>
              </a:lnSpc>
              <a:spcBef>
                <a:spcPts val="1000"/>
              </a:spcBef>
              <a:spcAft>
                <a:spcPts val="0"/>
              </a:spcAft>
              <a:buClr>
                <a:schemeClr val="accent2"/>
              </a:buClr>
              <a:buSzPts val="1600"/>
              <a:buFont typeface="Arial"/>
              <a:buNone/>
            </a:pPr>
            <a:endParaRPr dirty="0">
              <a:solidFill>
                <a:srgbClr val="A5A5A5"/>
              </a:solidFill>
            </a:endParaRPr>
          </a:p>
          <a:p>
            <a:pPr marL="173732" marR="0" lvl="0" indent="-173732" algn="l" rtl="0">
              <a:lnSpc>
                <a:spcPct val="120000"/>
              </a:lnSpc>
              <a:spcBef>
                <a:spcPts val="1000"/>
              </a:spcBef>
              <a:spcAft>
                <a:spcPts val="0"/>
              </a:spcAft>
              <a:buClr>
                <a:schemeClr val="accent2"/>
              </a:buClr>
              <a:buSzPts val="1600"/>
              <a:buFont typeface="Arial"/>
              <a:buChar char="•"/>
            </a:pPr>
            <a:r>
              <a:rPr lang="en-US" dirty="0">
                <a:solidFill>
                  <a:srgbClr val="A5A5A5"/>
                </a:solidFill>
              </a:rPr>
              <a:t>Try to reduce the number of operations with DOM</a:t>
            </a:r>
            <a:br>
              <a:rPr lang="en-US" dirty="0">
                <a:solidFill>
                  <a:srgbClr val="A5A5A5"/>
                </a:solidFill>
              </a:rPr>
            </a:br>
            <a:endParaRPr dirty="0">
              <a:solidFill>
                <a:srgbClr val="A5A5A5"/>
              </a:solidFill>
            </a:endParaRPr>
          </a:p>
        </p:txBody>
      </p:sp>
      <p:sp>
        <p:nvSpPr>
          <p:cNvPr id="865" name="Google Shape;865;p86"/>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Best Practices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8"/>
          <p:cNvSpPr>
            <a:spLocks noGrp="1"/>
          </p:cNvSpPr>
          <p:nvPr>
            <p:ph type="pic" idx="2"/>
          </p:nvPr>
        </p:nvSpPr>
        <p:spPr>
          <a:xfrm>
            <a:off x="6091021" y="939030"/>
            <a:ext cx="6100980" cy="5541819"/>
          </a:xfrm>
          <a:prstGeom prst="rect">
            <a:avLst/>
          </a:prstGeom>
          <a:noFill/>
          <a:ln>
            <a:noFill/>
          </a:ln>
        </p:spPr>
        <p:txBody>
          <a:bodyPr spcFirstLastPara="1" wrap="square" lIns="91425" tIns="45700" rIns="91425" bIns="45700" anchor="ctr" anchorCtr="0">
            <a:noAutofit/>
          </a:bodyPr>
          <a:lstStyle/>
          <a:p>
            <a:pPr marL="0" lvl="0" indent="0" algn="ctr" rtl="0">
              <a:spcBef>
                <a:spcPts val="640"/>
              </a:spcBef>
              <a:spcAft>
                <a:spcPts val="0"/>
              </a:spcAft>
              <a:buNone/>
            </a:pPr>
            <a:endParaRPr/>
          </a:p>
        </p:txBody>
      </p:sp>
      <p:sp>
        <p:nvSpPr>
          <p:cNvPr id="501" name="Google Shape;501;p48"/>
          <p:cNvSpPr txBox="1">
            <a:spLocks noGrp="1"/>
          </p:cNvSpPr>
          <p:nvPr>
            <p:ph type="body" idx="1"/>
          </p:nvPr>
        </p:nvSpPr>
        <p:spPr>
          <a:xfrm>
            <a:off x="480485" y="1566406"/>
            <a:ext cx="5156990" cy="4675368"/>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a:solidFill>
                  <a:schemeClr val="accent2"/>
                </a:solidFill>
                <a:latin typeface="Trebuchet MS"/>
                <a:ea typeface="Trebuchet MS"/>
                <a:cs typeface="Trebuchet MS"/>
                <a:sym typeface="Trebuchet MS"/>
              </a:rPr>
              <a:t>DOM</a:t>
            </a:r>
            <a:r>
              <a:rPr lang="en-US">
                <a:solidFill>
                  <a:srgbClr val="A5A5A5"/>
                </a:solidFill>
                <a:latin typeface="Trebuchet MS"/>
                <a:ea typeface="Trebuchet MS"/>
                <a:cs typeface="Trebuchet MS"/>
                <a:sym typeface="Trebuchet MS"/>
              </a:rPr>
              <a:t> - document API (HTML web page is document)</a:t>
            </a:r>
            <a:endParaRPr/>
          </a:p>
          <a:p>
            <a:pPr marL="173732" marR="0" lvl="0" indent="-173732" algn="l" rtl="0">
              <a:lnSpc>
                <a:spcPct val="120000"/>
              </a:lnSpc>
              <a:spcBef>
                <a:spcPts val="1000"/>
              </a:spcBef>
              <a:spcAft>
                <a:spcPts val="0"/>
              </a:spcAft>
              <a:buClr>
                <a:schemeClr val="accent2"/>
              </a:buClr>
              <a:buSzPts val="1600"/>
              <a:buFont typeface="Arial"/>
              <a:buChar char="•"/>
            </a:pPr>
            <a:r>
              <a:rPr lang="en-US">
                <a:solidFill>
                  <a:schemeClr val="accent2"/>
                </a:solidFill>
                <a:latin typeface="Trebuchet MS"/>
                <a:ea typeface="Trebuchet MS"/>
                <a:cs typeface="Trebuchet MS"/>
                <a:sym typeface="Trebuchet MS"/>
              </a:rPr>
              <a:t>BOM</a:t>
            </a:r>
            <a:r>
              <a:rPr lang="en-US">
                <a:solidFill>
                  <a:srgbClr val="A5A5A5"/>
                </a:solidFill>
                <a:latin typeface="Trebuchet MS"/>
                <a:ea typeface="Trebuchet MS"/>
                <a:cs typeface="Trebuchet MS"/>
                <a:sym typeface="Trebuchet MS"/>
              </a:rPr>
              <a:t> - browser API (navigator, location, alert/prompt/confirm, history, XHR/Ajax, etc. )</a:t>
            </a:r>
            <a:endParaRPr/>
          </a:p>
          <a:p>
            <a:pPr marL="173732" marR="0" lvl="0" indent="-173732" algn="l" rtl="0">
              <a:lnSpc>
                <a:spcPct val="120000"/>
              </a:lnSpc>
              <a:spcBef>
                <a:spcPts val="1000"/>
              </a:spcBef>
              <a:spcAft>
                <a:spcPts val="0"/>
              </a:spcAft>
              <a:buClr>
                <a:schemeClr val="accent2"/>
              </a:buClr>
              <a:buSzPts val="1600"/>
              <a:buFont typeface="Arial"/>
              <a:buChar char="•"/>
            </a:pPr>
            <a:r>
              <a:rPr lang="en-US">
                <a:solidFill>
                  <a:srgbClr val="A5A5A5"/>
                </a:solidFill>
                <a:latin typeface="Trebuchet MS"/>
                <a:ea typeface="Trebuchet MS"/>
                <a:cs typeface="Trebuchet MS"/>
                <a:sym typeface="Trebuchet MS"/>
              </a:rPr>
              <a:t>JavaScript - doesn’t know from start about the DOM. Browsers teach JS about it.</a:t>
            </a:r>
            <a:endParaRPr/>
          </a:p>
          <a:p>
            <a:pPr marL="173732" marR="0" lvl="0" indent="-72131" algn="l" rtl="0">
              <a:lnSpc>
                <a:spcPct val="120000"/>
              </a:lnSpc>
              <a:spcBef>
                <a:spcPts val="1000"/>
              </a:spcBef>
              <a:spcAft>
                <a:spcPts val="0"/>
              </a:spcAft>
              <a:buClr>
                <a:schemeClr val="accent2"/>
              </a:buClr>
              <a:buSzPts val="1600"/>
              <a:buFont typeface="Arial"/>
              <a:buNone/>
            </a:pPr>
            <a:endParaRPr>
              <a:solidFill>
                <a:srgbClr val="A5A5A5"/>
              </a:solidFill>
              <a:latin typeface="Trebuchet MS"/>
              <a:ea typeface="Trebuchet MS"/>
              <a:cs typeface="Trebuchet MS"/>
              <a:sym typeface="Trebuchet MS"/>
            </a:endParaRPr>
          </a:p>
          <a:p>
            <a:pPr marL="173732" marR="0" lvl="0" indent="-173732" algn="l" rtl="0">
              <a:lnSpc>
                <a:spcPct val="120000"/>
              </a:lnSpc>
              <a:spcBef>
                <a:spcPts val="1000"/>
              </a:spcBef>
              <a:spcAft>
                <a:spcPts val="0"/>
              </a:spcAft>
              <a:buClr>
                <a:schemeClr val="accent2"/>
              </a:buClr>
              <a:buSzPts val="1600"/>
              <a:buFont typeface="Arial"/>
              <a:buChar char="•"/>
            </a:pPr>
            <a:r>
              <a:rPr lang="en-US" i="1">
                <a:solidFill>
                  <a:srgbClr val="A5A5A5"/>
                </a:solidFill>
                <a:latin typeface="Trebuchet MS"/>
                <a:ea typeface="Trebuchet MS"/>
                <a:cs typeface="Trebuchet MS"/>
                <a:sym typeface="Trebuchet MS"/>
              </a:rPr>
              <a:t>DOM is a browser API (interface) that allows programs and scripts to dynamically access and update the content, structure, and style of a document. </a:t>
            </a:r>
            <a:br>
              <a:rPr lang="en-US" i="1">
                <a:solidFill>
                  <a:srgbClr val="A5A5A5"/>
                </a:solidFill>
                <a:latin typeface="Trebuchet MS"/>
                <a:ea typeface="Trebuchet MS"/>
                <a:cs typeface="Trebuchet MS"/>
                <a:sym typeface="Trebuchet MS"/>
              </a:rPr>
            </a:br>
            <a:r>
              <a:rPr lang="en-US">
                <a:solidFill>
                  <a:srgbClr val="A5A5A5"/>
                </a:solidFill>
                <a:latin typeface="Trebuchet MS"/>
                <a:ea typeface="Trebuchet MS"/>
                <a:cs typeface="Trebuchet MS"/>
                <a:sym typeface="Trebuchet MS"/>
              </a:rPr>
              <a:t>In other words: </a:t>
            </a:r>
            <a:r>
              <a:rPr lang="en-US">
                <a:solidFill>
                  <a:schemeClr val="accent2"/>
                </a:solidFill>
                <a:latin typeface="Trebuchet MS"/>
                <a:ea typeface="Trebuchet MS"/>
                <a:cs typeface="Trebuchet MS"/>
                <a:sym typeface="Trebuchet MS"/>
              </a:rPr>
              <a:t>HTML DOM is a standard for how to get, change, add, or delete DOM entities of your HTML document</a:t>
            </a:r>
            <a:endParaRPr/>
          </a:p>
          <a:p>
            <a:pPr marL="173732" marR="0" lvl="0" indent="-72131" algn="l" rtl="0">
              <a:lnSpc>
                <a:spcPct val="120000"/>
              </a:lnSpc>
              <a:spcBef>
                <a:spcPts val="1000"/>
              </a:spcBef>
              <a:spcAft>
                <a:spcPts val="0"/>
              </a:spcAft>
              <a:buClr>
                <a:schemeClr val="accent2"/>
              </a:buClr>
              <a:buSzPts val="1600"/>
              <a:buFont typeface="Arial"/>
              <a:buNone/>
            </a:pPr>
            <a:endParaRPr/>
          </a:p>
        </p:txBody>
      </p:sp>
      <p:sp>
        <p:nvSpPr>
          <p:cNvPr id="502" name="Google Shape;502;p48"/>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What goes where: DOM, BOM, JavaScript</a:t>
            </a:r>
            <a:endParaRPr/>
          </a:p>
        </p:txBody>
      </p:sp>
      <p:pic>
        <p:nvPicPr>
          <p:cNvPr id="503" name="Google Shape;503;p48" descr="https://lh4.googleusercontent.com/KjXUDtSMJ5X4WNPoLqJo2Tpi7zWOn782zaInEfl4xH6iSayUB8aJBM5aTBm_F_pMF0wmCHHQkHIC8xeVRu-_uiqBY1fKzw4u5ujuoh38YcQ29Qd80iJoIUnja4_-pfDB_P5dGzfR"/>
          <p:cNvPicPr preferRelativeResize="0"/>
          <p:nvPr/>
        </p:nvPicPr>
        <p:blipFill rotWithShape="1">
          <a:blip r:embed="rId3">
            <a:alphaModFix/>
          </a:blip>
          <a:srcRect/>
          <a:stretch/>
        </p:blipFill>
        <p:spPr>
          <a:xfrm>
            <a:off x="6439207" y="1582310"/>
            <a:ext cx="5284752" cy="459803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9"/>
          <p:cNvSpPr txBox="1">
            <a:spLocks noGrp="1"/>
          </p:cNvSpPr>
          <p:nvPr>
            <p:ph type="title"/>
          </p:nvPr>
        </p:nvSpPr>
        <p:spPr>
          <a:xfrm>
            <a:off x="1163206" y="3826604"/>
            <a:ext cx="5429050"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BROWSER EVENTS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21" name="Google Shape;921;p91"/>
          <p:cNvGrpSpPr/>
          <p:nvPr/>
        </p:nvGrpSpPr>
        <p:grpSpPr>
          <a:xfrm>
            <a:off x="7705598" y="3979469"/>
            <a:ext cx="2566665" cy="1484709"/>
            <a:chOff x="7685278" y="3613709"/>
            <a:chExt cx="2566665" cy="1484709"/>
          </a:xfrm>
        </p:grpSpPr>
        <p:sp>
          <p:nvSpPr>
            <p:cNvPr id="922" name="Google Shape;922;p91"/>
            <p:cNvSpPr txBox="1"/>
            <p:nvPr/>
          </p:nvSpPr>
          <p:spPr>
            <a:xfrm>
              <a:off x="7685278" y="4636753"/>
              <a:ext cx="2566665" cy="461665"/>
            </a:xfrm>
            <a:prstGeom prst="rect">
              <a:avLst/>
            </a:prstGeom>
            <a:noFill/>
            <a:ln>
              <a:noFill/>
            </a:ln>
          </p:spPr>
          <p:txBody>
            <a:bodyPr spcFirstLastPara="1" wrap="square" lIns="91425" tIns="45700" rIns="91425" bIns="45700" anchor="t" anchorCtr="0">
              <a:noAutofit/>
            </a:bodyPr>
            <a:lstStyle/>
            <a:p>
              <a:pPr marL="342900" marR="0" lvl="1" indent="0" algn="l" rtl="0">
                <a:spcBef>
                  <a:spcPts val="0"/>
                </a:spcBef>
                <a:spcAft>
                  <a:spcPts val="0"/>
                </a:spcAft>
                <a:buNone/>
              </a:pPr>
              <a:r>
                <a:rPr lang="en-US" sz="2400" b="0" i="0" u="none" strike="noStrike" cap="none">
                  <a:solidFill>
                    <a:srgbClr val="A5A5A5"/>
                  </a:solidFill>
                  <a:latin typeface="Trebuchet MS"/>
                  <a:ea typeface="Trebuchet MS"/>
                  <a:cs typeface="Trebuchet MS"/>
                  <a:sym typeface="Trebuchet MS"/>
                </a:rPr>
                <a:t>Custom events.</a:t>
              </a:r>
              <a:endParaRPr sz="2400" b="0" i="0" u="none" strike="noStrike" cap="none">
                <a:solidFill>
                  <a:schemeClr val="accent2"/>
                </a:solidFill>
                <a:latin typeface="Trebuchet MS"/>
                <a:ea typeface="Trebuchet MS"/>
                <a:cs typeface="Trebuchet MS"/>
                <a:sym typeface="Trebuchet MS"/>
              </a:endParaRPr>
            </a:p>
          </p:txBody>
        </p:sp>
        <p:grpSp>
          <p:nvGrpSpPr>
            <p:cNvPr id="923" name="Google Shape;923;p91"/>
            <p:cNvGrpSpPr/>
            <p:nvPr/>
          </p:nvGrpSpPr>
          <p:grpSpPr>
            <a:xfrm>
              <a:off x="8758274" y="3613709"/>
              <a:ext cx="923827" cy="923827"/>
              <a:chOff x="8758274" y="3613709"/>
              <a:chExt cx="923827" cy="923827"/>
            </a:xfrm>
          </p:grpSpPr>
          <p:sp>
            <p:nvSpPr>
              <p:cNvPr id="924" name="Google Shape;924;p91"/>
              <p:cNvSpPr/>
              <p:nvPr/>
            </p:nvSpPr>
            <p:spPr>
              <a:xfrm>
                <a:off x="8758274" y="3613709"/>
                <a:ext cx="923827" cy="92382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nvGrpSpPr>
              <p:cNvPr id="925" name="Google Shape;925;p91"/>
              <p:cNvGrpSpPr/>
              <p:nvPr/>
            </p:nvGrpSpPr>
            <p:grpSpPr>
              <a:xfrm>
                <a:off x="9003784" y="3849044"/>
                <a:ext cx="432806" cy="432478"/>
                <a:chOff x="9525" y="-1587"/>
                <a:chExt cx="2097088" cy="2095500"/>
              </a:xfrm>
            </p:grpSpPr>
            <p:sp>
              <p:nvSpPr>
                <p:cNvPr id="926" name="Google Shape;926;p91"/>
                <p:cNvSpPr/>
                <p:nvPr/>
              </p:nvSpPr>
              <p:spPr>
                <a:xfrm>
                  <a:off x="9525" y="-1587"/>
                  <a:ext cx="657225" cy="2095500"/>
                </a:xfrm>
                <a:custGeom>
                  <a:avLst/>
                  <a:gdLst/>
                  <a:ahLst/>
                  <a:cxnLst/>
                  <a:rect l="l" t="t" r="r" b="b"/>
                  <a:pathLst>
                    <a:path w="174" h="556" extrusionOk="0">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7" y="35"/>
                        <a:pt x="87" y="35"/>
                      </a:cubicBezTo>
                      <a:cubicBezTo>
                        <a:pt x="96" y="35"/>
                        <a:pt x="104" y="43"/>
                        <a:pt x="104" y="52"/>
                      </a:cubicBezTo>
                      <a:cubicBezTo>
                        <a:pt x="104" y="89"/>
                        <a:pt x="104" y="89"/>
                        <a:pt x="104" y="89"/>
                      </a:cubicBezTo>
                      <a:cubicBezTo>
                        <a:pt x="99" y="87"/>
                        <a:pt x="93" y="87"/>
                        <a:pt x="87" y="87"/>
                      </a:cubicBezTo>
                      <a:cubicBezTo>
                        <a:pt x="81" y="87"/>
                        <a:pt x="75" y="87"/>
                        <a:pt x="70" y="89"/>
                      </a:cubicBezTo>
                      <a:lnTo>
                        <a:pt x="70" y="52"/>
                      </a:lnTo>
                      <a:close/>
                      <a:moveTo>
                        <a:pt x="104" y="504"/>
                      </a:moveTo>
                      <a:cubicBezTo>
                        <a:pt x="104" y="513"/>
                        <a:pt x="96" y="521"/>
                        <a:pt x="87" y="521"/>
                      </a:cubicBezTo>
                      <a:cubicBezTo>
                        <a:pt x="77" y="521"/>
                        <a:pt x="70" y="513"/>
                        <a:pt x="70" y="504"/>
                      </a:cubicBezTo>
                      <a:cubicBezTo>
                        <a:pt x="70" y="259"/>
                        <a:pt x="70" y="259"/>
                        <a:pt x="70" y="259"/>
                      </a:cubicBezTo>
                      <a:cubicBezTo>
                        <a:pt x="75" y="260"/>
                        <a:pt x="81" y="261"/>
                        <a:pt x="87" y="261"/>
                      </a:cubicBezTo>
                      <a:cubicBezTo>
                        <a:pt x="93" y="261"/>
                        <a:pt x="99" y="260"/>
                        <a:pt x="104" y="259"/>
                      </a:cubicBezTo>
                      <a:lnTo>
                        <a:pt x="104" y="504"/>
                      </a:lnTo>
                      <a:close/>
                      <a:moveTo>
                        <a:pt x="137" y="188"/>
                      </a:moveTo>
                      <a:cubicBezTo>
                        <a:pt x="136" y="189"/>
                        <a:pt x="136" y="190"/>
                        <a:pt x="136" y="191"/>
                      </a:cubicBezTo>
                      <a:cubicBezTo>
                        <a:pt x="134" y="196"/>
                        <a:pt x="132" y="200"/>
                        <a:pt x="129" y="204"/>
                      </a:cubicBezTo>
                      <a:cubicBezTo>
                        <a:pt x="129" y="204"/>
                        <a:pt x="129" y="204"/>
                        <a:pt x="129" y="204"/>
                      </a:cubicBezTo>
                      <a:cubicBezTo>
                        <a:pt x="126" y="208"/>
                        <a:pt x="122" y="212"/>
                        <a:pt x="118" y="215"/>
                      </a:cubicBezTo>
                      <a:cubicBezTo>
                        <a:pt x="118" y="215"/>
                        <a:pt x="118" y="215"/>
                        <a:pt x="118" y="215"/>
                      </a:cubicBezTo>
                      <a:cubicBezTo>
                        <a:pt x="114" y="218"/>
                        <a:pt x="109" y="221"/>
                        <a:pt x="104" y="223"/>
                      </a:cubicBezTo>
                      <a:cubicBezTo>
                        <a:pt x="99" y="225"/>
                        <a:pt x="93" y="226"/>
                        <a:pt x="87" y="226"/>
                      </a:cubicBezTo>
                      <a:cubicBezTo>
                        <a:pt x="81" y="226"/>
                        <a:pt x="75" y="225"/>
                        <a:pt x="70" y="223"/>
                      </a:cubicBezTo>
                      <a:cubicBezTo>
                        <a:pt x="64" y="221"/>
                        <a:pt x="60" y="218"/>
                        <a:pt x="56" y="215"/>
                      </a:cubicBezTo>
                      <a:cubicBezTo>
                        <a:pt x="56" y="215"/>
                        <a:pt x="56" y="215"/>
                        <a:pt x="55" y="215"/>
                      </a:cubicBezTo>
                      <a:cubicBezTo>
                        <a:pt x="51" y="212"/>
                        <a:pt x="48" y="208"/>
                        <a:pt x="45" y="204"/>
                      </a:cubicBezTo>
                      <a:cubicBezTo>
                        <a:pt x="45" y="204"/>
                        <a:pt x="45" y="204"/>
                        <a:pt x="45" y="204"/>
                      </a:cubicBezTo>
                      <a:cubicBezTo>
                        <a:pt x="42" y="200"/>
                        <a:pt x="40" y="196"/>
                        <a:pt x="38" y="191"/>
                      </a:cubicBezTo>
                      <a:cubicBezTo>
                        <a:pt x="38" y="190"/>
                        <a:pt x="37" y="189"/>
                        <a:pt x="37" y="188"/>
                      </a:cubicBezTo>
                      <a:cubicBezTo>
                        <a:pt x="36" y="184"/>
                        <a:pt x="35" y="179"/>
                        <a:pt x="35" y="174"/>
                      </a:cubicBezTo>
                      <a:cubicBezTo>
                        <a:pt x="35" y="169"/>
                        <a:pt x="36" y="164"/>
                        <a:pt x="37" y="159"/>
                      </a:cubicBezTo>
                      <a:cubicBezTo>
                        <a:pt x="37" y="158"/>
                        <a:pt x="38" y="157"/>
                        <a:pt x="38" y="156"/>
                      </a:cubicBezTo>
                      <a:cubicBezTo>
                        <a:pt x="40" y="152"/>
                        <a:pt x="42" y="147"/>
                        <a:pt x="45" y="144"/>
                      </a:cubicBezTo>
                      <a:cubicBezTo>
                        <a:pt x="45" y="143"/>
                        <a:pt x="45" y="143"/>
                        <a:pt x="45" y="143"/>
                      </a:cubicBezTo>
                      <a:cubicBezTo>
                        <a:pt x="48" y="139"/>
                        <a:pt x="51" y="136"/>
                        <a:pt x="55" y="132"/>
                      </a:cubicBezTo>
                      <a:cubicBezTo>
                        <a:pt x="56" y="132"/>
                        <a:pt x="56" y="132"/>
                        <a:pt x="56" y="132"/>
                      </a:cubicBezTo>
                      <a:cubicBezTo>
                        <a:pt x="60" y="129"/>
                        <a:pt x="64" y="127"/>
                        <a:pt x="70" y="125"/>
                      </a:cubicBezTo>
                      <a:cubicBezTo>
                        <a:pt x="75" y="123"/>
                        <a:pt x="81" y="122"/>
                        <a:pt x="87" y="122"/>
                      </a:cubicBezTo>
                      <a:cubicBezTo>
                        <a:pt x="93" y="122"/>
                        <a:pt x="99" y="123"/>
                        <a:pt x="104" y="125"/>
                      </a:cubicBezTo>
                      <a:cubicBezTo>
                        <a:pt x="109" y="127"/>
                        <a:pt x="114" y="129"/>
                        <a:pt x="118" y="132"/>
                      </a:cubicBezTo>
                      <a:cubicBezTo>
                        <a:pt x="118" y="132"/>
                        <a:pt x="118" y="132"/>
                        <a:pt x="118" y="132"/>
                      </a:cubicBezTo>
                      <a:cubicBezTo>
                        <a:pt x="122" y="136"/>
                        <a:pt x="126" y="139"/>
                        <a:pt x="129" y="143"/>
                      </a:cubicBezTo>
                      <a:cubicBezTo>
                        <a:pt x="129" y="143"/>
                        <a:pt x="129" y="143"/>
                        <a:pt x="129" y="144"/>
                      </a:cubicBezTo>
                      <a:cubicBezTo>
                        <a:pt x="132" y="147"/>
                        <a:pt x="134" y="152"/>
                        <a:pt x="136" y="156"/>
                      </a:cubicBezTo>
                      <a:cubicBezTo>
                        <a:pt x="136" y="157"/>
                        <a:pt x="136" y="158"/>
                        <a:pt x="137" y="159"/>
                      </a:cubicBezTo>
                      <a:cubicBezTo>
                        <a:pt x="138" y="164"/>
                        <a:pt x="139" y="169"/>
                        <a:pt x="139" y="174"/>
                      </a:cubicBezTo>
                      <a:cubicBezTo>
                        <a:pt x="139" y="179"/>
                        <a:pt x="138" y="184"/>
                        <a:pt x="137"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27" name="Google Shape;927;p91"/>
                <p:cNvSpPr/>
                <p:nvPr/>
              </p:nvSpPr>
              <p:spPr>
                <a:xfrm>
                  <a:off x="1449388" y="-1587"/>
                  <a:ext cx="657225" cy="2095500"/>
                </a:xfrm>
                <a:custGeom>
                  <a:avLst/>
                  <a:gdLst/>
                  <a:ahLst/>
                  <a:cxnLst/>
                  <a:rect l="l" t="t" r="r" b="b"/>
                  <a:pathLst>
                    <a:path w="174" h="556" extrusionOk="0">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8" y="35"/>
                        <a:pt x="87" y="35"/>
                      </a:cubicBezTo>
                      <a:cubicBezTo>
                        <a:pt x="97" y="35"/>
                        <a:pt x="105" y="43"/>
                        <a:pt x="105" y="52"/>
                      </a:cubicBezTo>
                      <a:cubicBezTo>
                        <a:pt x="105" y="89"/>
                        <a:pt x="105" y="89"/>
                        <a:pt x="105" y="89"/>
                      </a:cubicBezTo>
                      <a:cubicBezTo>
                        <a:pt x="99" y="87"/>
                        <a:pt x="93" y="87"/>
                        <a:pt x="87" y="87"/>
                      </a:cubicBezTo>
                      <a:cubicBezTo>
                        <a:pt x="81" y="87"/>
                        <a:pt x="75" y="87"/>
                        <a:pt x="70" y="89"/>
                      </a:cubicBezTo>
                      <a:lnTo>
                        <a:pt x="70" y="52"/>
                      </a:lnTo>
                      <a:close/>
                      <a:moveTo>
                        <a:pt x="105" y="504"/>
                      </a:moveTo>
                      <a:cubicBezTo>
                        <a:pt x="105" y="513"/>
                        <a:pt x="97" y="521"/>
                        <a:pt x="87" y="521"/>
                      </a:cubicBezTo>
                      <a:cubicBezTo>
                        <a:pt x="78" y="521"/>
                        <a:pt x="70" y="513"/>
                        <a:pt x="70" y="504"/>
                      </a:cubicBezTo>
                      <a:cubicBezTo>
                        <a:pt x="70" y="259"/>
                        <a:pt x="70" y="259"/>
                        <a:pt x="70" y="259"/>
                      </a:cubicBezTo>
                      <a:cubicBezTo>
                        <a:pt x="75" y="260"/>
                        <a:pt x="81" y="261"/>
                        <a:pt x="87" y="261"/>
                      </a:cubicBezTo>
                      <a:cubicBezTo>
                        <a:pt x="93" y="261"/>
                        <a:pt x="99" y="260"/>
                        <a:pt x="105" y="259"/>
                      </a:cubicBezTo>
                      <a:lnTo>
                        <a:pt x="105" y="504"/>
                      </a:lnTo>
                      <a:close/>
                      <a:moveTo>
                        <a:pt x="137" y="188"/>
                      </a:moveTo>
                      <a:cubicBezTo>
                        <a:pt x="137" y="189"/>
                        <a:pt x="136" y="190"/>
                        <a:pt x="136" y="191"/>
                      </a:cubicBezTo>
                      <a:cubicBezTo>
                        <a:pt x="134" y="196"/>
                        <a:pt x="132" y="200"/>
                        <a:pt x="129" y="204"/>
                      </a:cubicBezTo>
                      <a:cubicBezTo>
                        <a:pt x="129" y="204"/>
                        <a:pt x="129" y="204"/>
                        <a:pt x="129" y="204"/>
                      </a:cubicBezTo>
                      <a:cubicBezTo>
                        <a:pt x="126" y="208"/>
                        <a:pt x="123" y="212"/>
                        <a:pt x="119" y="215"/>
                      </a:cubicBezTo>
                      <a:cubicBezTo>
                        <a:pt x="118" y="215"/>
                        <a:pt x="118" y="215"/>
                        <a:pt x="118" y="215"/>
                      </a:cubicBezTo>
                      <a:cubicBezTo>
                        <a:pt x="114" y="218"/>
                        <a:pt x="110" y="221"/>
                        <a:pt x="105" y="223"/>
                      </a:cubicBezTo>
                      <a:cubicBezTo>
                        <a:pt x="99" y="225"/>
                        <a:pt x="93" y="226"/>
                        <a:pt x="87" y="226"/>
                      </a:cubicBezTo>
                      <a:cubicBezTo>
                        <a:pt x="81" y="226"/>
                        <a:pt x="75" y="225"/>
                        <a:pt x="70" y="223"/>
                      </a:cubicBezTo>
                      <a:cubicBezTo>
                        <a:pt x="65" y="221"/>
                        <a:pt x="60" y="218"/>
                        <a:pt x="56" y="215"/>
                      </a:cubicBezTo>
                      <a:cubicBezTo>
                        <a:pt x="56" y="215"/>
                        <a:pt x="56" y="215"/>
                        <a:pt x="56" y="215"/>
                      </a:cubicBezTo>
                      <a:cubicBezTo>
                        <a:pt x="52" y="212"/>
                        <a:pt x="48" y="208"/>
                        <a:pt x="45" y="204"/>
                      </a:cubicBezTo>
                      <a:cubicBezTo>
                        <a:pt x="45" y="204"/>
                        <a:pt x="45" y="204"/>
                        <a:pt x="45" y="204"/>
                      </a:cubicBezTo>
                      <a:cubicBezTo>
                        <a:pt x="42" y="200"/>
                        <a:pt x="40" y="196"/>
                        <a:pt x="38" y="191"/>
                      </a:cubicBezTo>
                      <a:cubicBezTo>
                        <a:pt x="38" y="190"/>
                        <a:pt x="38" y="189"/>
                        <a:pt x="37" y="188"/>
                      </a:cubicBezTo>
                      <a:cubicBezTo>
                        <a:pt x="36" y="184"/>
                        <a:pt x="35" y="179"/>
                        <a:pt x="35" y="174"/>
                      </a:cubicBezTo>
                      <a:cubicBezTo>
                        <a:pt x="35" y="169"/>
                        <a:pt x="36" y="164"/>
                        <a:pt x="37" y="159"/>
                      </a:cubicBezTo>
                      <a:cubicBezTo>
                        <a:pt x="38" y="158"/>
                        <a:pt x="38" y="157"/>
                        <a:pt x="38" y="156"/>
                      </a:cubicBezTo>
                      <a:cubicBezTo>
                        <a:pt x="40" y="152"/>
                        <a:pt x="42" y="147"/>
                        <a:pt x="45" y="144"/>
                      </a:cubicBezTo>
                      <a:cubicBezTo>
                        <a:pt x="45" y="143"/>
                        <a:pt x="45" y="143"/>
                        <a:pt x="45" y="143"/>
                      </a:cubicBezTo>
                      <a:cubicBezTo>
                        <a:pt x="48" y="139"/>
                        <a:pt x="52" y="136"/>
                        <a:pt x="56" y="132"/>
                      </a:cubicBezTo>
                      <a:cubicBezTo>
                        <a:pt x="56" y="132"/>
                        <a:pt x="56" y="132"/>
                        <a:pt x="56" y="132"/>
                      </a:cubicBezTo>
                      <a:cubicBezTo>
                        <a:pt x="60" y="129"/>
                        <a:pt x="65" y="127"/>
                        <a:pt x="70" y="125"/>
                      </a:cubicBezTo>
                      <a:cubicBezTo>
                        <a:pt x="75" y="123"/>
                        <a:pt x="81" y="122"/>
                        <a:pt x="87" y="122"/>
                      </a:cubicBezTo>
                      <a:cubicBezTo>
                        <a:pt x="93" y="122"/>
                        <a:pt x="99" y="123"/>
                        <a:pt x="105" y="125"/>
                      </a:cubicBezTo>
                      <a:cubicBezTo>
                        <a:pt x="110" y="127"/>
                        <a:pt x="114" y="129"/>
                        <a:pt x="118" y="132"/>
                      </a:cubicBezTo>
                      <a:cubicBezTo>
                        <a:pt x="118" y="132"/>
                        <a:pt x="118" y="132"/>
                        <a:pt x="119" y="132"/>
                      </a:cubicBezTo>
                      <a:cubicBezTo>
                        <a:pt x="123" y="136"/>
                        <a:pt x="126" y="139"/>
                        <a:pt x="129" y="143"/>
                      </a:cubicBezTo>
                      <a:cubicBezTo>
                        <a:pt x="129" y="143"/>
                        <a:pt x="129" y="143"/>
                        <a:pt x="129" y="144"/>
                      </a:cubicBezTo>
                      <a:cubicBezTo>
                        <a:pt x="132" y="147"/>
                        <a:pt x="134" y="152"/>
                        <a:pt x="136" y="156"/>
                      </a:cubicBezTo>
                      <a:cubicBezTo>
                        <a:pt x="136" y="157"/>
                        <a:pt x="137" y="158"/>
                        <a:pt x="137" y="159"/>
                      </a:cubicBezTo>
                      <a:cubicBezTo>
                        <a:pt x="138" y="164"/>
                        <a:pt x="139" y="169"/>
                        <a:pt x="139" y="174"/>
                      </a:cubicBezTo>
                      <a:cubicBezTo>
                        <a:pt x="139" y="179"/>
                        <a:pt x="138" y="184"/>
                        <a:pt x="137"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28" name="Google Shape;928;p91"/>
                <p:cNvSpPr/>
                <p:nvPr/>
              </p:nvSpPr>
              <p:spPr>
                <a:xfrm>
                  <a:off x="730250" y="-1587"/>
                  <a:ext cx="655638" cy="2095500"/>
                </a:xfrm>
                <a:custGeom>
                  <a:avLst/>
                  <a:gdLst/>
                  <a:ahLst/>
                  <a:cxnLst/>
                  <a:rect l="l" t="t" r="r" b="b"/>
                  <a:pathLst>
                    <a:path w="174" h="556" extrusionOk="0">
                      <a:moveTo>
                        <a:pt x="139" y="313"/>
                      </a:moveTo>
                      <a:cubicBezTo>
                        <a:pt x="139" y="52"/>
                        <a:pt x="139" y="52"/>
                        <a:pt x="139" y="52"/>
                      </a:cubicBezTo>
                      <a:cubicBezTo>
                        <a:pt x="139" y="23"/>
                        <a:pt x="116" y="0"/>
                        <a:pt x="87" y="0"/>
                      </a:cubicBezTo>
                      <a:cubicBezTo>
                        <a:pt x="58" y="0"/>
                        <a:pt x="35" y="23"/>
                        <a:pt x="35" y="52"/>
                      </a:cubicBezTo>
                      <a:cubicBezTo>
                        <a:pt x="35" y="313"/>
                        <a:pt x="35" y="313"/>
                        <a:pt x="35" y="313"/>
                      </a:cubicBezTo>
                      <a:cubicBezTo>
                        <a:pt x="14" y="329"/>
                        <a:pt x="0" y="354"/>
                        <a:pt x="0" y="382"/>
                      </a:cubicBezTo>
                      <a:cubicBezTo>
                        <a:pt x="0" y="411"/>
                        <a:pt x="14" y="435"/>
                        <a:pt x="35" y="451"/>
                      </a:cubicBezTo>
                      <a:cubicBezTo>
                        <a:pt x="35" y="504"/>
                        <a:pt x="35" y="504"/>
                        <a:pt x="35" y="504"/>
                      </a:cubicBezTo>
                      <a:cubicBezTo>
                        <a:pt x="35" y="533"/>
                        <a:pt x="58" y="556"/>
                        <a:pt x="87" y="556"/>
                      </a:cubicBezTo>
                      <a:cubicBezTo>
                        <a:pt x="116" y="556"/>
                        <a:pt x="139" y="533"/>
                        <a:pt x="139" y="504"/>
                      </a:cubicBezTo>
                      <a:cubicBezTo>
                        <a:pt x="139" y="451"/>
                        <a:pt x="139" y="451"/>
                        <a:pt x="139" y="451"/>
                      </a:cubicBezTo>
                      <a:cubicBezTo>
                        <a:pt x="160" y="435"/>
                        <a:pt x="174" y="411"/>
                        <a:pt x="174" y="382"/>
                      </a:cubicBezTo>
                      <a:cubicBezTo>
                        <a:pt x="174" y="354"/>
                        <a:pt x="160" y="329"/>
                        <a:pt x="139" y="313"/>
                      </a:cubicBezTo>
                      <a:close/>
                      <a:moveTo>
                        <a:pt x="70" y="52"/>
                      </a:moveTo>
                      <a:cubicBezTo>
                        <a:pt x="70" y="43"/>
                        <a:pt x="77" y="35"/>
                        <a:pt x="87" y="35"/>
                      </a:cubicBezTo>
                      <a:cubicBezTo>
                        <a:pt x="97" y="35"/>
                        <a:pt x="104" y="43"/>
                        <a:pt x="104" y="52"/>
                      </a:cubicBezTo>
                      <a:cubicBezTo>
                        <a:pt x="104" y="297"/>
                        <a:pt x="104" y="297"/>
                        <a:pt x="104" y="297"/>
                      </a:cubicBezTo>
                      <a:cubicBezTo>
                        <a:pt x="99" y="296"/>
                        <a:pt x="93" y="295"/>
                        <a:pt x="87" y="295"/>
                      </a:cubicBezTo>
                      <a:cubicBezTo>
                        <a:pt x="81" y="295"/>
                        <a:pt x="75" y="296"/>
                        <a:pt x="70" y="297"/>
                      </a:cubicBezTo>
                      <a:lnTo>
                        <a:pt x="70" y="52"/>
                      </a:lnTo>
                      <a:close/>
                      <a:moveTo>
                        <a:pt x="104" y="504"/>
                      </a:moveTo>
                      <a:cubicBezTo>
                        <a:pt x="104" y="513"/>
                        <a:pt x="97" y="521"/>
                        <a:pt x="87" y="521"/>
                      </a:cubicBezTo>
                      <a:cubicBezTo>
                        <a:pt x="77" y="521"/>
                        <a:pt x="70" y="513"/>
                        <a:pt x="70" y="504"/>
                      </a:cubicBezTo>
                      <a:cubicBezTo>
                        <a:pt x="70" y="467"/>
                        <a:pt x="70" y="467"/>
                        <a:pt x="70" y="467"/>
                      </a:cubicBezTo>
                      <a:cubicBezTo>
                        <a:pt x="75" y="469"/>
                        <a:pt x="81" y="469"/>
                        <a:pt x="87" y="469"/>
                      </a:cubicBezTo>
                      <a:cubicBezTo>
                        <a:pt x="93" y="469"/>
                        <a:pt x="99" y="469"/>
                        <a:pt x="104" y="467"/>
                      </a:cubicBezTo>
                      <a:lnTo>
                        <a:pt x="104" y="504"/>
                      </a:lnTo>
                      <a:close/>
                      <a:moveTo>
                        <a:pt x="137" y="397"/>
                      </a:moveTo>
                      <a:cubicBezTo>
                        <a:pt x="137" y="398"/>
                        <a:pt x="136" y="399"/>
                        <a:pt x="136" y="400"/>
                      </a:cubicBezTo>
                      <a:cubicBezTo>
                        <a:pt x="134" y="404"/>
                        <a:pt x="132" y="409"/>
                        <a:pt x="129" y="412"/>
                      </a:cubicBezTo>
                      <a:cubicBezTo>
                        <a:pt x="129" y="412"/>
                        <a:pt x="129" y="413"/>
                        <a:pt x="129" y="413"/>
                      </a:cubicBezTo>
                      <a:cubicBezTo>
                        <a:pt x="126" y="417"/>
                        <a:pt x="123" y="420"/>
                        <a:pt x="118" y="424"/>
                      </a:cubicBezTo>
                      <a:cubicBezTo>
                        <a:pt x="118" y="424"/>
                        <a:pt x="118" y="424"/>
                        <a:pt x="118" y="424"/>
                      </a:cubicBezTo>
                      <a:cubicBezTo>
                        <a:pt x="114" y="427"/>
                        <a:pt x="109" y="429"/>
                        <a:pt x="104" y="431"/>
                      </a:cubicBezTo>
                      <a:cubicBezTo>
                        <a:pt x="99" y="433"/>
                        <a:pt x="93" y="434"/>
                        <a:pt x="87" y="434"/>
                      </a:cubicBezTo>
                      <a:cubicBezTo>
                        <a:pt x="81" y="434"/>
                        <a:pt x="75" y="433"/>
                        <a:pt x="70" y="431"/>
                      </a:cubicBezTo>
                      <a:cubicBezTo>
                        <a:pt x="65" y="429"/>
                        <a:pt x="60" y="427"/>
                        <a:pt x="56" y="424"/>
                      </a:cubicBezTo>
                      <a:cubicBezTo>
                        <a:pt x="56" y="424"/>
                        <a:pt x="56" y="424"/>
                        <a:pt x="56" y="424"/>
                      </a:cubicBezTo>
                      <a:cubicBezTo>
                        <a:pt x="51" y="420"/>
                        <a:pt x="48" y="417"/>
                        <a:pt x="45" y="413"/>
                      </a:cubicBezTo>
                      <a:cubicBezTo>
                        <a:pt x="45" y="413"/>
                        <a:pt x="45" y="412"/>
                        <a:pt x="45" y="412"/>
                      </a:cubicBezTo>
                      <a:cubicBezTo>
                        <a:pt x="42" y="409"/>
                        <a:pt x="40" y="404"/>
                        <a:pt x="38" y="400"/>
                      </a:cubicBezTo>
                      <a:cubicBezTo>
                        <a:pt x="38" y="399"/>
                        <a:pt x="37" y="398"/>
                        <a:pt x="37" y="397"/>
                      </a:cubicBezTo>
                      <a:cubicBezTo>
                        <a:pt x="36" y="392"/>
                        <a:pt x="35" y="387"/>
                        <a:pt x="35" y="382"/>
                      </a:cubicBezTo>
                      <a:cubicBezTo>
                        <a:pt x="35" y="377"/>
                        <a:pt x="36" y="372"/>
                        <a:pt x="37" y="368"/>
                      </a:cubicBezTo>
                      <a:cubicBezTo>
                        <a:pt x="37" y="367"/>
                        <a:pt x="38" y="366"/>
                        <a:pt x="38" y="365"/>
                      </a:cubicBezTo>
                      <a:cubicBezTo>
                        <a:pt x="40" y="360"/>
                        <a:pt x="42" y="356"/>
                        <a:pt x="45" y="352"/>
                      </a:cubicBezTo>
                      <a:cubicBezTo>
                        <a:pt x="45" y="352"/>
                        <a:pt x="45" y="352"/>
                        <a:pt x="45" y="352"/>
                      </a:cubicBezTo>
                      <a:cubicBezTo>
                        <a:pt x="48" y="348"/>
                        <a:pt x="51" y="344"/>
                        <a:pt x="56" y="341"/>
                      </a:cubicBezTo>
                      <a:cubicBezTo>
                        <a:pt x="56" y="341"/>
                        <a:pt x="56" y="341"/>
                        <a:pt x="56" y="341"/>
                      </a:cubicBezTo>
                      <a:cubicBezTo>
                        <a:pt x="60" y="338"/>
                        <a:pt x="65" y="335"/>
                        <a:pt x="70" y="333"/>
                      </a:cubicBezTo>
                      <a:cubicBezTo>
                        <a:pt x="75" y="331"/>
                        <a:pt x="81" y="330"/>
                        <a:pt x="87" y="330"/>
                      </a:cubicBezTo>
                      <a:cubicBezTo>
                        <a:pt x="93" y="330"/>
                        <a:pt x="99" y="331"/>
                        <a:pt x="104" y="333"/>
                      </a:cubicBezTo>
                      <a:cubicBezTo>
                        <a:pt x="109" y="335"/>
                        <a:pt x="114" y="338"/>
                        <a:pt x="118" y="341"/>
                      </a:cubicBezTo>
                      <a:cubicBezTo>
                        <a:pt x="118" y="341"/>
                        <a:pt x="118" y="341"/>
                        <a:pt x="118" y="341"/>
                      </a:cubicBezTo>
                      <a:cubicBezTo>
                        <a:pt x="123" y="344"/>
                        <a:pt x="126" y="348"/>
                        <a:pt x="129" y="352"/>
                      </a:cubicBezTo>
                      <a:cubicBezTo>
                        <a:pt x="129" y="352"/>
                        <a:pt x="129" y="352"/>
                        <a:pt x="129" y="352"/>
                      </a:cubicBezTo>
                      <a:cubicBezTo>
                        <a:pt x="132" y="356"/>
                        <a:pt x="134" y="360"/>
                        <a:pt x="136" y="365"/>
                      </a:cubicBezTo>
                      <a:cubicBezTo>
                        <a:pt x="136" y="366"/>
                        <a:pt x="137" y="367"/>
                        <a:pt x="137" y="368"/>
                      </a:cubicBezTo>
                      <a:cubicBezTo>
                        <a:pt x="138" y="372"/>
                        <a:pt x="139" y="377"/>
                        <a:pt x="139" y="382"/>
                      </a:cubicBezTo>
                      <a:cubicBezTo>
                        <a:pt x="139" y="387"/>
                        <a:pt x="138" y="392"/>
                        <a:pt x="137" y="39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grpSp>
      <p:grpSp>
        <p:nvGrpSpPr>
          <p:cNvPr id="929" name="Google Shape;929;p91"/>
          <p:cNvGrpSpPr/>
          <p:nvPr/>
        </p:nvGrpSpPr>
        <p:grpSpPr>
          <a:xfrm>
            <a:off x="4595451" y="3985518"/>
            <a:ext cx="3110147" cy="1478660"/>
            <a:chOff x="4575131" y="3619758"/>
            <a:chExt cx="3110147" cy="1478660"/>
          </a:xfrm>
        </p:grpSpPr>
        <p:sp>
          <p:nvSpPr>
            <p:cNvPr id="930" name="Google Shape;930;p91"/>
            <p:cNvSpPr/>
            <p:nvPr/>
          </p:nvSpPr>
          <p:spPr>
            <a:xfrm>
              <a:off x="5620202" y="3619758"/>
              <a:ext cx="923827" cy="92382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931" name="Google Shape;931;p91"/>
            <p:cNvSpPr txBox="1"/>
            <p:nvPr/>
          </p:nvSpPr>
          <p:spPr>
            <a:xfrm>
              <a:off x="4575131" y="4636753"/>
              <a:ext cx="311014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A5A5A5"/>
                  </a:solidFill>
                  <a:latin typeface="Trebuchet MS"/>
                  <a:ea typeface="Trebuchet MS"/>
                  <a:cs typeface="Trebuchet MS"/>
                  <a:sym typeface="Trebuchet MS"/>
                </a:rPr>
                <a:t>Form and inputs events</a:t>
              </a:r>
              <a:endParaRPr sz="2400" b="1">
                <a:solidFill>
                  <a:srgbClr val="A3A0A3"/>
                </a:solidFill>
                <a:latin typeface="Trebuchet MS"/>
                <a:ea typeface="Trebuchet MS"/>
                <a:cs typeface="Trebuchet MS"/>
                <a:sym typeface="Trebuchet MS"/>
              </a:endParaRPr>
            </a:p>
          </p:txBody>
        </p:sp>
        <p:grpSp>
          <p:nvGrpSpPr>
            <p:cNvPr id="932" name="Google Shape;932;p91"/>
            <p:cNvGrpSpPr/>
            <p:nvPr/>
          </p:nvGrpSpPr>
          <p:grpSpPr>
            <a:xfrm>
              <a:off x="5832826" y="3841888"/>
              <a:ext cx="498577" cy="467467"/>
              <a:chOff x="7938" y="1588"/>
              <a:chExt cx="3867150" cy="3625850"/>
            </a:xfrm>
          </p:grpSpPr>
          <p:sp>
            <p:nvSpPr>
              <p:cNvPr id="933" name="Google Shape;933;p91"/>
              <p:cNvSpPr/>
              <p:nvPr/>
            </p:nvSpPr>
            <p:spPr>
              <a:xfrm>
                <a:off x="7938" y="1588"/>
                <a:ext cx="3867150" cy="3625850"/>
              </a:xfrm>
              <a:custGeom>
                <a:avLst/>
                <a:gdLst/>
                <a:ahLst/>
                <a:cxnLst/>
                <a:rect l="l" t="t" r="r" b="b"/>
                <a:pathLst>
                  <a:path w="1028" h="964" extrusionOk="0">
                    <a:moveTo>
                      <a:pt x="1009" y="212"/>
                    </a:moveTo>
                    <a:cubicBezTo>
                      <a:pt x="817" y="19"/>
                      <a:pt x="817" y="19"/>
                      <a:pt x="817" y="19"/>
                    </a:cubicBezTo>
                    <a:cubicBezTo>
                      <a:pt x="805" y="7"/>
                      <a:pt x="788" y="0"/>
                      <a:pt x="771" y="0"/>
                    </a:cubicBezTo>
                    <a:cubicBezTo>
                      <a:pt x="96" y="0"/>
                      <a:pt x="96" y="0"/>
                      <a:pt x="96" y="0"/>
                    </a:cubicBezTo>
                    <a:cubicBezTo>
                      <a:pt x="43" y="0"/>
                      <a:pt x="0" y="43"/>
                      <a:pt x="0" y="96"/>
                    </a:cubicBezTo>
                    <a:cubicBezTo>
                      <a:pt x="0" y="868"/>
                      <a:pt x="0" y="868"/>
                      <a:pt x="0" y="868"/>
                    </a:cubicBezTo>
                    <a:cubicBezTo>
                      <a:pt x="0" y="921"/>
                      <a:pt x="43" y="964"/>
                      <a:pt x="96" y="964"/>
                    </a:cubicBezTo>
                    <a:cubicBezTo>
                      <a:pt x="932" y="964"/>
                      <a:pt x="932" y="964"/>
                      <a:pt x="932" y="964"/>
                    </a:cubicBezTo>
                    <a:cubicBezTo>
                      <a:pt x="985" y="964"/>
                      <a:pt x="1028" y="921"/>
                      <a:pt x="1028" y="868"/>
                    </a:cubicBezTo>
                    <a:cubicBezTo>
                      <a:pt x="1028" y="257"/>
                      <a:pt x="1028" y="257"/>
                      <a:pt x="1028" y="257"/>
                    </a:cubicBezTo>
                    <a:cubicBezTo>
                      <a:pt x="1028" y="240"/>
                      <a:pt x="1022" y="224"/>
                      <a:pt x="1009" y="212"/>
                    </a:cubicBezTo>
                    <a:close/>
                    <a:moveTo>
                      <a:pt x="964" y="868"/>
                    </a:moveTo>
                    <a:cubicBezTo>
                      <a:pt x="964" y="885"/>
                      <a:pt x="950" y="900"/>
                      <a:pt x="932" y="900"/>
                    </a:cubicBezTo>
                    <a:cubicBezTo>
                      <a:pt x="96" y="900"/>
                      <a:pt x="96" y="900"/>
                      <a:pt x="96" y="900"/>
                    </a:cubicBezTo>
                    <a:cubicBezTo>
                      <a:pt x="79" y="900"/>
                      <a:pt x="64" y="885"/>
                      <a:pt x="64" y="868"/>
                    </a:cubicBezTo>
                    <a:cubicBezTo>
                      <a:pt x="64" y="96"/>
                      <a:pt x="64" y="96"/>
                      <a:pt x="64" y="96"/>
                    </a:cubicBezTo>
                    <a:cubicBezTo>
                      <a:pt x="64" y="79"/>
                      <a:pt x="79" y="64"/>
                      <a:pt x="96" y="64"/>
                    </a:cubicBezTo>
                    <a:cubicBezTo>
                      <a:pt x="739" y="64"/>
                      <a:pt x="739" y="64"/>
                      <a:pt x="739" y="64"/>
                    </a:cubicBezTo>
                    <a:cubicBezTo>
                      <a:pt x="739" y="193"/>
                      <a:pt x="739" y="193"/>
                      <a:pt x="739" y="193"/>
                    </a:cubicBezTo>
                    <a:cubicBezTo>
                      <a:pt x="739" y="193"/>
                      <a:pt x="739" y="193"/>
                      <a:pt x="739" y="193"/>
                    </a:cubicBezTo>
                    <a:cubicBezTo>
                      <a:pt x="739" y="246"/>
                      <a:pt x="782" y="289"/>
                      <a:pt x="835" y="289"/>
                    </a:cubicBezTo>
                    <a:cubicBezTo>
                      <a:pt x="868" y="289"/>
                      <a:pt x="868" y="289"/>
                      <a:pt x="868" y="289"/>
                    </a:cubicBezTo>
                    <a:cubicBezTo>
                      <a:pt x="964" y="289"/>
                      <a:pt x="964" y="289"/>
                      <a:pt x="964" y="289"/>
                    </a:cubicBezTo>
                    <a:lnTo>
                      <a:pt x="964" y="868"/>
                    </a:lnTo>
                    <a:close/>
                    <a:moveTo>
                      <a:pt x="868" y="257"/>
                    </a:moveTo>
                    <a:cubicBezTo>
                      <a:pt x="835" y="257"/>
                      <a:pt x="835" y="257"/>
                      <a:pt x="835" y="257"/>
                    </a:cubicBezTo>
                    <a:cubicBezTo>
                      <a:pt x="800" y="257"/>
                      <a:pt x="771" y="228"/>
                      <a:pt x="771" y="193"/>
                    </a:cubicBezTo>
                    <a:cubicBezTo>
                      <a:pt x="771" y="193"/>
                      <a:pt x="771" y="193"/>
                      <a:pt x="771" y="193"/>
                    </a:cubicBezTo>
                    <a:cubicBezTo>
                      <a:pt x="771" y="64"/>
                      <a:pt x="771" y="64"/>
                      <a:pt x="771" y="64"/>
                    </a:cubicBezTo>
                    <a:cubicBezTo>
                      <a:pt x="964" y="257"/>
                      <a:pt x="964" y="257"/>
                      <a:pt x="964" y="257"/>
                    </a:cubicBezTo>
                    <a:lnTo>
                      <a:pt x="868" y="2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34" name="Google Shape;934;p91"/>
              <p:cNvSpPr/>
              <p:nvPr/>
            </p:nvSpPr>
            <p:spPr>
              <a:xfrm>
                <a:off x="1820863" y="727076"/>
                <a:ext cx="727075" cy="120650"/>
              </a:xfrm>
              <a:custGeom>
                <a:avLst/>
                <a:gdLst/>
                <a:ahLst/>
                <a:cxnLst/>
                <a:rect l="l" t="t" r="r" b="b"/>
                <a:pathLst>
                  <a:path w="193" h="32" extrusionOk="0">
                    <a:moveTo>
                      <a:pt x="16" y="32"/>
                    </a:moveTo>
                    <a:cubicBezTo>
                      <a:pt x="177" y="32"/>
                      <a:pt x="177" y="32"/>
                      <a:pt x="177" y="32"/>
                    </a:cubicBezTo>
                    <a:cubicBezTo>
                      <a:pt x="186" y="32"/>
                      <a:pt x="193" y="25"/>
                      <a:pt x="193" y="16"/>
                    </a:cubicBezTo>
                    <a:cubicBezTo>
                      <a:pt x="193" y="7"/>
                      <a:pt x="186" y="0"/>
                      <a:pt x="177" y="0"/>
                    </a:cubicBezTo>
                    <a:cubicBezTo>
                      <a:pt x="16" y="0"/>
                      <a:pt x="16" y="0"/>
                      <a:pt x="16" y="0"/>
                    </a:cubicBezTo>
                    <a:cubicBezTo>
                      <a:pt x="7" y="0"/>
                      <a:pt x="0" y="7"/>
                      <a:pt x="0" y="16"/>
                    </a:cubicBezTo>
                    <a:cubicBezTo>
                      <a:pt x="0" y="25"/>
                      <a:pt x="7" y="32"/>
                      <a:pt x="16" y="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35" name="Google Shape;935;p91"/>
              <p:cNvSpPr/>
              <p:nvPr/>
            </p:nvSpPr>
            <p:spPr>
              <a:xfrm>
                <a:off x="1820863" y="1089026"/>
                <a:ext cx="727075" cy="120650"/>
              </a:xfrm>
              <a:custGeom>
                <a:avLst/>
                <a:gdLst/>
                <a:ahLst/>
                <a:cxnLst/>
                <a:rect l="l" t="t" r="r" b="b"/>
                <a:pathLst>
                  <a:path w="193" h="32" extrusionOk="0">
                    <a:moveTo>
                      <a:pt x="16" y="32"/>
                    </a:moveTo>
                    <a:cubicBezTo>
                      <a:pt x="177" y="32"/>
                      <a:pt x="177" y="32"/>
                      <a:pt x="177" y="32"/>
                    </a:cubicBezTo>
                    <a:cubicBezTo>
                      <a:pt x="186" y="32"/>
                      <a:pt x="193" y="25"/>
                      <a:pt x="193" y="16"/>
                    </a:cubicBezTo>
                    <a:cubicBezTo>
                      <a:pt x="193" y="7"/>
                      <a:pt x="186" y="0"/>
                      <a:pt x="177" y="0"/>
                    </a:cubicBezTo>
                    <a:cubicBezTo>
                      <a:pt x="16" y="0"/>
                      <a:pt x="16" y="0"/>
                      <a:pt x="16" y="0"/>
                    </a:cubicBezTo>
                    <a:cubicBezTo>
                      <a:pt x="7" y="0"/>
                      <a:pt x="0" y="7"/>
                      <a:pt x="0" y="16"/>
                    </a:cubicBezTo>
                    <a:cubicBezTo>
                      <a:pt x="0" y="25"/>
                      <a:pt x="7" y="32"/>
                      <a:pt x="16" y="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36" name="Google Shape;936;p91"/>
              <p:cNvSpPr/>
              <p:nvPr/>
            </p:nvSpPr>
            <p:spPr>
              <a:xfrm>
                <a:off x="1820863" y="1454151"/>
                <a:ext cx="1573213" cy="120650"/>
              </a:xfrm>
              <a:custGeom>
                <a:avLst/>
                <a:gdLst/>
                <a:ahLst/>
                <a:cxnLst/>
                <a:rect l="l" t="t" r="r" b="b"/>
                <a:pathLst>
                  <a:path w="418" h="32" extrusionOk="0">
                    <a:moveTo>
                      <a:pt x="0" y="16"/>
                    </a:moveTo>
                    <a:cubicBezTo>
                      <a:pt x="0" y="25"/>
                      <a:pt x="7" y="32"/>
                      <a:pt x="16" y="32"/>
                    </a:cubicBezTo>
                    <a:cubicBezTo>
                      <a:pt x="402" y="32"/>
                      <a:pt x="402" y="32"/>
                      <a:pt x="402" y="32"/>
                    </a:cubicBezTo>
                    <a:cubicBezTo>
                      <a:pt x="411" y="32"/>
                      <a:pt x="418" y="25"/>
                      <a:pt x="418" y="16"/>
                    </a:cubicBezTo>
                    <a:cubicBezTo>
                      <a:pt x="418" y="7"/>
                      <a:pt x="411" y="0"/>
                      <a:pt x="402" y="0"/>
                    </a:cubicBezTo>
                    <a:cubicBezTo>
                      <a:pt x="16" y="0"/>
                      <a:pt x="16" y="0"/>
                      <a:pt x="16" y="0"/>
                    </a:cubicBezTo>
                    <a:cubicBezTo>
                      <a:pt x="7" y="0"/>
                      <a:pt x="0" y="7"/>
                      <a:pt x="0" y="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37" name="Google Shape;937;p91"/>
              <p:cNvSpPr/>
              <p:nvPr/>
            </p:nvSpPr>
            <p:spPr>
              <a:xfrm>
                <a:off x="493713" y="2176463"/>
                <a:ext cx="2900363" cy="123825"/>
              </a:xfrm>
              <a:custGeom>
                <a:avLst/>
                <a:gdLst/>
                <a:ahLst/>
                <a:cxnLst/>
                <a:rect l="l" t="t" r="r" b="b"/>
                <a:pathLst>
                  <a:path w="771" h="33" extrusionOk="0">
                    <a:moveTo>
                      <a:pt x="755" y="0"/>
                    </a:moveTo>
                    <a:cubicBezTo>
                      <a:pt x="16" y="0"/>
                      <a:pt x="16" y="0"/>
                      <a:pt x="16" y="0"/>
                    </a:cubicBezTo>
                    <a:cubicBezTo>
                      <a:pt x="7" y="0"/>
                      <a:pt x="0" y="8"/>
                      <a:pt x="0" y="16"/>
                    </a:cubicBezTo>
                    <a:cubicBezTo>
                      <a:pt x="0" y="25"/>
                      <a:pt x="7" y="33"/>
                      <a:pt x="16" y="33"/>
                    </a:cubicBezTo>
                    <a:cubicBezTo>
                      <a:pt x="755" y="33"/>
                      <a:pt x="755" y="33"/>
                      <a:pt x="755" y="33"/>
                    </a:cubicBezTo>
                    <a:cubicBezTo>
                      <a:pt x="764" y="33"/>
                      <a:pt x="771" y="25"/>
                      <a:pt x="771" y="16"/>
                    </a:cubicBezTo>
                    <a:cubicBezTo>
                      <a:pt x="771" y="8"/>
                      <a:pt x="764" y="0"/>
                      <a:pt x="7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38" name="Google Shape;938;p91"/>
              <p:cNvSpPr/>
              <p:nvPr/>
            </p:nvSpPr>
            <p:spPr>
              <a:xfrm>
                <a:off x="493713" y="2541588"/>
                <a:ext cx="2900363" cy="119063"/>
              </a:xfrm>
              <a:custGeom>
                <a:avLst/>
                <a:gdLst/>
                <a:ahLst/>
                <a:cxnLst/>
                <a:rect l="l" t="t" r="r" b="b"/>
                <a:pathLst>
                  <a:path w="771" h="32" extrusionOk="0">
                    <a:moveTo>
                      <a:pt x="755" y="0"/>
                    </a:moveTo>
                    <a:cubicBezTo>
                      <a:pt x="16" y="0"/>
                      <a:pt x="16" y="0"/>
                      <a:pt x="16" y="0"/>
                    </a:cubicBezTo>
                    <a:cubicBezTo>
                      <a:pt x="7" y="0"/>
                      <a:pt x="0" y="7"/>
                      <a:pt x="0" y="16"/>
                    </a:cubicBezTo>
                    <a:cubicBezTo>
                      <a:pt x="0" y="25"/>
                      <a:pt x="7" y="32"/>
                      <a:pt x="16" y="32"/>
                    </a:cubicBezTo>
                    <a:cubicBezTo>
                      <a:pt x="755" y="32"/>
                      <a:pt x="755" y="32"/>
                      <a:pt x="755" y="32"/>
                    </a:cubicBezTo>
                    <a:cubicBezTo>
                      <a:pt x="764" y="32"/>
                      <a:pt x="771" y="25"/>
                      <a:pt x="771" y="16"/>
                    </a:cubicBezTo>
                    <a:cubicBezTo>
                      <a:pt x="771" y="7"/>
                      <a:pt x="764" y="0"/>
                      <a:pt x="7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39" name="Google Shape;939;p91"/>
              <p:cNvSpPr/>
              <p:nvPr/>
            </p:nvSpPr>
            <p:spPr>
              <a:xfrm>
                <a:off x="493713" y="2901951"/>
                <a:ext cx="2900363" cy="120650"/>
              </a:xfrm>
              <a:custGeom>
                <a:avLst/>
                <a:gdLst/>
                <a:ahLst/>
                <a:cxnLst/>
                <a:rect l="l" t="t" r="r" b="b"/>
                <a:pathLst>
                  <a:path w="771" h="32" extrusionOk="0">
                    <a:moveTo>
                      <a:pt x="755" y="0"/>
                    </a:moveTo>
                    <a:cubicBezTo>
                      <a:pt x="16" y="0"/>
                      <a:pt x="16" y="0"/>
                      <a:pt x="16" y="0"/>
                    </a:cubicBezTo>
                    <a:cubicBezTo>
                      <a:pt x="7" y="0"/>
                      <a:pt x="0" y="7"/>
                      <a:pt x="0" y="16"/>
                    </a:cubicBezTo>
                    <a:cubicBezTo>
                      <a:pt x="0" y="25"/>
                      <a:pt x="7" y="32"/>
                      <a:pt x="16" y="32"/>
                    </a:cubicBezTo>
                    <a:cubicBezTo>
                      <a:pt x="755" y="32"/>
                      <a:pt x="755" y="32"/>
                      <a:pt x="755" y="32"/>
                    </a:cubicBezTo>
                    <a:cubicBezTo>
                      <a:pt x="764" y="32"/>
                      <a:pt x="771" y="25"/>
                      <a:pt x="771" y="16"/>
                    </a:cubicBezTo>
                    <a:cubicBezTo>
                      <a:pt x="771" y="7"/>
                      <a:pt x="764" y="0"/>
                      <a:pt x="7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40" name="Google Shape;940;p91"/>
              <p:cNvSpPr/>
              <p:nvPr/>
            </p:nvSpPr>
            <p:spPr>
              <a:xfrm>
                <a:off x="493713" y="1814513"/>
                <a:ext cx="2900363" cy="120650"/>
              </a:xfrm>
              <a:custGeom>
                <a:avLst/>
                <a:gdLst/>
                <a:ahLst/>
                <a:cxnLst/>
                <a:rect l="l" t="t" r="r" b="b"/>
                <a:pathLst>
                  <a:path w="771" h="32" extrusionOk="0">
                    <a:moveTo>
                      <a:pt x="755" y="0"/>
                    </a:moveTo>
                    <a:cubicBezTo>
                      <a:pt x="16" y="0"/>
                      <a:pt x="16" y="0"/>
                      <a:pt x="16" y="0"/>
                    </a:cubicBezTo>
                    <a:cubicBezTo>
                      <a:pt x="7" y="0"/>
                      <a:pt x="0" y="7"/>
                      <a:pt x="0" y="16"/>
                    </a:cubicBezTo>
                    <a:cubicBezTo>
                      <a:pt x="0" y="25"/>
                      <a:pt x="7" y="32"/>
                      <a:pt x="16" y="32"/>
                    </a:cubicBezTo>
                    <a:cubicBezTo>
                      <a:pt x="755" y="32"/>
                      <a:pt x="755" y="32"/>
                      <a:pt x="755" y="32"/>
                    </a:cubicBezTo>
                    <a:cubicBezTo>
                      <a:pt x="764" y="32"/>
                      <a:pt x="771" y="25"/>
                      <a:pt x="771" y="16"/>
                    </a:cubicBezTo>
                    <a:cubicBezTo>
                      <a:pt x="771" y="7"/>
                      <a:pt x="764" y="0"/>
                      <a:pt x="7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41" name="Google Shape;941;p91"/>
              <p:cNvSpPr/>
              <p:nvPr/>
            </p:nvSpPr>
            <p:spPr>
              <a:xfrm>
                <a:off x="493713" y="608013"/>
                <a:ext cx="1087438" cy="966788"/>
              </a:xfrm>
              <a:custGeom>
                <a:avLst/>
                <a:gdLst/>
                <a:ahLst/>
                <a:cxnLst/>
                <a:rect l="l" t="t" r="r" b="b"/>
                <a:pathLst>
                  <a:path w="289" h="257" extrusionOk="0">
                    <a:moveTo>
                      <a:pt x="32" y="257"/>
                    </a:moveTo>
                    <a:cubicBezTo>
                      <a:pt x="257" y="257"/>
                      <a:pt x="257" y="257"/>
                      <a:pt x="257" y="257"/>
                    </a:cubicBezTo>
                    <a:cubicBezTo>
                      <a:pt x="274" y="257"/>
                      <a:pt x="289" y="242"/>
                      <a:pt x="289" y="225"/>
                    </a:cubicBezTo>
                    <a:cubicBezTo>
                      <a:pt x="289" y="32"/>
                      <a:pt x="289" y="32"/>
                      <a:pt x="289" y="32"/>
                    </a:cubicBezTo>
                    <a:cubicBezTo>
                      <a:pt x="289" y="14"/>
                      <a:pt x="274" y="0"/>
                      <a:pt x="257" y="0"/>
                    </a:cubicBezTo>
                    <a:cubicBezTo>
                      <a:pt x="32" y="0"/>
                      <a:pt x="32" y="0"/>
                      <a:pt x="32" y="0"/>
                    </a:cubicBezTo>
                    <a:cubicBezTo>
                      <a:pt x="14" y="0"/>
                      <a:pt x="0" y="14"/>
                      <a:pt x="0" y="32"/>
                    </a:cubicBezTo>
                    <a:cubicBezTo>
                      <a:pt x="0" y="225"/>
                      <a:pt x="0" y="225"/>
                      <a:pt x="0" y="225"/>
                    </a:cubicBezTo>
                    <a:cubicBezTo>
                      <a:pt x="0" y="242"/>
                      <a:pt x="14" y="257"/>
                      <a:pt x="32" y="257"/>
                    </a:cubicBezTo>
                    <a:close/>
                    <a:moveTo>
                      <a:pt x="64" y="64"/>
                    </a:moveTo>
                    <a:cubicBezTo>
                      <a:pt x="224" y="64"/>
                      <a:pt x="224" y="64"/>
                      <a:pt x="224" y="64"/>
                    </a:cubicBezTo>
                    <a:cubicBezTo>
                      <a:pt x="224" y="192"/>
                      <a:pt x="224" y="192"/>
                      <a:pt x="224" y="192"/>
                    </a:cubicBezTo>
                    <a:cubicBezTo>
                      <a:pt x="64" y="192"/>
                      <a:pt x="64" y="192"/>
                      <a:pt x="64" y="192"/>
                    </a:cubicBezTo>
                    <a:lnTo>
                      <a:pt x="64" y="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grpSp>
        <p:nvGrpSpPr>
          <p:cNvPr id="942" name="Google Shape;942;p91"/>
          <p:cNvGrpSpPr/>
          <p:nvPr/>
        </p:nvGrpSpPr>
        <p:grpSpPr>
          <a:xfrm>
            <a:off x="8049254" y="1828003"/>
            <a:ext cx="2382512" cy="1389454"/>
            <a:chOff x="8028934" y="1462243"/>
            <a:chExt cx="2382512" cy="1389454"/>
          </a:xfrm>
        </p:grpSpPr>
        <p:sp>
          <p:nvSpPr>
            <p:cNvPr id="943" name="Google Shape;943;p91"/>
            <p:cNvSpPr txBox="1"/>
            <p:nvPr/>
          </p:nvSpPr>
          <p:spPr>
            <a:xfrm>
              <a:off x="8028934" y="2390032"/>
              <a:ext cx="2382512"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A5A5A5"/>
                  </a:solidFill>
                  <a:latin typeface="Trebuchet MS"/>
                  <a:ea typeface="Trebuchet MS"/>
                  <a:cs typeface="Trebuchet MS"/>
                  <a:sym typeface="Trebuchet MS"/>
                </a:rPr>
                <a:t>Document events</a:t>
              </a:r>
              <a:endParaRPr sz="2400" b="1">
                <a:solidFill>
                  <a:srgbClr val="A3A0A3"/>
                </a:solidFill>
                <a:latin typeface="Trebuchet MS"/>
                <a:ea typeface="Trebuchet MS"/>
                <a:cs typeface="Trebuchet MS"/>
                <a:sym typeface="Trebuchet MS"/>
              </a:endParaRPr>
            </a:p>
          </p:txBody>
        </p:sp>
        <p:grpSp>
          <p:nvGrpSpPr>
            <p:cNvPr id="944" name="Google Shape;944;p91"/>
            <p:cNvGrpSpPr/>
            <p:nvPr/>
          </p:nvGrpSpPr>
          <p:grpSpPr>
            <a:xfrm>
              <a:off x="8758277" y="1462243"/>
              <a:ext cx="923827" cy="923827"/>
              <a:chOff x="8758277" y="1462243"/>
              <a:chExt cx="923827" cy="923827"/>
            </a:xfrm>
          </p:grpSpPr>
          <p:sp>
            <p:nvSpPr>
              <p:cNvPr id="945" name="Google Shape;945;p91"/>
              <p:cNvSpPr/>
              <p:nvPr/>
            </p:nvSpPr>
            <p:spPr>
              <a:xfrm>
                <a:off x="8758277" y="1462243"/>
                <a:ext cx="923827" cy="92382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946" name="Google Shape;946;p91"/>
              <p:cNvSpPr/>
              <p:nvPr/>
            </p:nvSpPr>
            <p:spPr>
              <a:xfrm>
                <a:off x="8988911" y="1712593"/>
                <a:ext cx="462555" cy="389960"/>
              </a:xfrm>
              <a:custGeom>
                <a:avLst/>
                <a:gdLst/>
                <a:ahLst/>
                <a:cxnLst/>
                <a:rect l="l" t="t" r="r" b="b"/>
                <a:pathLst>
                  <a:path w="2472" h="1891" extrusionOk="0">
                    <a:moveTo>
                      <a:pt x="2181" y="0"/>
                    </a:moveTo>
                    <a:cubicBezTo>
                      <a:pt x="2021" y="0"/>
                      <a:pt x="1891" y="130"/>
                      <a:pt x="1891" y="291"/>
                    </a:cubicBezTo>
                    <a:cubicBezTo>
                      <a:pt x="1891" y="378"/>
                      <a:pt x="1931" y="456"/>
                      <a:pt x="1992" y="509"/>
                    </a:cubicBezTo>
                    <a:cubicBezTo>
                      <a:pt x="1638" y="1040"/>
                      <a:pt x="1638" y="1040"/>
                      <a:pt x="1638" y="1040"/>
                    </a:cubicBezTo>
                    <a:cubicBezTo>
                      <a:pt x="1603" y="1026"/>
                      <a:pt x="1566" y="1018"/>
                      <a:pt x="1527" y="1018"/>
                    </a:cubicBezTo>
                    <a:cubicBezTo>
                      <a:pt x="1416" y="1018"/>
                      <a:pt x="1321" y="1081"/>
                      <a:pt x="1271" y="1172"/>
                    </a:cubicBezTo>
                    <a:cubicBezTo>
                      <a:pt x="1070" y="1051"/>
                      <a:pt x="1070" y="1051"/>
                      <a:pt x="1070" y="1051"/>
                    </a:cubicBezTo>
                    <a:cubicBezTo>
                      <a:pt x="1082" y="1018"/>
                      <a:pt x="1090" y="983"/>
                      <a:pt x="1090" y="946"/>
                    </a:cubicBezTo>
                    <a:cubicBezTo>
                      <a:pt x="1090" y="786"/>
                      <a:pt x="959" y="656"/>
                      <a:pt x="799" y="656"/>
                    </a:cubicBezTo>
                    <a:cubicBezTo>
                      <a:pt x="638" y="656"/>
                      <a:pt x="508" y="786"/>
                      <a:pt x="508" y="946"/>
                    </a:cubicBezTo>
                    <a:cubicBezTo>
                      <a:pt x="508" y="1033"/>
                      <a:pt x="547" y="1110"/>
                      <a:pt x="608" y="1163"/>
                    </a:cubicBezTo>
                    <a:cubicBezTo>
                      <a:pt x="457" y="1364"/>
                      <a:pt x="457" y="1364"/>
                      <a:pt x="457" y="1364"/>
                    </a:cubicBezTo>
                    <a:cubicBezTo>
                      <a:pt x="410" y="1330"/>
                      <a:pt x="352" y="1309"/>
                      <a:pt x="290" y="1309"/>
                    </a:cubicBezTo>
                    <a:cubicBezTo>
                      <a:pt x="130" y="1309"/>
                      <a:pt x="0" y="1440"/>
                      <a:pt x="0" y="1600"/>
                    </a:cubicBezTo>
                    <a:cubicBezTo>
                      <a:pt x="0" y="1761"/>
                      <a:pt x="130" y="1891"/>
                      <a:pt x="290" y="1891"/>
                    </a:cubicBezTo>
                    <a:cubicBezTo>
                      <a:pt x="449" y="1891"/>
                      <a:pt x="579" y="1761"/>
                      <a:pt x="579" y="1600"/>
                    </a:cubicBezTo>
                    <a:cubicBezTo>
                      <a:pt x="579" y="1529"/>
                      <a:pt x="553" y="1465"/>
                      <a:pt x="511" y="1415"/>
                    </a:cubicBezTo>
                    <a:cubicBezTo>
                      <a:pt x="669" y="1204"/>
                      <a:pt x="669" y="1204"/>
                      <a:pt x="669" y="1204"/>
                    </a:cubicBezTo>
                    <a:cubicBezTo>
                      <a:pt x="708" y="1224"/>
                      <a:pt x="752" y="1236"/>
                      <a:pt x="799" y="1236"/>
                    </a:cubicBezTo>
                    <a:cubicBezTo>
                      <a:pt x="896" y="1236"/>
                      <a:pt x="982" y="1188"/>
                      <a:pt x="1035" y="1115"/>
                    </a:cubicBezTo>
                    <a:cubicBezTo>
                      <a:pt x="1244" y="1241"/>
                      <a:pt x="1244" y="1241"/>
                      <a:pt x="1244" y="1241"/>
                    </a:cubicBezTo>
                    <a:cubicBezTo>
                      <a:pt x="1239" y="1263"/>
                      <a:pt x="1235" y="1285"/>
                      <a:pt x="1235" y="1309"/>
                    </a:cubicBezTo>
                    <a:cubicBezTo>
                      <a:pt x="1235" y="1469"/>
                      <a:pt x="1366" y="1600"/>
                      <a:pt x="1527" y="1600"/>
                    </a:cubicBezTo>
                    <a:cubicBezTo>
                      <a:pt x="1687" y="1600"/>
                      <a:pt x="1818" y="1469"/>
                      <a:pt x="1818" y="1309"/>
                    </a:cubicBezTo>
                    <a:cubicBezTo>
                      <a:pt x="1818" y="1214"/>
                      <a:pt x="1771" y="1130"/>
                      <a:pt x="1700" y="1077"/>
                    </a:cubicBezTo>
                    <a:cubicBezTo>
                      <a:pt x="2052" y="550"/>
                      <a:pt x="2052" y="550"/>
                      <a:pt x="2052" y="550"/>
                    </a:cubicBezTo>
                    <a:cubicBezTo>
                      <a:pt x="2091" y="570"/>
                      <a:pt x="2135" y="582"/>
                      <a:pt x="2181" y="582"/>
                    </a:cubicBezTo>
                    <a:cubicBezTo>
                      <a:pt x="2341" y="582"/>
                      <a:pt x="2472" y="451"/>
                      <a:pt x="2472" y="291"/>
                    </a:cubicBezTo>
                    <a:cubicBezTo>
                      <a:pt x="2472" y="130"/>
                      <a:pt x="2341" y="0"/>
                      <a:pt x="2181" y="0"/>
                    </a:cubicBezTo>
                    <a:close/>
                    <a:moveTo>
                      <a:pt x="290" y="1746"/>
                    </a:moveTo>
                    <a:cubicBezTo>
                      <a:pt x="210" y="1746"/>
                      <a:pt x="145" y="1681"/>
                      <a:pt x="145" y="1600"/>
                    </a:cubicBezTo>
                    <a:cubicBezTo>
                      <a:pt x="145" y="1520"/>
                      <a:pt x="210" y="1455"/>
                      <a:pt x="290" y="1455"/>
                    </a:cubicBezTo>
                    <a:cubicBezTo>
                      <a:pt x="369" y="1455"/>
                      <a:pt x="434" y="1520"/>
                      <a:pt x="434" y="1600"/>
                    </a:cubicBezTo>
                    <a:cubicBezTo>
                      <a:pt x="434" y="1681"/>
                      <a:pt x="369" y="1746"/>
                      <a:pt x="290" y="1746"/>
                    </a:cubicBezTo>
                    <a:close/>
                    <a:moveTo>
                      <a:pt x="799" y="1091"/>
                    </a:moveTo>
                    <a:cubicBezTo>
                      <a:pt x="719" y="1091"/>
                      <a:pt x="653" y="1026"/>
                      <a:pt x="653" y="946"/>
                    </a:cubicBezTo>
                    <a:cubicBezTo>
                      <a:pt x="653" y="866"/>
                      <a:pt x="719" y="801"/>
                      <a:pt x="799" y="801"/>
                    </a:cubicBezTo>
                    <a:cubicBezTo>
                      <a:pt x="879" y="801"/>
                      <a:pt x="945" y="866"/>
                      <a:pt x="945" y="946"/>
                    </a:cubicBezTo>
                    <a:cubicBezTo>
                      <a:pt x="945" y="1026"/>
                      <a:pt x="879" y="1091"/>
                      <a:pt x="799" y="1091"/>
                    </a:cubicBezTo>
                    <a:close/>
                    <a:moveTo>
                      <a:pt x="1527" y="1454"/>
                    </a:moveTo>
                    <a:cubicBezTo>
                      <a:pt x="1446" y="1454"/>
                      <a:pt x="1381" y="1389"/>
                      <a:pt x="1381" y="1309"/>
                    </a:cubicBezTo>
                    <a:cubicBezTo>
                      <a:pt x="1381" y="1229"/>
                      <a:pt x="1446" y="1164"/>
                      <a:pt x="1527" y="1164"/>
                    </a:cubicBezTo>
                    <a:cubicBezTo>
                      <a:pt x="1607" y="1164"/>
                      <a:pt x="1672" y="1229"/>
                      <a:pt x="1672" y="1309"/>
                    </a:cubicBezTo>
                    <a:cubicBezTo>
                      <a:pt x="1672" y="1389"/>
                      <a:pt x="1607" y="1454"/>
                      <a:pt x="1527" y="1454"/>
                    </a:cubicBezTo>
                    <a:close/>
                    <a:moveTo>
                      <a:pt x="2181" y="436"/>
                    </a:moveTo>
                    <a:cubicBezTo>
                      <a:pt x="2101" y="436"/>
                      <a:pt x="2037" y="371"/>
                      <a:pt x="2037" y="291"/>
                    </a:cubicBezTo>
                    <a:cubicBezTo>
                      <a:pt x="2037" y="210"/>
                      <a:pt x="2101" y="145"/>
                      <a:pt x="2181" y="145"/>
                    </a:cubicBezTo>
                    <a:cubicBezTo>
                      <a:pt x="2261" y="145"/>
                      <a:pt x="2326" y="210"/>
                      <a:pt x="2326" y="291"/>
                    </a:cubicBezTo>
                    <a:cubicBezTo>
                      <a:pt x="2326" y="371"/>
                      <a:pt x="2261" y="436"/>
                      <a:pt x="2181" y="4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grpSp>
        <p:nvGrpSpPr>
          <p:cNvPr id="947" name="Google Shape;947;p91"/>
          <p:cNvGrpSpPr/>
          <p:nvPr/>
        </p:nvGrpSpPr>
        <p:grpSpPr>
          <a:xfrm>
            <a:off x="4966389" y="1831965"/>
            <a:ext cx="2332690" cy="1400050"/>
            <a:chOff x="4946069" y="1466205"/>
            <a:chExt cx="2332690" cy="1400050"/>
          </a:xfrm>
        </p:grpSpPr>
        <p:sp>
          <p:nvSpPr>
            <p:cNvPr id="948" name="Google Shape;948;p91"/>
            <p:cNvSpPr/>
            <p:nvPr/>
          </p:nvSpPr>
          <p:spPr>
            <a:xfrm>
              <a:off x="5644245" y="1466205"/>
              <a:ext cx="923827" cy="9238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949" name="Google Shape;949;p91"/>
            <p:cNvSpPr txBox="1"/>
            <p:nvPr/>
          </p:nvSpPr>
          <p:spPr>
            <a:xfrm>
              <a:off x="4946069" y="2404590"/>
              <a:ext cx="233269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A5A5A5"/>
                  </a:solidFill>
                  <a:latin typeface="Trebuchet MS"/>
                  <a:ea typeface="Trebuchet MS"/>
                  <a:cs typeface="Trebuchet MS"/>
                  <a:sym typeface="Trebuchet MS"/>
                </a:rPr>
                <a:t>Keyboard events</a:t>
              </a:r>
              <a:endParaRPr sz="2400" b="1">
                <a:solidFill>
                  <a:srgbClr val="A3A0A3"/>
                </a:solidFill>
                <a:latin typeface="Trebuchet MS"/>
                <a:ea typeface="Trebuchet MS"/>
                <a:cs typeface="Trebuchet MS"/>
                <a:sym typeface="Trebuchet MS"/>
              </a:endParaRPr>
            </a:p>
          </p:txBody>
        </p:sp>
        <p:pic>
          <p:nvPicPr>
            <p:cNvPr id="950" name="Google Shape;950;p91"/>
            <p:cNvPicPr preferRelativeResize="0"/>
            <p:nvPr/>
          </p:nvPicPr>
          <p:blipFill rotWithShape="1">
            <a:blip r:embed="rId3">
              <a:alphaModFix/>
            </a:blip>
            <a:srcRect/>
            <a:stretch/>
          </p:blipFill>
          <p:spPr>
            <a:xfrm>
              <a:off x="5725553" y="1466382"/>
              <a:ext cx="773721" cy="773721"/>
            </a:xfrm>
            <a:prstGeom prst="rect">
              <a:avLst/>
            </a:prstGeom>
            <a:noFill/>
            <a:ln>
              <a:noFill/>
            </a:ln>
          </p:spPr>
        </p:pic>
      </p:grpSp>
      <p:grpSp>
        <p:nvGrpSpPr>
          <p:cNvPr id="951" name="Google Shape;951;p91"/>
          <p:cNvGrpSpPr/>
          <p:nvPr/>
        </p:nvGrpSpPr>
        <p:grpSpPr>
          <a:xfrm>
            <a:off x="2051560" y="3985518"/>
            <a:ext cx="1848583" cy="1478660"/>
            <a:chOff x="2031240" y="3619758"/>
            <a:chExt cx="1848583" cy="1478660"/>
          </a:xfrm>
        </p:grpSpPr>
        <p:sp>
          <p:nvSpPr>
            <p:cNvPr id="952" name="Google Shape;952;p91"/>
            <p:cNvSpPr/>
            <p:nvPr/>
          </p:nvSpPr>
          <p:spPr>
            <a:xfrm>
              <a:off x="2508748" y="3619758"/>
              <a:ext cx="923827" cy="92382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953" name="Google Shape;953;p91"/>
            <p:cNvSpPr txBox="1"/>
            <p:nvPr/>
          </p:nvSpPr>
          <p:spPr>
            <a:xfrm>
              <a:off x="2031240" y="4636753"/>
              <a:ext cx="184858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A5A5A5"/>
                  </a:solidFill>
                  <a:latin typeface="Trebuchet MS"/>
                  <a:ea typeface="Trebuchet MS"/>
                  <a:cs typeface="Trebuchet MS"/>
                  <a:sym typeface="Trebuchet MS"/>
                </a:rPr>
                <a:t>Touch events</a:t>
              </a:r>
              <a:endParaRPr sz="2400" b="1">
                <a:solidFill>
                  <a:srgbClr val="A3A0A3"/>
                </a:solidFill>
                <a:latin typeface="Trebuchet MS"/>
                <a:ea typeface="Trebuchet MS"/>
                <a:cs typeface="Trebuchet MS"/>
                <a:sym typeface="Trebuchet MS"/>
              </a:endParaRPr>
            </a:p>
          </p:txBody>
        </p:sp>
        <p:grpSp>
          <p:nvGrpSpPr>
            <p:cNvPr id="954" name="Google Shape;954;p91"/>
            <p:cNvGrpSpPr/>
            <p:nvPr/>
          </p:nvGrpSpPr>
          <p:grpSpPr>
            <a:xfrm>
              <a:off x="2777411" y="3831172"/>
              <a:ext cx="386499" cy="505998"/>
              <a:chOff x="-990600" y="3375025"/>
              <a:chExt cx="571500" cy="828675"/>
            </a:xfrm>
          </p:grpSpPr>
          <p:sp>
            <p:nvSpPr>
              <p:cNvPr id="955" name="Google Shape;955;p91"/>
              <p:cNvSpPr/>
              <p:nvPr/>
            </p:nvSpPr>
            <p:spPr>
              <a:xfrm>
                <a:off x="-990600" y="3375025"/>
                <a:ext cx="571500" cy="828675"/>
              </a:xfrm>
              <a:custGeom>
                <a:avLst/>
                <a:gdLst/>
                <a:ahLst/>
                <a:cxnLst/>
                <a:rect l="l" t="t" r="r" b="b"/>
                <a:pathLst>
                  <a:path w="152" h="220" extrusionOk="0">
                    <a:moveTo>
                      <a:pt x="131" y="0"/>
                    </a:moveTo>
                    <a:cubicBezTo>
                      <a:pt x="21" y="0"/>
                      <a:pt x="21" y="0"/>
                      <a:pt x="21" y="0"/>
                    </a:cubicBezTo>
                    <a:cubicBezTo>
                      <a:pt x="10" y="0"/>
                      <a:pt x="0" y="9"/>
                      <a:pt x="0" y="21"/>
                    </a:cubicBezTo>
                    <a:cubicBezTo>
                      <a:pt x="0" y="199"/>
                      <a:pt x="0" y="199"/>
                      <a:pt x="0" y="199"/>
                    </a:cubicBezTo>
                    <a:cubicBezTo>
                      <a:pt x="0" y="211"/>
                      <a:pt x="10" y="220"/>
                      <a:pt x="21" y="220"/>
                    </a:cubicBezTo>
                    <a:cubicBezTo>
                      <a:pt x="131" y="220"/>
                      <a:pt x="131" y="220"/>
                      <a:pt x="131" y="220"/>
                    </a:cubicBezTo>
                    <a:cubicBezTo>
                      <a:pt x="142" y="220"/>
                      <a:pt x="152" y="211"/>
                      <a:pt x="152" y="199"/>
                    </a:cubicBezTo>
                    <a:cubicBezTo>
                      <a:pt x="152" y="21"/>
                      <a:pt x="152" y="21"/>
                      <a:pt x="152" y="21"/>
                    </a:cubicBezTo>
                    <a:cubicBezTo>
                      <a:pt x="152" y="9"/>
                      <a:pt x="142" y="0"/>
                      <a:pt x="131" y="0"/>
                    </a:cubicBezTo>
                    <a:close/>
                    <a:moveTo>
                      <a:pt x="138" y="199"/>
                    </a:moveTo>
                    <a:cubicBezTo>
                      <a:pt x="138" y="203"/>
                      <a:pt x="135" y="206"/>
                      <a:pt x="131" y="206"/>
                    </a:cubicBezTo>
                    <a:cubicBezTo>
                      <a:pt x="21" y="206"/>
                      <a:pt x="21" y="206"/>
                      <a:pt x="21" y="206"/>
                    </a:cubicBezTo>
                    <a:cubicBezTo>
                      <a:pt x="17" y="206"/>
                      <a:pt x="14" y="203"/>
                      <a:pt x="14" y="199"/>
                    </a:cubicBezTo>
                    <a:cubicBezTo>
                      <a:pt x="14" y="186"/>
                      <a:pt x="14" y="186"/>
                      <a:pt x="14" y="186"/>
                    </a:cubicBezTo>
                    <a:cubicBezTo>
                      <a:pt x="138" y="186"/>
                      <a:pt x="138" y="186"/>
                      <a:pt x="138" y="186"/>
                    </a:cubicBezTo>
                    <a:lnTo>
                      <a:pt x="138" y="199"/>
                    </a:lnTo>
                    <a:close/>
                    <a:moveTo>
                      <a:pt x="138" y="179"/>
                    </a:moveTo>
                    <a:cubicBezTo>
                      <a:pt x="14" y="179"/>
                      <a:pt x="14" y="179"/>
                      <a:pt x="14" y="179"/>
                    </a:cubicBezTo>
                    <a:cubicBezTo>
                      <a:pt x="14" y="41"/>
                      <a:pt x="14" y="41"/>
                      <a:pt x="14" y="41"/>
                    </a:cubicBezTo>
                    <a:cubicBezTo>
                      <a:pt x="138" y="41"/>
                      <a:pt x="138" y="41"/>
                      <a:pt x="138" y="41"/>
                    </a:cubicBezTo>
                    <a:lnTo>
                      <a:pt x="138" y="179"/>
                    </a:lnTo>
                    <a:close/>
                    <a:moveTo>
                      <a:pt x="138" y="34"/>
                    </a:moveTo>
                    <a:cubicBezTo>
                      <a:pt x="14" y="34"/>
                      <a:pt x="14" y="34"/>
                      <a:pt x="14" y="34"/>
                    </a:cubicBezTo>
                    <a:cubicBezTo>
                      <a:pt x="14" y="21"/>
                      <a:pt x="14" y="21"/>
                      <a:pt x="14" y="21"/>
                    </a:cubicBezTo>
                    <a:cubicBezTo>
                      <a:pt x="14" y="17"/>
                      <a:pt x="17" y="14"/>
                      <a:pt x="21" y="14"/>
                    </a:cubicBezTo>
                    <a:cubicBezTo>
                      <a:pt x="131" y="14"/>
                      <a:pt x="131" y="14"/>
                      <a:pt x="131" y="14"/>
                    </a:cubicBezTo>
                    <a:cubicBezTo>
                      <a:pt x="135" y="14"/>
                      <a:pt x="138" y="17"/>
                      <a:pt x="138" y="21"/>
                    </a:cubicBezTo>
                    <a:lnTo>
                      <a:pt x="138" y="3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56" name="Google Shape;956;p91"/>
              <p:cNvSpPr/>
              <p:nvPr/>
            </p:nvSpPr>
            <p:spPr>
              <a:xfrm>
                <a:off x="-757238" y="3454400"/>
                <a:ext cx="104775" cy="22225"/>
              </a:xfrm>
              <a:custGeom>
                <a:avLst/>
                <a:gdLst/>
                <a:ahLst/>
                <a:cxnLst/>
                <a:rect l="l" t="t" r="r" b="b"/>
                <a:pathLst>
                  <a:path w="28" h="6" extrusionOk="0">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957" name="Google Shape;957;p91"/>
              <p:cNvSpPr/>
              <p:nvPr/>
            </p:nvSpPr>
            <p:spPr>
              <a:xfrm>
                <a:off x="-730250" y="4097338"/>
                <a:ext cx="52387" cy="26988"/>
              </a:xfrm>
              <a:custGeom>
                <a:avLst/>
                <a:gdLst/>
                <a:ahLst/>
                <a:cxnLst/>
                <a:rect l="l" t="t" r="r" b="b"/>
                <a:pathLst>
                  <a:path w="14" h="7" extrusionOk="0">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grpSp>
        <p:nvGrpSpPr>
          <p:cNvPr id="958" name="Google Shape;958;p91"/>
          <p:cNvGrpSpPr/>
          <p:nvPr/>
        </p:nvGrpSpPr>
        <p:grpSpPr>
          <a:xfrm>
            <a:off x="2072925" y="1831965"/>
            <a:ext cx="1879041" cy="1385492"/>
            <a:chOff x="2052605" y="1466205"/>
            <a:chExt cx="1879041" cy="1385492"/>
          </a:xfrm>
        </p:grpSpPr>
        <p:sp>
          <p:nvSpPr>
            <p:cNvPr id="959" name="Google Shape;959;p91"/>
            <p:cNvSpPr/>
            <p:nvPr/>
          </p:nvSpPr>
          <p:spPr>
            <a:xfrm>
              <a:off x="2530213" y="1466205"/>
              <a:ext cx="923827" cy="9238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960" name="Google Shape;960;p91"/>
            <p:cNvSpPr txBox="1"/>
            <p:nvPr/>
          </p:nvSpPr>
          <p:spPr>
            <a:xfrm>
              <a:off x="2052605" y="2390032"/>
              <a:ext cx="187904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A5A5A5"/>
                  </a:solidFill>
                  <a:latin typeface="Trebuchet MS"/>
                  <a:ea typeface="Trebuchet MS"/>
                  <a:cs typeface="Trebuchet MS"/>
                  <a:sym typeface="Trebuchet MS"/>
                </a:rPr>
                <a:t>Mouse events</a:t>
              </a:r>
              <a:endParaRPr sz="2400" b="1">
                <a:solidFill>
                  <a:srgbClr val="A5A5A5"/>
                </a:solidFill>
                <a:latin typeface="Trebuchet MS"/>
                <a:ea typeface="Trebuchet MS"/>
                <a:cs typeface="Trebuchet MS"/>
                <a:sym typeface="Trebuchet MS"/>
              </a:endParaRPr>
            </a:p>
          </p:txBody>
        </p:sp>
        <p:pic>
          <p:nvPicPr>
            <p:cNvPr id="961" name="Google Shape;961;p91"/>
            <p:cNvPicPr preferRelativeResize="0"/>
            <p:nvPr/>
          </p:nvPicPr>
          <p:blipFill rotWithShape="1">
            <a:blip r:embed="rId4">
              <a:alphaModFix/>
            </a:blip>
            <a:srcRect/>
            <a:stretch/>
          </p:blipFill>
          <p:spPr>
            <a:xfrm>
              <a:off x="2596618" y="1468873"/>
              <a:ext cx="776660" cy="776660"/>
            </a:xfrm>
            <a:prstGeom prst="rect">
              <a:avLst/>
            </a:prstGeom>
            <a:noFill/>
            <a:ln>
              <a:noFill/>
            </a:ln>
          </p:spPr>
        </p:pic>
      </p:grpSp>
      <p:sp>
        <p:nvSpPr>
          <p:cNvPr id="962" name="Google Shape;962;p91"/>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EVENTS TYPES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3"/>
          <p:cNvSpPr/>
          <p:nvPr/>
        </p:nvSpPr>
        <p:spPr>
          <a:xfrm>
            <a:off x="1461795" y="1874729"/>
            <a:ext cx="9410700" cy="3970318"/>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accent2"/>
              </a:buClr>
              <a:buSzPts val="4200"/>
              <a:buFont typeface="Courier New"/>
              <a:buChar char="o"/>
            </a:pPr>
            <a:r>
              <a:rPr lang="en-US" sz="2800">
                <a:solidFill>
                  <a:srgbClr val="7F7F7F"/>
                </a:solidFill>
                <a:latin typeface="Trebuchet MS"/>
                <a:ea typeface="Trebuchet MS"/>
                <a:cs typeface="Trebuchet MS"/>
                <a:sym typeface="Trebuchet MS"/>
              </a:rPr>
              <a:t>You can assign an event handler function that will be invoked as soon as the event occurred.</a:t>
            </a:r>
            <a:endParaRPr/>
          </a:p>
          <a:p>
            <a:pPr marL="457200" marR="0" lvl="0" indent="-190500" algn="l" rtl="0">
              <a:spcBef>
                <a:spcPts val="0"/>
              </a:spcBef>
              <a:spcAft>
                <a:spcPts val="0"/>
              </a:spcAft>
              <a:buClr>
                <a:schemeClr val="accent2"/>
              </a:buClr>
              <a:buSzPts val="4200"/>
              <a:buFont typeface="Courier New"/>
              <a:buNone/>
            </a:pPr>
            <a:endParaRPr sz="2800">
              <a:solidFill>
                <a:srgbClr val="7F7F7F"/>
              </a:solidFill>
              <a:latin typeface="Trebuchet MS"/>
              <a:ea typeface="Trebuchet MS"/>
              <a:cs typeface="Trebuchet MS"/>
              <a:sym typeface="Trebuchet MS"/>
            </a:endParaRPr>
          </a:p>
          <a:p>
            <a:pPr marL="457200" marR="0" lvl="0" indent="-457200" algn="l" rtl="0">
              <a:spcBef>
                <a:spcPts val="0"/>
              </a:spcBef>
              <a:spcAft>
                <a:spcPts val="0"/>
              </a:spcAft>
              <a:buClr>
                <a:schemeClr val="accent1"/>
              </a:buClr>
              <a:buSzPts val="4200"/>
              <a:buFont typeface="Courier New"/>
              <a:buChar char="o"/>
            </a:pPr>
            <a:r>
              <a:rPr lang="en-US" sz="2800">
                <a:solidFill>
                  <a:srgbClr val="7F7F7F"/>
                </a:solidFill>
                <a:latin typeface="Trebuchet MS"/>
                <a:ea typeface="Trebuchet MS"/>
                <a:cs typeface="Trebuchet MS"/>
                <a:sym typeface="Trebuchet MS"/>
              </a:rPr>
              <a:t>JavaScript-code can react to the visitor’s actions.</a:t>
            </a:r>
            <a:endParaRPr/>
          </a:p>
          <a:p>
            <a:pPr marL="457200" marR="0" lvl="0" indent="-190500" algn="l" rtl="0">
              <a:spcBef>
                <a:spcPts val="0"/>
              </a:spcBef>
              <a:spcAft>
                <a:spcPts val="0"/>
              </a:spcAft>
              <a:buClr>
                <a:schemeClr val="accent3"/>
              </a:buClr>
              <a:buSzPts val="4200"/>
              <a:buFont typeface="Courier New"/>
              <a:buNone/>
            </a:pPr>
            <a:endParaRPr sz="2800">
              <a:solidFill>
                <a:srgbClr val="7F7F7F"/>
              </a:solidFill>
              <a:latin typeface="Trebuchet MS"/>
              <a:ea typeface="Trebuchet MS"/>
              <a:cs typeface="Trebuchet MS"/>
              <a:sym typeface="Trebuchet MS"/>
            </a:endParaRPr>
          </a:p>
          <a:p>
            <a:pPr marL="457200" marR="0" lvl="0" indent="-457200" algn="l" rtl="0">
              <a:spcBef>
                <a:spcPts val="0"/>
              </a:spcBef>
              <a:spcAft>
                <a:spcPts val="0"/>
              </a:spcAft>
              <a:buClr>
                <a:schemeClr val="accent3"/>
              </a:buClr>
              <a:buSzPts val="4200"/>
              <a:buFont typeface="Courier New"/>
              <a:buChar char="o"/>
            </a:pPr>
            <a:r>
              <a:rPr lang="en-US" sz="2800">
                <a:solidFill>
                  <a:srgbClr val="7F7F7F"/>
                </a:solidFill>
                <a:latin typeface="Trebuchet MS"/>
                <a:ea typeface="Trebuchet MS"/>
                <a:cs typeface="Trebuchet MS"/>
                <a:sym typeface="Trebuchet MS"/>
              </a:rPr>
              <a:t>To assign event handlers you can use:</a:t>
            </a:r>
            <a:br>
              <a:rPr lang="en-US" sz="2800">
                <a:solidFill>
                  <a:srgbClr val="7F7F7F"/>
                </a:solidFill>
                <a:latin typeface="Trebuchet MS"/>
                <a:ea typeface="Trebuchet MS"/>
                <a:cs typeface="Trebuchet MS"/>
                <a:sym typeface="Trebuchet MS"/>
              </a:rPr>
            </a:br>
            <a:r>
              <a:rPr lang="en-US" sz="2800">
                <a:solidFill>
                  <a:srgbClr val="7F7F7F"/>
                </a:solidFill>
                <a:latin typeface="Trebuchet MS"/>
                <a:ea typeface="Trebuchet MS"/>
                <a:cs typeface="Trebuchet MS"/>
                <a:sym typeface="Trebuchet MS"/>
              </a:rPr>
              <a:t>&gt; special DOM methods,</a:t>
            </a:r>
            <a:br>
              <a:rPr lang="en-US" sz="2800">
                <a:solidFill>
                  <a:srgbClr val="7F7F7F"/>
                </a:solidFill>
                <a:latin typeface="Trebuchet MS"/>
                <a:ea typeface="Trebuchet MS"/>
                <a:cs typeface="Trebuchet MS"/>
                <a:sym typeface="Trebuchet MS"/>
              </a:rPr>
            </a:br>
            <a:r>
              <a:rPr lang="en-US" sz="2800">
                <a:solidFill>
                  <a:srgbClr val="7F7F7F"/>
                </a:solidFill>
                <a:latin typeface="Trebuchet MS"/>
                <a:ea typeface="Trebuchet MS"/>
                <a:cs typeface="Trebuchet MS"/>
                <a:sym typeface="Trebuchet MS"/>
              </a:rPr>
              <a:t>&gt; HTML attributes or</a:t>
            </a:r>
            <a:br>
              <a:rPr lang="en-US" sz="2800">
                <a:solidFill>
                  <a:srgbClr val="7F7F7F"/>
                </a:solidFill>
                <a:latin typeface="Trebuchet MS"/>
                <a:ea typeface="Trebuchet MS"/>
                <a:cs typeface="Trebuchet MS"/>
                <a:sym typeface="Trebuchet MS"/>
              </a:rPr>
            </a:br>
            <a:r>
              <a:rPr lang="en-US" sz="2800">
                <a:solidFill>
                  <a:srgbClr val="7F7F7F"/>
                </a:solidFill>
                <a:latin typeface="Trebuchet MS"/>
                <a:ea typeface="Trebuchet MS"/>
                <a:cs typeface="Trebuchet MS"/>
                <a:sym typeface="Trebuchet MS"/>
              </a:rPr>
              <a:t>&gt; DOM elements properties.  </a:t>
            </a:r>
            <a:endParaRPr/>
          </a:p>
        </p:txBody>
      </p:sp>
      <p:sp>
        <p:nvSpPr>
          <p:cNvPr id="974" name="Google Shape;974;p93"/>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ASSIGNING EVENT HANDLERS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94"/>
          <p:cNvSpPr txBox="1"/>
          <p:nvPr/>
        </p:nvSpPr>
        <p:spPr>
          <a:xfrm>
            <a:off x="1555261" y="540000"/>
            <a:ext cx="866726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dirty="0">
                <a:solidFill>
                  <a:srgbClr val="7F7F7F"/>
                </a:solidFill>
                <a:latin typeface="Trebuchet MS"/>
                <a:ea typeface="Trebuchet MS"/>
                <a:cs typeface="Trebuchet MS"/>
                <a:sym typeface="Trebuchet MS"/>
              </a:rPr>
              <a:t>Adding event listeners</a:t>
            </a:r>
            <a:endParaRPr dirty="0"/>
          </a:p>
        </p:txBody>
      </p:sp>
      <p:sp>
        <p:nvSpPr>
          <p:cNvPr id="981" name="Google Shape;981;p94"/>
          <p:cNvSpPr txBox="1"/>
          <p:nvPr/>
        </p:nvSpPr>
        <p:spPr>
          <a:xfrm>
            <a:off x="2960957" y="1661805"/>
            <a:ext cx="343625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27272"/>
                </a:solidFill>
                <a:latin typeface="Trebuchet MS"/>
                <a:ea typeface="Trebuchet MS"/>
                <a:cs typeface="Trebuchet MS"/>
                <a:sym typeface="Trebuchet MS"/>
              </a:rPr>
              <a:t>Using HTML attributes: </a:t>
            </a:r>
            <a:endParaRPr/>
          </a:p>
        </p:txBody>
      </p:sp>
      <p:sp>
        <p:nvSpPr>
          <p:cNvPr id="982" name="Google Shape;982;p94"/>
          <p:cNvSpPr txBox="1"/>
          <p:nvPr/>
        </p:nvSpPr>
        <p:spPr>
          <a:xfrm>
            <a:off x="2960957" y="3624429"/>
            <a:ext cx="343625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27272"/>
                </a:solidFill>
                <a:latin typeface="Trebuchet MS"/>
                <a:ea typeface="Trebuchet MS"/>
                <a:cs typeface="Trebuchet MS"/>
                <a:sym typeface="Trebuchet MS"/>
              </a:rPr>
              <a:t>Using DOM object properties: </a:t>
            </a:r>
            <a:endParaRPr/>
          </a:p>
        </p:txBody>
      </p:sp>
      <p:grpSp>
        <p:nvGrpSpPr>
          <p:cNvPr id="983" name="Google Shape;983;p94"/>
          <p:cNvGrpSpPr/>
          <p:nvPr/>
        </p:nvGrpSpPr>
        <p:grpSpPr>
          <a:xfrm>
            <a:off x="2960960" y="2260389"/>
            <a:ext cx="6338947" cy="1323439"/>
            <a:chOff x="2593916" y="2108301"/>
            <a:chExt cx="7933407" cy="3013662"/>
          </a:xfrm>
        </p:grpSpPr>
        <p:grpSp>
          <p:nvGrpSpPr>
            <p:cNvPr id="984" name="Google Shape;984;p94"/>
            <p:cNvGrpSpPr/>
            <p:nvPr/>
          </p:nvGrpSpPr>
          <p:grpSpPr>
            <a:xfrm>
              <a:off x="2593916" y="2108301"/>
              <a:ext cx="7933407" cy="3013662"/>
              <a:chOff x="6239072" y="759677"/>
              <a:chExt cx="5832614" cy="2728903"/>
            </a:xfrm>
          </p:grpSpPr>
          <p:sp>
            <p:nvSpPr>
              <p:cNvPr id="985" name="Google Shape;985;p94"/>
              <p:cNvSpPr/>
              <p:nvPr/>
            </p:nvSpPr>
            <p:spPr>
              <a:xfrm>
                <a:off x="6239072" y="1836960"/>
                <a:ext cx="5832611" cy="165162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986" name="Google Shape;986;p94"/>
              <p:cNvSpPr/>
              <p:nvPr/>
            </p:nvSpPr>
            <p:spPr>
              <a:xfrm>
                <a:off x="6239072" y="759677"/>
                <a:ext cx="5832614" cy="1068696"/>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a:p>
            </p:txBody>
          </p:sp>
        </p:grpSp>
        <p:sp>
          <p:nvSpPr>
            <p:cNvPr id="987" name="Google Shape;987;p94"/>
            <p:cNvSpPr/>
            <p:nvPr/>
          </p:nvSpPr>
          <p:spPr>
            <a:xfrm>
              <a:off x="2593916" y="3949161"/>
              <a:ext cx="146632"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rebuchet MS"/>
                <a:buNone/>
              </a:pPr>
              <a:endParaRPr sz="2000" b="1" i="0" u="none" strike="noStrike" cap="none">
                <a:solidFill>
                  <a:schemeClr val="dk1"/>
                </a:solidFill>
                <a:latin typeface="Arial"/>
                <a:ea typeface="Arial"/>
                <a:cs typeface="Arial"/>
                <a:sym typeface="Arial"/>
              </a:endParaRPr>
            </a:p>
          </p:txBody>
        </p:sp>
      </p:grpSp>
      <p:sp>
        <p:nvSpPr>
          <p:cNvPr id="988" name="Google Shape;988;p94"/>
          <p:cNvSpPr/>
          <p:nvPr/>
        </p:nvSpPr>
        <p:spPr>
          <a:xfrm>
            <a:off x="3078902" y="2809988"/>
            <a:ext cx="489749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rgbClr val="93A1A1"/>
                </a:solidFill>
                <a:latin typeface="Source Code Pro"/>
                <a:ea typeface="Source Code Pro"/>
                <a:cs typeface="Source Code Pro"/>
                <a:sym typeface="Source Code Pro"/>
              </a:rPr>
              <a:t>&lt;input</a:t>
            </a:r>
            <a:r>
              <a:rPr lang="en-US" sz="1600" dirty="0">
                <a:solidFill>
                  <a:srgbClr val="535353"/>
                </a:solidFill>
                <a:latin typeface="Source Code Pro"/>
                <a:ea typeface="Source Code Pro"/>
                <a:cs typeface="Source Code Pro"/>
                <a:sym typeface="Source Code Pro"/>
              </a:rPr>
              <a:t> </a:t>
            </a:r>
            <a:r>
              <a:rPr lang="en-US" sz="1600" dirty="0">
                <a:solidFill>
                  <a:srgbClr val="2AA198"/>
                </a:solidFill>
                <a:latin typeface="Source Code Pro"/>
                <a:ea typeface="Source Code Pro"/>
                <a:cs typeface="Source Code Pro"/>
                <a:sym typeface="Source Code Pro"/>
              </a:rPr>
              <a:t>type</a:t>
            </a:r>
            <a:r>
              <a:rPr lang="en-US" sz="1600" dirty="0">
                <a:solidFill>
                  <a:srgbClr val="535353"/>
                </a:solidFill>
                <a:latin typeface="Source Code Pro"/>
                <a:ea typeface="Source Code Pro"/>
                <a:cs typeface="Source Code Pro"/>
                <a:sym typeface="Source Code Pro"/>
              </a:rPr>
              <a:t>=</a:t>
            </a:r>
            <a:r>
              <a:rPr lang="en-US" sz="1600" dirty="0">
                <a:solidFill>
                  <a:srgbClr val="859900"/>
                </a:solidFill>
                <a:latin typeface="Source Code Pro"/>
                <a:ea typeface="Source Code Pro"/>
                <a:cs typeface="Source Code Pro"/>
                <a:sym typeface="Source Code Pro"/>
              </a:rPr>
              <a:t>"text“</a:t>
            </a:r>
            <a:r>
              <a:rPr lang="en-US" sz="1600" dirty="0">
                <a:solidFill>
                  <a:srgbClr val="535353"/>
                </a:solidFill>
                <a:latin typeface="Source Code Pro"/>
                <a:ea typeface="Source Code Pro"/>
                <a:cs typeface="Source Code Pro"/>
                <a:sym typeface="Source Code Pro"/>
              </a:rPr>
              <a:t> </a:t>
            </a:r>
            <a:r>
              <a:rPr lang="en-US" sz="1600" dirty="0" err="1">
                <a:solidFill>
                  <a:srgbClr val="2AA198"/>
                </a:solidFill>
                <a:latin typeface="Source Code Pro"/>
                <a:ea typeface="Source Code Pro"/>
                <a:cs typeface="Source Code Pro"/>
                <a:sym typeface="Source Code Pro"/>
              </a:rPr>
              <a:t>onfocus</a:t>
            </a:r>
            <a:r>
              <a:rPr lang="en-US" sz="1600" dirty="0">
                <a:solidFill>
                  <a:srgbClr val="535353"/>
                </a:solidFill>
                <a:latin typeface="Source Code Pro"/>
                <a:ea typeface="Source Code Pro"/>
                <a:cs typeface="Source Code Pro"/>
                <a:sym typeface="Source Code Pro"/>
              </a:rPr>
              <a:t>=</a:t>
            </a:r>
            <a:r>
              <a:rPr lang="en-US" sz="1600" dirty="0">
                <a:solidFill>
                  <a:srgbClr val="859900"/>
                </a:solidFill>
                <a:latin typeface="Source Code Pro"/>
                <a:ea typeface="Source Code Pro"/>
                <a:cs typeface="Source Code Pro"/>
                <a:sym typeface="Source Code Pro"/>
              </a:rPr>
              <a:t>"alert('I\'m on focus!');"</a:t>
            </a:r>
            <a:r>
              <a:rPr lang="en-US" sz="1600" dirty="0">
                <a:solidFill>
                  <a:srgbClr val="93A1A1"/>
                </a:solidFill>
                <a:latin typeface="Source Code Pro"/>
                <a:ea typeface="Source Code Pro"/>
                <a:cs typeface="Source Code Pro"/>
                <a:sym typeface="Source Code Pro"/>
              </a:rPr>
              <a:t>/&gt;</a:t>
            </a:r>
            <a:endParaRPr sz="1600" dirty="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dirty="0">
                <a:solidFill>
                  <a:srgbClr val="535353"/>
                </a:solidFill>
                <a:latin typeface="Source Code Pro"/>
                <a:ea typeface="Source Code Pro"/>
                <a:cs typeface="Source Code Pro"/>
                <a:sym typeface="Source Code Pro"/>
              </a:rPr>
              <a:t>​</a:t>
            </a:r>
            <a:endParaRPr sz="1600" b="0" i="0" dirty="0">
              <a:solidFill>
                <a:srgbClr val="535353"/>
              </a:solidFill>
              <a:latin typeface="Source Code Pro"/>
              <a:ea typeface="Source Code Pro"/>
              <a:cs typeface="Source Code Pro"/>
              <a:sym typeface="Source Code Pro"/>
            </a:endParaRPr>
          </a:p>
        </p:txBody>
      </p:sp>
      <p:grpSp>
        <p:nvGrpSpPr>
          <p:cNvPr id="989" name="Google Shape;989;p94"/>
          <p:cNvGrpSpPr/>
          <p:nvPr/>
        </p:nvGrpSpPr>
        <p:grpSpPr>
          <a:xfrm>
            <a:off x="2960960" y="4246159"/>
            <a:ext cx="6388277" cy="1781506"/>
            <a:chOff x="1575884" y="1971629"/>
            <a:chExt cx="9135053" cy="3573960"/>
          </a:xfrm>
        </p:grpSpPr>
        <p:grpSp>
          <p:nvGrpSpPr>
            <p:cNvPr id="990" name="Google Shape;990;p94"/>
            <p:cNvGrpSpPr/>
            <p:nvPr/>
          </p:nvGrpSpPr>
          <p:grpSpPr>
            <a:xfrm>
              <a:off x="1575884" y="1971629"/>
              <a:ext cx="9040230" cy="3406782"/>
              <a:chOff x="7223086" y="2564704"/>
              <a:chExt cx="4282067" cy="2582135"/>
            </a:xfrm>
          </p:grpSpPr>
          <p:sp>
            <p:nvSpPr>
              <p:cNvPr id="991" name="Google Shape;991;p94"/>
              <p:cNvSpPr txBox="1"/>
              <p:nvPr/>
            </p:nvSpPr>
            <p:spPr>
              <a:xfrm>
                <a:off x="7223086" y="2564704"/>
                <a:ext cx="4282067" cy="602132"/>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992" name="Google Shape;992;p94"/>
              <p:cNvSpPr/>
              <p:nvPr/>
            </p:nvSpPr>
            <p:spPr>
              <a:xfrm>
                <a:off x="7223086" y="3166837"/>
                <a:ext cx="4282067" cy="1980002"/>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993" name="Google Shape;993;p94"/>
            <p:cNvSpPr/>
            <p:nvPr/>
          </p:nvSpPr>
          <p:spPr>
            <a:xfrm>
              <a:off x="1670706" y="2890578"/>
              <a:ext cx="9040232" cy="265501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rgbClr val="268BD2"/>
                  </a:solidFill>
                  <a:latin typeface="Source Code Pro"/>
                  <a:ea typeface="Source Code Pro"/>
                  <a:cs typeface="Source Code Pro"/>
                  <a:sym typeface="Source Code Pro"/>
                </a:rPr>
                <a:t>document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getElementById</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'inputField'</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onfocus</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function</a:t>
              </a:r>
              <a:r>
                <a:rPr lang="en-US" sz="1600">
                  <a:solidFill>
                    <a:srgbClr val="535353"/>
                  </a:solidFill>
                  <a:latin typeface="Source Code Pro"/>
                  <a:ea typeface="Source Code Pro"/>
                  <a:cs typeface="Source Code Pro"/>
                  <a:sym typeface="Source Code Pro"/>
                </a:rPr>
                <a:t> ()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alert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'I\'m on focus!'</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endParaRPr sz="1600" b="1">
                <a:solidFill>
                  <a:schemeClr val="dk1"/>
                </a:solidFill>
                <a:latin typeface="Courier New"/>
                <a:ea typeface="Courier New"/>
                <a:cs typeface="Courier New"/>
                <a:sym typeface="Courier New"/>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grpSp>
        <p:nvGrpSpPr>
          <p:cNvPr id="999" name="Google Shape;999;p95"/>
          <p:cNvGrpSpPr/>
          <p:nvPr/>
        </p:nvGrpSpPr>
        <p:grpSpPr>
          <a:xfrm>
            <a:off x="883704" y="1718142"/>
            <a:ext cx="10424652" cy="2181638"/>
            <a:chOff x="883702" y="1834550"/>
            <a:chExt cx="10424652" cy="1374814"/>
          </a:xfrm>
        </p:grpSpPr>
        <p:sp>
          <p:nvSpPr>
            <p:cNvPr id="1000" name="Google Shape;1000;p95"/>
            <p:cNvSpPr/>
            <p:nvPr/>
          </p:nvSpPr>
          <p:spPr>
            <a:xfrm>
              <a:off x="883705" y="1834550"/>
              <a:ext cx="10424649" cy="137481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001" name="Google Shape;1001;p95"/>
            <p:cNvSpPr/>
            <p:nvPr/>
          </p:nvSpPr>
          <p:spPr>
            <a:xfrm>
              <a:off x="883702" y="1834550"/>
              <a:ext cx="136935" cy="1374814"/>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002" name="Google Shape;1002;p95"/>
          <p:cNvSpPr txBox="1"/>
          <p:nvPr/>
        </p:nvSpPr>
        <p:spPr>
          <a:xfrm flipH="1">
            <a:off x="1397710" y="1839465"/>
            <a:ext cx="9721393"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err="1">
                <a:solidFill>
                  <a:srgbClr val="268BD2"/>
                </a:solidFill>
                <a:latin typeface="Source Code Pro"/>
                <a:ea typeface="Source Code Pro"/>
                <a:cs typeface="Source Code Pro"/>
                <a:sym typeface="Source Code Pro"/>
              </a:rPr>
              <a:t>document</a:t>
            </a:r>
            <a:r>
              <a:rPr lang="en-US" sz="2000" dirty="0" err="1">
                <a:solidFill>
                  <a:srgbClr val="535353"/>
                </a:solidFill>
                <a:latin typeface="Source Code Pro"/>
                <a:ea typeface="Source Code Pro"/>
                <a:cs typeface="Source Code Pro"/>
                <a:sym typeface="Source Code Pro"/>
              </a:rPr>
              <a:t>.</a:t>
            </a:r>
            <a:r>
              <a:rPr lang="en-US" sz="2000" dirty="0" err="1">
                <a:solidFill>
                  <a:srgbClr val="2AA198"/>
                </a:solidFill>
                <a:latin typeface="Source Code Pro"/>
                <a:ea typeface="Source Code Pro"/>
                <a:cs typeface="Source Code Pro"/>
                <a:sym typeface="Source Code Pro"/>
              </a:rPr>
              <a:t>addEventListener</a:t>
            </a:r>
            <a:r>
              <a:rPr lang="en-US" sz="2000" dirty="0">
                <a:solidFill>
                  <a:srgbClr val="535353"/>
                </a:solidFill>
                <a:latin typeface="Source Code Pro"/>
                <a:ea typeface="Source Code Pro"/>
                <a:cs typeface="Source Code Pro"/>
                <a:sym typeface="Source Code Pro"/>
              </a:rPr>
              <a:t>( </a:t>
            </a:r>
            <a:r>
              <a:rPr lang="en-US" sz="2000" dirty="0">
                <a:solidFill>
                  <a:srgbClr val="859900"/>
                </a:solidFill>
                <a:latin typeface="Source Code Pro"/>
                <a:ea typeface="Source Code Pro"/>
                <a:cs typeface="Source Code Pro"/>
                <a:sym typeface="Source Code Pro"/>
              </a:rPr>
              <a:t>‘</a:t>
            </a:r>
            <a:r>
              <a:rPr lang="en-US" sz="2000" dirty="0" err="1">
                <a:solidFill>
                  <a:srgbClr val="859900"/>
                </a:solidFill>
                <a:latin typeface="Source Code Pro"/>
                <a:ea typeface="Source Code Pro"/>
                <a:cs typeface="Source Code Pro"/>
                <a:sym typeface="Source Code Pro"/>
              </a:rPr>
              <a:t>eventname</a:t>
            </a:r>
            <a:r>
              <a:rPr lang="en-US" sz="2000" dirty="0">
                <a:solidFill>
                  <a:srgbClr val="859900"/>
                </a:solidFill>
                <a:latin typeface="Source Code Pro"/>
                <a:ea typeface="Source Code Pro"/>
                <a:cs typeface="Source Code Pro"/>
                <a:sym typeface="Source Code Pro"/>
              </a:rPr>
              <a:t>‘, </a:t>
            </a:r>
            <a:r>
              <a:rPr lang="en-US" sz="2000" dirty="0" err="1">
                <a:solidFill>
                  <a:srgbClr val="268BD2"/>
                </a:solidFill>
                <a:latin typeface="Source Code Pro"/>
                <a:ea typeface="Source Code Pro"/>
                <a:cs typeface="Source Code Pro"/>
                <a:sym typeface="Source Code Pro"/>
              </a:rPr>
              <a:t>customHandler</a:t>
            </a:r>
            <a:r>
              <a:rPr lang="en-US" sz="2000" dirty="0">
                <a:solidFill>
                  <a:srgbClr val="268BD2"/>
                </a:solidFill>
                <a:latin typeface="Source Code Pro"/>
                <a:ea typeface="Source Code Pro"/>
                <a:cs typeface="Source Code Pro"/>
                <a:sym typeface="Source Code Pro"/>
              </a:rPr>
              <a:t>, </a:t>
            </a:r>
            <a:r>
              <a:rPr lang="en-US" sz="2000" dirty="0" err="1">
                <a:solidFill>
                  <a:srgbClr val="CB4B16"/>
                </a:solidFill>
                <a:latin typeface="Source Code Pro"/>
                <a:ea typeface="Source Code Pro"/>
                <a:cs typeface="Source Code Pro"/>
                <a:sym typeface="Source Code Pro"/>
              </a:rPr>
              <a:t>useCapture</a:t>
            </a:r>
            <a:r>
              <a:rPr lang="en-US" sz="2000" dirty="0">
                <a:solidFill>
                  <a:srgbClr val="535353"/>
                </a:solidFill>
                <a:latin typeface="Source Code Pro"/>
                <a:ea typeface="Source Code Pro"/>
                <a:cs typeface="Source Code Pro"/>
                <a:sym typeface="Source Code Pro"/>
              </a:rPr>
              <a:t>);</a:t>
            </a:r>
            <a:endParaRPr dirty="0"/>
          </a:p>
          <a:p>
            <a:pPr marL="0" marR="0" lvl="0" indent="0" algn="l" rtl="0">
              <a:spcBef>
                <a:spcPts val="0"/>
              </a:spcBef>
              <a:spcAft>
                <a:spcPts val="0"/>
              </a:spcAft>
              <a:buNone/>
            </a:pPr>
            <a:endParaRPr sz="2000" dirty="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2000" dirty="0">
                <a:solidFill>
                  <a:srgbClr val="CB4B16"/>
                </a:solidFill>
                <a:latin typeface="Source Code Pro"/>
                <a:ea typeface="Source Code Pro"/>
                <a:cs typeface="Source Code Pro"/>
                <a:sym typeface="Source Code Pro"/>
              </a:rPr>
              <a:t>function</a:t>
            </a:r>
            <a:r>
              <a:rPr lang="en-US" sz="2000" dirty="0">
                <a:solidFill>
                  <a:srgbClr val="535353"/>
                </a:solidFill>
                <a:latin typeface="Source Code Pro"/>
                <a:ea typeface="Source Code Pro"/>
                <a:cs typeface="Source Code Pro"/>
                <a:sym typeface="Source Code Pro"/>
              </a:rPr>
              <a:t> </a:t>
            </a:r>
            <a:r>
              <a:rPr lang="en-US" sz="2000" dirty="0" err="1">
                <a:solidFill>
                  <a:srgbClr val="268BD2"/>
                </a:solidFill>
                <a:latin typeface="Source Code Pro"/>
                <a:ea typeface="Source Code Pro"/>
                <a:cs typeface="Source Code Pro"/>
                <a:sym typeface="Source Code Pro"/>
              </a:rPr>
              <a:t>customHandler</a:t>
            </a:r>
            <a:r>
              <a:rPr lang="en-US" sz="2000" dirty="0">
                <a:solidFill>
                  <a:srgbClr val="535353"/>
                </a:solidFill>
                <a:latin typeface="Source Code Pro"/>
                <a:ea typeface="Source Code Pro"/>
                <a:cs typeface="Source Code Pro"/>
                <a:sym typeface="Source Code Pro"/>
              </a:rPr>
              <a:t>(</a:t>
            </a:r>
            <a:r>
              <a:rPr lang="en-US" sz="2000" dirty="0" err="1">
                <a:solidFill>
                  <a:srgbClr val="535353"/>
                </a:solidFill>
                <a:latin typeface="Source Code Pro"/>
                <a:ea typeface="Source Code Pro"/>
                <a:cs typeface="Source Code Pro"/>
                <a:sym typeface="Source Code Pro"/>
              </a:rPr>
              <a:t>eventObject</a:t>
            </a:r>
            <a:r>
              <a:rPr lang="en-US" sz="2000" dirty="0">
                <a:solidFill>
                  <a:srgbClr val="535353"/>
                </a:solidFill>
                <a:latin typeface="Source Code Pro"/>
                <a:ea typeface="Source Code Pro"/>
                <a:cs typeface="Source Code Pro"/>
                <a:sym typeface="Source Code Pro"/>
              </a:rPr>
              <a:t>) {</a:t>
            </a:r>
            <a:endParaRPr dirty="0"/>
          </a:p>
          <a:p>
            <a:pPr marL="0" marR="0" lvl="0" indent="0" algn="l" rtl="0">
              <a:spcBef>
                <a:spcPts val="0"/>
              </a:spcBef>
              <a:spcAft>
                <a:spcPts val="0"/>
              </a:spcAft>
              <a:buNone/>
            </a:pPr>
            <a:r>
              <a:rPr lang="en-US" sz="2000" dirty="0">
                <a:solidFill>
                  <a:srgbClr val="535353"/>
                </a:solidFill>
                <a:latin typeface="Source Code Pro"/>
                <a:ea typeface="Source Code Pro"/>
                <a:cs typeface="Source Code Pro"/>
                <a:sym typeface="Source Code Pro"/>
              </a:rPr>
              <a:t>  </a:t>
            </a:r>
            <a:r>
              <a:rPr lang="en-US" sz="2000" dirty="0">
                <a:solidFill>
                  <a:srgbClr val="859900"/>
                </a:solidFill>
                <a:latin typeface="Source Code Pro"/>
                <a:ea typeface="Source Code Pro"/>
                <a:cs typeface="Source Code Pro"/>
                <a:sym typeface="Source Code Pro"/>
              </a:rPr>
              <a:t>// event object is passed automatically as argument</a:t>
            </a:r>
            <a:br>
              <a:rPr lang="en-US" sz="2000" dirty="0">
                <a:solidFill>
                  <a:srgbClr val="535353"/>
                </a:solidFill>
                <a:latin typeface="Source Code Pro"/>
                <a:ea typeface="Source Code Pro"/>
                <a:cs typeface="Source Code Pro"/>
                <a:sym typeface="Source Code Pro"/>
              </a:rPr>
            </a:br>
            <a:r>
              <a:rPr lang="en-US" sz="2000" dirty="0">
                <a:solidFill>
                  <a:srgbClr val="535353"/>
                </a:solidFill>
                <a:latin typeface="Source Code Pro"/>
                <a:ea typeface="Source Code Pro"/>
                <a:cs typeface="Source Code Pro"/>
                <a:sym typeface="Source Code Pro"/>
              </a:rPr>
              <a:t>  </a:t>
            </a:r>
            <a:r>
              <a:rPr lang="en-US" sz="2000" dirty="0">
                <a:solidFill>
                  <a:srgbClr val="268BD2"/>
                </a:solidFill>
                <a:latin typeface="Source Code Pro"/>
                <a:ea typeface="Source Code Pro"/>
                <a:cs typeface="Source Code Pro"/>
                <a:sym typeface="Source Code Pro"/>
              </a:rPr>
              <a:t>console.log</a:t>
            </a:r>
            <a:r>
              <a:rPr lang="en-US" sz="2000" dirty="0">
                <a:solidFill>
                  <a:srgbClr val="535353"/>
                </a:solidFill>
                <a:latin typeface="Source Code Pro"/>
                <a:ea typeface="Source Code Pro"/>
                <a:cs typeface="Source Code Pro"/>
                <a:sym typeface="Source Code Pro"/>
              </a:rPr>
              <a:t>(</a:t>
            </a:r>
            <a:r>
              <a:rPr lang="en-US" sz="2000" dirty="0" err="1">
                <a:solidFill>
                  <a:srgbClr val="535353"/>
                </a:solidFill>
                <a:latin typeface="Source Code Pro"/>
                <a:ea typeface="Source Code Pro"/>
                <a:cs typeface="Source Code Pro"/>
                <a:sym typeface="Source Code Pro"/>
              </a:rPr>
              <a:t>eventObject</a:t>
            </a:r>
            <a:r>
              <a:rPr lang="en-US" sz="2000" dirty="0">
                <a:solidFill>
                  <a:srgbClr val="535353"/>
                </a:solidFill>
                <a:latin typeface="Source Code Pro"/>
                <a:ea typeface="Source Code Pro"/>
                <a:cs typeface="Source Code Pro"/>
                <a:sym typeface="Source Code Pro"/>
              </a:rPr>
              <a:t>);</a:t>
            </a:r>
            <a:br>
              <a:rPr lang="en-US" sz="2000" dirty="0">
                <a:solidFill>
                  <a:srgbClr val="535353"/>
                </a:solidFill>
                <a:latin typeface="Source Code Pro"/>
                <a:ea typeface="Source Code Pro"/>
                <a:cs typeface="Source Code Pro"/>
                <a:sym typeface="Source Code Pro"/>
              </a:rPr>
            </a:br>
            <a:r>
              <a:rPr lang="en-US" sz="2000" dirty="0">
                <a:solidFill>
                  <a:srgbClr val="535353"/>
                </a:solidFill>
                <a:latin typeface="Source Code Pro"/>
                <a:ea typeface="Source Code Pro"/>
                <a:cs typeface="Source Code Pro"/>
                <a:sym typeface="Source Code Pro"/>
              </a:rPr>
              <a:t>}​</a:t>
            </a:r>
            <a:endParaRPr sz="2000" b="0" i="0" dirty="0">
              <a:solidFill>
                <a:srgbClr val="535353"/>
              </a:solidFill>
              <a:latin typeface="Source Code Pro"/>
              <a:ea typeface="Source Code Pro"/>
              <a:cs typeface="Source Code Pro"/>
              <a:sym typeface="Source Code Pro"/>
            </a:endParaRPr>
          </a:p>
        </p:txBody>
      </p:sp>
      <p:sp>
        <p:nvSpPr>
          <p:cNvPr id="1003" name="Google Shape;1003;p95"/>
          <p:cNvSpPr txBox="1"/>
          <p:nvPr/>
        </p:nvSpPr>
        <p:spPr>
          <a:xfrm>
            <a:off x="883707" y="4317085"/>
            <a:ext cx="10424649" cy="175432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2"/>
              </a:buClr>
              <a:buSzPts val="1800"/>
              <a:buFont typeface="Courier New"/>
              <a:buChar char="o"/>
            </a:pPr>
            <a:r>
              <a:rPr lang="en-US" sz="1800">
                <a:solidFill>
                  <a:schemeClr val="accent2"/>
                </a:solidFill>
                <a:latin typeface="Trebuchet MS"/>
                <a:ea typeface="Trebuchet MS"/>
                <a:cs typeface="Trebuchet MS"/>
                <a:sym typeface="Trebuchet MS"/>
              </a:rPr>
              <a:t>eventname</a:t>
            </a:r>
            <a:r>
              <a:rPr lang="en-US" sz="1800">
                <a:solidFill>
                  <a:schemeClr val="dk1"/>
                </a:solidFill>
                <a:latin typeface="Trebuchet MS"/>
                <a:ea typeface="Trebuchet MS"/>
                <a:cs typeface="Trebuchet MS"/>
                <a:sym typeface="Trebuchet MS"/>
              </a:rPr>
              <a:t> </a:t>
            </a:r>
            <a:r>
              <a:rPr lang="en-US" sz="1800">
                <a:solidFill>
                  <a:srgbClr val="A5A5A5"/>
                </a:solidFill>
                <a:latin typeface="Trebuchet MS"/>
                <a:ea typeface="Trebuchet MS"/>
                <a:cs typeface="Trebuchet MS"/>
                <a:sym typeface="Trebuchet MS"/>
              </a:rPr>
              <a:t>–</a:t>
            </a:r>
            <a:r>
              <a:rPr lang="en-US" sz="1800">
                <a:solidFill>
                  <a:schemeClr val="dk1"/>
                </a:solidFill>
                <a:latin typeface="Trebuchet MS"/>
                <a:ea typeface="Trebuchet MS"/>
                <a:cs typeface="Trebuchet MS"/>
                <a:sym typeface="Trebuchet MS"/>
              </a:rPr>
              <a:t> </a:t>
            </a:r>
            <a:r>
              <a:rPr lang="en-US" sz="1800">
                <a:solidFill>
                  <a:srgbClr val="A5A5A5"/>
                </a:solidFill>
                <a:latin typeface="Trebuchet MS"/>
                <a:ea typeface="Trebuchet MS"/>
                <a:cs typeface="Trebuchet MS"/>
                <a:sym typeface="Trebuchet MS"/>
              </a:rPr>
              <a:t>event name (example: focus)</a:t>
            </a:r>
            <a:endParaRPr/>
          </a:p>
          <a:p>
            <a:pPr marL="285750" marR="0" lvl="0" indent="-171450" algn="l" rtl="0">
              <a:spcBef>
                <a:spcPts val="0"/>
              </a:spcBef>
              <a:spcAft>
                <a:spcPts val="0"/>
              </a:spcAft>
              <a:buClr>
                <a:schemeClr val="dk1"/>
              </a:buClr>
              <a:buSzPts val="1800"/>
              <a:buFont typeface="Courier New"/>
              <a:buNone/>
            </a:pP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accent2"/>
              </a:buClr>
              <a:buSzPts val="1800"/>
              <a:buFont typeface="Courier New"/>
              <a:buChar char="o"/>
            </a:pPr>
            <a:r>
              <a:rPr lang="en-US" sz="1800">
                <a:solidFill>
                  <a:schemeClr val="accent2"/>
                </a:solidFill>
                <a:latin typeface="Trebuchet MS"/>
                <a:ea typeface="Trebuchet MS"/>
                <a:cs typeface="Trebuchet MS"/>
                <a:sym typeface="Trebuchet MS"/>
              </a:rPr>
              <a:t>customHandler </a:t>
            </a:r>
            <a:r>
              <a:rPr lang="en-US" sz="1800">
                <a:solidFill>
                  <a:srgbClr val="A5A5A5"/>
                </a:solidFill>
                <a:latin typeface="Trebuchet MS"/>
                <a:ea typeface="Trebuchet MS"/>
                <a:cs typeface="Trebuchet MS"/>
                <a:sym typeface="Trebuchet MS"/>
              </a:rPr>
              <a:t>– a reference to the function, which must be put by the handler.</a:t>
            </a:r>
            <a:endParaRPr/>
          </a:p>
          <a:p>
            <a:pPr marL="285750" marR="0" lvl="0" indent="-171450" algn="l" rtl="0">
              <a:spcBef>
                <a:spcPts val="0"/>
              </a:spcBef>
              <a:spcAft>
                <a:spcPts val="0"/>
              </a:spcAft>
              <a:buClr>
                <a:schemeClr val="dk1"/>
              </a:buClr>
              <a:buSzPts val="1800"/>
              <a:buFont typeface="Courier New"/>
              <a:buNone/>
            </a:pPr>
            <a:endParaRPr sz="1800">
              <a:solidFill>
                <a:schemeClr val="accent2"/>
              </a:solidFill>
              <a:latin typeface="Trebuchet MS"/>
              <a:ea typeface="Trebuchet MS"/>
              <a:cs typeface="Trebuchet MS"/>
              <a:sym typeface="Trebuchet MS"/>
            </a:endParaRPr>
          </a:p>
          <a:p>
            <a:pPr marL="285750" marR="0" lvl="0" indent="-285750" algn="l" rtl="0">
              <a:spcBef>
                <a:spcPts val="0"/>
              </a:spcBef>
              <a:spcAft>
                <a:spcPts val="0"/>
              </a:spcAft>
              <a:buClr>
                <a:schemeClr val="accent2"/>
              </a:buClr>
              <a:buSzPts val="1800"/>
              <a:buFont typeface="Courier New"/>
              <a:buChar char="o"/>
            </a:pPr>
            <a:r>
              <a:rPr lang="en-US" sz="1800">
                <a:solidFill>
                  <a:schemeClr val="accent2"/>
                </a:solidFill>
                <a:latin typeface="Trebuchet MS"/>
                <a:ea typeface="Trebuchet MS"/>
                <a:cs typeface="Trebuchet MS"/>
                <a:sym typeface="Trebuchet MS"/>
              </a:rPr>
              <a:t>useCapture </a:t>
            </a:r>
            <a:r>
              <a:rPr lang="en-US" sz="1800">
                <a:solidFill>
                  <a:srgbClr val="A5A5A5"/>
                </a:solidFill>
                <a:latin typeface="Trebuchet MS"/>
                <a:ea typeface="Trebuchet MS"/>
                <a:cs typeface="Trebuchet MS"/>
                <a:sym typeface="Trebuchet MS"/>
              </a:rPr>
              <a:t>– optional argument that set “phase” on which handler should call.</a:t>
            </a:r>
            <a:br>
              <a:rPr lang="en-US" sz="1800">
                <a:solidFill>
                  <a:srgbClr val="A5A5A5"/>
                </a:solidFill>
                <a:latin typeface="Trebuchet MS"/>
                <a:ea typeface="Trebuchet MS"/>
                <a:cs typeface="Trebuchet MS"/>
                <a:sym typeface="Trebuchet MS"/>
              </a:rPr>
            </a:br>
            <a:r>
              <a:rPr lang="en-US" sz="1800">
                <a:solidFill>
                  <a:srgbClr val="A5A5A5"/>
                </a:solidFill>
                <a:latin typeface="Trebuchet MS"/>
                <a:ea typeface="Trebuchet MS"/>
                <a:cs typeface="Trebuchet MS"/>
                <a:sym typeface="Trebuchet MS"/>
              </a:rPr>
              <a:t>                        </a:t>
            </a:r>
            <a:r>
              <a:rPr lang="en-US" sz="1800" b="1" u="sng">
                <a:solidFill>
                  <a:srgbClr val="A5A5A5"/>
                </a:solidFill>
                <a:latin typeface="Trebuchet MS"/>
                <a:ea typeface="Trebuchet MS"/>
                <a:cs typeface="Trebuchet MS"/>
                <a:sym typeface="Trebuchet MS"/>
              </a:rPr>
              <a:t>default</a:t>
            </a:r>
            <a:r>
              <a:rPr lang="en-US" sz="1800">
                <a:solidFill>
                  <a:srgbClr val="A5A5A5"/>
                </a:solidFill>
                <a:latin typeface="Trebuchet MS"/>
                <a:ea typeface="Trebuchet MS"/>
                <a:cs typeface="Trebuchet MS"/>
                <a:sym typeface="Trebuchet MS"/>
              </a:rPr>
              <a:t>: </a:t>
            </a:r>
            <a:r>
              <a:rPr lang="en-US" sz="1800">
                <a:solidFill>
                  <a:srgbClr val="CC7832"/>
                </a:solidFill>
                <a:latin typeface="Trebuchet MS"/>
                <a:ea typeface="Trebuchet MS"/>
                <a:cs typeface="Trebuchet MS"/>
                <a:sym typeface="Trebuchet MS"/>
              </a:rPr>
              <a:t>false</a:t>
            </a:r>
            <a:r>
              <a:rPr lang="en-US" sz="1800">
                <a:solidFill>
                  <a:srgbClr val="A5A5A5"/>
                </a:solidFill>
                <a:latin typeface="Trebuchet MS"/>
                <a:ea typeface="Trebuchet MS"/>
                <a:cs typeface="Trebuchet MS"/>
                <a:sym typeface="Trebuchet MS"/>
              </a:rPr>
              <a:t>.</a:t>
            </a:r>
            <a:endParaRPr sz="1800">
              <a:solidFill>
                <a:schemeClr val="accent2"/>
              </a:solidFill>
              <a:latin typeface="Trebuchet MS"/>
              <a:ea typeface="Trebuchet MS"/>
              <a:cs typeface="Trebuchet MS"/>
              <a:sym typeface="Trebuchet MS"/>
            </a:endParaRPr>
          </a:p>
        </p:txBody>
      </p:sp>
      <p:sp>
        <p:nvSpPr>
          <p:cNvPr id="1004" name="Google Shape;1004;p95"/>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SPECIAL METHOD FOR ADDING HANDLER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96"/>
          <p:cNvGrpSpPr/>
          <p:nvPr/>
        </p:nvGrpSpPr>
        <p:grpSpPr>
          <a:xfrm>
            <a:off x="883704" y="1310666"/>
            <a:ext cx="10424652" cy="2181638"/>
            <a:chOff x="883702" y="1834550"/>
            <a:chExt cx="10424652" cy="1374814"/>
          </a:xfrm>
        </p:grpSpPr>
        <p:sp>
          <p:nvSpPr>
            <p:cNvPr id="1011" name="Google Shape;1011;p96"/>
            <p:cNvSpPr/>
            <p:nvPr/>
          </p:nvSpPr>
          <p:spPr>
            <a:xfrm>
              <a:off x="883705" y="1834550"/>
              <a:ext cx="10424649" cy="137481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012" name="Google Shape;1012;p96"/>
            <p:cNvSpPr/>
            <p:nvPr/>
          </p:nvSpPr>
          <p:spPr>
            <a:xfrm>
              <a:off x="883702" y="1834550"/>
              <a:ext cx="136935" cy="1374814"/>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013" name="Google Shape;1013;p96"/>
          <p:cNvSpPr txBox="1"/>
          <p:nvPr/>
        </p:nvSpPr>
        <p:spPr>
          <a:xfrm flipH="1">
            <a:off x="1397711" y="1431989"/>
            <a:ext cx="9533573"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268BD2"/>
                </a:solidFill>
                <a:latin typeface="Source Code Pro"/>
                <a:ea typeface="Source Code Pro"/>
                <a:cs typeface="Source Code Pro"/>
                <a:sym typeface="Source Code Pro"/>
              </a:rPr>
              <a:t>document</a:t>
            </a:r>
            <a:r>
              <a:rPr lang="en-US" sz="2000">
                <a:solidFill>
                  <a:srgbClr val="535353"/>
                </a:solidFill>
                <a:latin typeface="Source Code Pro"/>
                <a:ea typeface="Source Code Pro"/>
                <a:cs typeface="Source Code Pro"/>
                <a:sym typeface="Source Code Pro"/>
              </a:rPr>
              <a:t>.</a:t>
            </a:r>
            <a:r>
              <a:rPr lang="en-US" sz="2000">
                <a:solidFill>
                  <a:srgbClr val="2AA198"/>
                </a:solidFill>
                <a:latin typeface="Source Code Pro"/>
                <a:ea typeface="Source Code Pro"/>
                <a:cs typeface="Source Code Pro"/>
                <a:sym typeface="Source Code Pro"/>
              </a:rPr>
              <a:t>addEventListener</a:t>
            </a:r>
            <a:r>
              <a:rPr lang="en-US" sz="2000">
                <a:solidFill>
                  <a:srgbClr val="535353"/>
                </a:solidFill>
                <a:latin typeface="Source Code Pro"/>
                <a:ea typeface="Source Code Pro"/>
                <a:cs typeface="Source Code Pro"/>
                <a:sym typeface="Source Code Pro"/>
              </a:rPr>
              <a:t>( </a:t>
            </a:r>
            <a:r>
              <a:rPr lang="en-US" sz="2000">
                <a:solidFill>
                  <a:srgbClr val="859900"/>
                </a:solidFill>
                <a:latin typeface="Source Code Pro"/>
                <a:ea typeface="Source Code Pro"/>
                <a:cs typeface="Source Code Pro"/>
                <a:sym typeface="Source Code Pro"/>
              </a:rPr>
              <a:t>‘eventname‘, </a:t>
            </a:r>
            <a:r>
              <a:rPr lang="en-US" sz="2000">
                <a:solidFill>
                  <a:srgbClr val="268BD2"/>
                </a:solidFill>
                <a:latin typeface="Source Code Pro"/>
                <a:ea typeface="Source Code Pro"/>
                <a:cs typeface="Source Code Pro"/>
                <a:sym typeface="Source Code Pro"/>
              </a:rPr>
              <a:t>customHandler, </a:t>
            </a:r>
            <a:r>
              <a:rPr lang="en-US" sz="2000">
                <a:solidFill>
                  <a:srgbClr val="CB4B16"/>
                </a:solidFill>
                <a:latin typeface="Source Code Pro"/>
                <a:ea typeface="Source Code Pro"/>
                <a:cs typeface="Source Code Pro"/>
                <a:sym typeface="Source Code Pro"/>
              </a:rPr>
              <a:t>options</a:t>
            </a:r>
            <a:r>
              <a:rPr lang="en-US" sz="20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endParaRPr sz="20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2000">
                <a:solidFill>
                  <a:srgbClr val="CB4B16"/>
                </a:solidFill>
                <a:latin typeface="Source Code Pro"/>
                <a:ea typeface="Source Code Pro"/>
                <a:cs typeface="Source Code Pro"/>
                <a:sym typeface="Source Code Pro"/>
              </a:rPr>
              <a:t>function</a:t>
            </a:r>
            <a:r>
              <a:rPr lang="en-US" sz="2000">
                <a:solidFill>
                  <a:srgbClr val="535353"/>
                </a:solidFill>
                <a:latin typeface="Source Code Pro"/>
                <a:ea typeface="Source Code Pro"/>
                <a:cs typeface="Source Code Pro"/>
                <a:sym typeface="Source Code Pro"/>
              </a:rPr>
              <a:t> </a:t>
            </a:r>
            <a:r>
              <a:rPr lang="en-US" sz="2000">
                <a:solidFill>
                  <a:srgbClr val="268BD2"/>
                </a:solidFill>
                <a:latin typeface="Source Code Pro"/>
                <a:ea typeface="Source Code Pro"/>
                <a:cs typeface="Source Code Pro"/>
                <a:sym typeface="Source Code Pro"/>
              </a:rPr>
              <a:t>customHandler</a:t>
            </a:r>
            <a:r>
              <a:rPr lang="en-US" sz="2000">
                <a:solidFill>
                  <a:srgbClr val="535353"/>
                </a:solidFill>
                <a:latin typeface="Source Code Pro"/>
                <a:ea typeface="Source Code Pro"/>
                <a:cs typeface="Source Code Pro"/>
                <a:sym typeface="Source Code Pro"/>
              </a:rPr>
              <a:t>(eventObject) {</a:t>
            </a:r>
            <a:endParaRPr/>
          </a:p>
          <a:p>
            <a:pPr marL="0" marR="0" lvl="0" indent="0" algn="l" rtl="0">
              <a:spcBef>
                <a:spcPts val="0"/>
              </a:spcBef>
              <a:spcAft>
                <a:spcPts val="0"/>
              </a:spcAft>
              <a:buNone/>
            </a:pPr>
            <a:r>
              <a:rPr lang="en-US" sz="2000">
                <a:solidFill>
                  <a:srgbClr val="535353"/>
                </a:solidFill>
                <a:latin typeface="Source Code Pro"/>
                <a:ea typeface="Source Code Pro"/>
                <a:cs typeface="Source Code Pro"/>
                <a:sym typeface="Source Code Pro"/>
              </a:rPr>
              <a:t>  </a:t>
            </a:r>
            <a:r>
              <a:rPr lang="en-US" sz="2000">
                <a:solidFill>
                  <a:srgbClr val="859900"/>
                </a:solidFill>
                <a:latin typeface="Source Code Pro"/>
                <a:ea typeface="Source Code Pro"/>
                <a:cs typeface="Source Code Pro"/>
                <a:sym typeface="Source Code Pro"/>
              </a:rPr>
              <a:t>// event object is passed automatically as argument</a:t>
            </a:r>
            <a:br>
              <a:rPr lang="en-US" sz="2000">
                <a:solidFill>
                  <a:srgbClr val="535353"/>
                </a:solidFill>
                <a:latin typeface="Source Code Pro"/>
                <a:ea typeface="Source Code Pro"/>
                <a:cs typeface="Source Code Pro"/>
                <a:sym typeface="Source Code Pro"/>
              </a:rPr>
            </a:br>
            <a:r>
              <a:rPr lang="en-US" sz="2000">
                <a:solidFill>
                  <a:srgbClr val="535353"/>
                </a:solidFill>
                <a:latin typeface="Source Code Pro"/>
                <a:ea typeface="Source Code Pro"/>
                <a:cs typeface="Source Code Pro"/>
                <a:sym typeface="Source Code Pro"/>
              </a:rPr>
              <a:t>  </a:t>
            </a:r>
            <a:r>
              <a:rPr lang="en-US" sz="2000">
                <a:solidFill>
                  <a:srgbClr val="268BD2"/>
                </a:solidFill>
                <a:latin typeface="Source Code Pro"/>
                <a:ea typeface="Source Code Pro"/>
                <a:cs typeface="Source Code Pro"/>
                <a:sym typeface="Source Code Pro"/>
              </a:rPr>
              <a:t>console.log</a:t>
            </a:r>
            <a:r>
              <a:rPr lang="en-US" sz="2000">
                <a:solidFill>
                  <a:srgbClr val="535353"/>
                </a:solidFill>
                <a:latin typeface="Source Code Pro"/>
                <a:ea typeface="Source Code Pro"/>
                <a:cs typeface="Source Code Pro"/>
                <a:sym typeface="Source Code Pro"/>
              </a:rPr>
              <a:t>(eventObject);</a:t>
            </a:r>
            <a:br>
              <a:rPr lang="en-US" sz="2000">
                <a:solidFill>
                  <a:srgbClr val="535353"/>
                </a:solidFill>
                <a:latin typeface="Source Code Pro"/>
                <a:ea typeface="Source Code Pro"/>
                <a:cs typeface="Source Code Pro"/>
                <a:sym typeface="Source Code Pro"/>
              </a:rPr>
            </a:br>
            <a:r>
              <a:rPr lang="en-US" sz="2000">
                <a:solidFill>
                  <a:srgbClr val="535353"/>
                </a:solidFill>
                <a:latin typeface="Source Code Pro"/>
                <a:ea typeface="Source Code Pro"/>
                <a:cs typeface="Source Code Pro"/>
                <a:sym typeface="Source Code Pro"/>
              </a:rPr>
              <a:t>}​</a:t>
            </a:r>
            <a:endParaRPr sz="2000" b="0" i="0">
              <a:solidFill>
                <a:srgbClr val="535353"/>
              </a:solidFill>
              <a:latin typeface="Source Code Pro"/>
              <a:ea typeface="Source Code Pro"/>
              <a:cs typeface="Source Code Pro"/>
              <a:sym typeface="Source Code Pro"/>
            </a:endParaRPr>
          </a:p>
        </p:txBody>
      </p:sp>
      <p:sp>
        <p:nvSpPr>
          <p:cNvPr id="1014" name="Google Shape;1014;p96"/>
          <p:cNvSpPr txBox="1"/>
          <p:nvPr/>
        </p:nvSpPr>
        <p:spPr>
          <a:xfrm>
            <a:off x="883707" y="4021102"/>
            <a:ext cx="10424649" cy="258532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2"/>
              </a:buClr>
              <a:buSzPts val="1800"/>
              <a:buFont typeface="Courier New"/>
              <a:buChar char="o"/>
            </a:pPr>
            <a:r>
              <a:rPr lang="en-US" sz="1800">
                <a:solidFill>
                  <a:schemeClr val="accent2"/>
                </a:solidFill>
                <a:latin typeface="Trebuchet MS"/>
                <a:ea typeface="Trebuchet MS"/>
                <a:cs typeface="Trebuchet MS"/>
                <a:sym typeface="Trebuchet MS"/>
              </a:rPr>
              <a:t>options</a:t>
            </a:r>
            <a:r>
              <a:rPr lang="en-US" sz="1800">
                <a:solidFill>
                  <a:schemeClr val="dk1"/>
                </a:solidFill>
                <a:latin typeface="Trebuchet MS"/>
                <a:ea typeface="Trebuchet MS"/>
                <a:cs typeface="Trebuchet MS"/>
                <a:sym typeface="Trebuchet MS"/>
              </a:rPr>
              <a:t>: </a:t>
            </a:r>
            <a:r>
              <a:rPr lang="en-US" sz="1800">
                <a:solidFill>
                  <a:srgbClr val="A5A5A5"/>
                </a:solidFill>
                <a:latin typeface="Trebuchet MS"/>
                <a:ea typeface="Trebuchet MS"/>
                <a:cs typeface="Trebuchet MS"/>
                <a:sym typeface="Trebuchet MS"/>
              </a:rPr>
              <a:t>(Not supported in IE)</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Courier New"/>
              <a:buNone/>
            </a:pPr>
            <a:endParaRPr sz="1800">
              <a:solidFill>
                <a:srgbClr val="A5A5A5"/>
              </a:solidFill>
              <a:latin typeface="Trebuchet MS"/>
              <a:ea typeface="Trebuchet MS"/>
              <a:cs typeface="Trebuchet MS"/>
              <a:sym typeface="Trebuchet MS"/>
            </a:endParaRPr>
          </a:p>
          <a:p>
            <a:pPr marL="628650" marR="0" lvl="1" indent="-285750" algn="l" rtl="0">
              <a:spcBef>
                <a:spcPts val="0"/>
              </a:spcBef>
              <a:spcAft>
                <a:spcPts val="0"/>
              </a:spcAft>
              <a:buClr>
                <a:schemeClr val="dk1"/>
              </a:buClr>
              <a:buSzPts val="1800"/>
              <a:buFont typeface="Courier New"/>
              <a:buChar char="o"/>
            </a:pPr>
            <a:r>
              <a:rPr lang="en-US" sz="1800" b="0" i="0" u="none" strike="noStrike" cap="none">
                <a:solidFill>
                  <a:schemeClr val="dk1"/>
                </a:solidFill>
                <a:latin typeface="Trebuchet MS"/>
                <a:ea typeface="Trebuchet MS"/>
                <a:cs typeface="Trebuchet MS"/>
                <a:sym typeface="Trebuchet MS"/>
              </a:rPr>
              <a:t>useCapture - </a:t>
            </a:r>
            <a:r>
              <a:rPr lang="en-US" sz="1800" b="0" i="0" u="none" strike="noStrike" cap="none">
                <a:solidFill>
                  <a:srgbClr val="A5A5A5"/>
                </a:solidFill>
                <a:latin typeface="Trebuchet MS"/>
                <a:ea typeface="Trebuchet MS"/>
                <a:cs typeface="Trebuchet MS"/>
                <a:sym typeface="Trebuchet MS"/>
              </a:rPr>
              <a:t>optional argument that set “phase” on which handler should call.</a:t>
            </a:r>
            <a:endParaRPr/>
          </a:p>
          <a:p>
            <a:pPr marL="628650" marR="0" lvl="1" indent="-171450" algn="l" rtl="0">
              <a:spcBef>
                <a:spcPts val="0"/>
              </a:spcBef>
              <a:spcAft>
                <a:spcPts val="0"/>
              </a:spcAft>
              <a:buClr>
                <a:schemeClr val="dk1"/>
              </a:buClr>
              <a:buSzPts val="1800"/>
              <a:buFont typeface="Courier New"/>
              <a:buNone/>
            </a:pPr>
            <a:endParaRPr sz="1800" b="0" i="0" u="none" strike="noStrike" cap="none">
              <a:solidFill>
                <a:schemeClr val="dk1"/>
              </a:solidFill>
              <a:latin typeface="Trebuchet MS"/>
              <a:ea typeface="Trebuchet MS"/>
              <a:cs typeface="Trebuchet MS"/>
              <a:sym typeface="Trebuchet MS"/>
            </a:endParaRPr>
          </a:p>
          <a:p>
            <a:pPr marL="628650" marR="0" lvl="1" indent="-285750" algn="l" rtl="0">
              <a:spcBef>
                <a:spcPts val="0"/>
              </a:spcBef>
              <a:spcAft>
                <a:spcPts val="0"/>
              </a:spcAft>
              <a:buClr>
                <a:schemeClr val="dk1"/>
              </a:buClr>
              <a:buSzPts val="1800"/>
              <a:buFont typeface="Courier New"/>
              <a:buChar char="o"/>
            </a:pPr>
            <a:r>
              <a:rPr lang="en-US" sz="1800" b="0" i="0" u="none" strike="noStrike" cap="none">
                <a:solidFill>
                  <a:schemeClr val="dk1"/>
                </a:solidFill>
                <a:latin typeface="Trebuchet MS"/>
                <a:ea typeface="Trebuchet MS"/>
                <a:cs typeface="Trebuchet MS"/>
                <a:sym typeface="Trebuchet MS"/>
              </a:rPr>
              <a:t>once – </a:t>
            </a:r>
            <a:r>
              <a:rPr lang="en-US" sz="1800" b="0" i="0" u="none" strike="noStrike" cap="none">
                <a:solidFill>
                  <a:srgbClr val="A5A5A5"/>
                </a:solidFill>
                <a:latin typeface="Trebuchet MS"/>
                <a:ea typeface="Trebuchet MS"/>
                <a:cs typeface="Trebuchet MS"/>
                <a:sym typeface="Trebuchet MS"/>
              </a:rPr>
              <a:t>if true, the listener would be removed when invoked.</a:t>
            </a:r>
            <a:endParaRPr sz="1800" b="0" i="0" u="none" strike="noStrike" cap="none">
              <a:solidFill>
                <a:schemeClr val="dk1"/>
              </a:solidFill>
              <a:latin typeface="Trebuchet MS"/>
              <a:ea typeface="Trebuchet MS"/>
              <a:cs typeface="Trebuchet MS"/>
              <a:sym typeface="Trebuchet MS"/>
            </a:endParaRPr>
          </a:p>
          <a:p>
            <a:pPr marL="628650" marR="0" lvl="1" indent="-171450" algn="l" rtl="0">
              <a:spcBef>
                <a:spcPts val="0"/>
              </a:spcBef>
              <a:spcAft>
                <a:spcPts val="0"/>
              </a:spcAft>
              <a:buClr>
                <a:schemeClr val="dk1"/>
              </a:buClr>
              <a:buSzPts val="1800"/>
              <a:buFont typeface="Courier New"/>
              <a:buNone/>
            </a:pPr>
            <a:endParaRPr sz="1800" b="0" i="0" u="none" strike="noStrike" cap="none">
              <a:solidFill>
                <a:schemeClr val="dk1"/>
              </a:solidFill>
              <a:latin typeface="Trebuchet MS"/>
              <a:ea typeface="Trebuchet MS"/>
              <a:cs typeface="Trebuchet MS"/>
              <a:sym typeface="Trebuchet MS"/>
            </a:endParaRPr>
          </a:p>
          <a:p>
            <a:pPr marL="628650" marR="0" lvl="1" indent="-285750" algn="l" rtl="0">
              <a:spcBef>
                <a:spcPts val="0"/>
              </a:spcBef>
              <a:spcAft>
                <a:spcPts val="0"/>
              </a:spcAft>
              <a:buClr>
                <a:schemeClr val="dk1"/>
              </a:buClr>
              <a:buSzPts val="1800"/>
              <a:buFont typeface="Courier New"/>
              <a:buChar char="o"/>
            </a:pPr>
            <a:r>
              <a:rPr lang="en-US" sz="1800" b="0" i="0" u="none" strike="noStrike" cap="none">
                <a:solidFill>
                  <a:schemeClr val="dk1"/>
                </a:solidFill>
                <a:latin typeface="Trebuchet MS"/>
                <a:ea typeface="Trebuchet MS"/>
                <a:cs typeface="Trebuchet MS"/>
                <a:sym typeface="Trebuchet MS"/>
              </a:rPr>
              <a:t>passive – </a:t>
            </a:r>
            <a:r>
              <a:rPr lang="en-US" sz="1800" b="0" i="0" u="none" strike="noStrike" cap="none">
                <a:solidFill>
                  <a:srgbClr val="A5A5A5"/>
                </a:solidFill>
                <a:latin typeface="Trebuchet MS"/>
                <a:ea typeface="Trebuchet MS"/>
                <a:cs typeface="Trebuchet MS"/>
                <a:sym typeface="Trebuchet MS"/>
              </a:rPr>
              <a:t>indicates that the listener will never call prevent default.</a:t>
            </a:r>
            <a:endParaRPr/>
          </a:p>
          <a:p>
            <a:pPr marL="1371600" marR="0" lvl="4" indent="0" algn="l" rtl="0">
              <a:spcBef>
                <a:spcPts val="0"/>
              </a:spcBef>
              <a:spcAft>
                <a:spcPts val="0"/>
              </a:spcAft>
              <a:buNone/>
            </a:pPr>
            <a:r>
              <a:rPr lang="en-US" sz="1800" b="1" i="0" u="none" strike="noStrike" cap="none">
                <a:solidFill>
                  <a:srgbClr val="A5A5A5"/>
                </a:solidFill>
                <a:latin typeface="Trebuchet MS"/>
                <a:ea typeface="Trebuchet MS"/>
                <a:cs typeface="Trebuchet MS"/>
                <a:sym typeface="Trebuchet MS"/>
              </a:rPr>
              <a:t>	</a:t>
            </a:r>
            <a:r>
              <a:rPr lang="en-US" sz="1800" b="1" i="0" u="sng" strike="noStrike" cap="none">
                <a:solidFill>
                  <a:srgbClr val="A5A5A5"/>
                </a:solidFill>
                <a:latin typeface="Trebuchet MS"/>
                <a:ea typeface="Trebuchet MS"/>
                <a:cs typeface="Trebuchet MS"/>
                <a:sym typeface="Trebuchet MS"/>
              </a:rPr>
              <a:t>default</a:t>
            </a:r>
            <a:r>
              <a:rPr lang="en-US" sz="1800" b="0" i="0" u="none" strike="noStrike" cap="none">
                <a:solidFill>
                  <a:srgbClr val="A5A5A5"/>
                </a:solidFill>
                <a:latin typeface="Trebuchet MS"/>
                <a:ea typeface="Trebuchet MS"/>
                <a:cs typeface="Trebuchet MS"/>
                <a:sym typeface="Trebuchet MS"/>
              </a:rPr>
              <a:t>: </a:t>
            </a:r>
            <a:r>
              <a:rPr lang="en-US" sz="1800" b="0" i="0" u="none" strike="noStrike" cap="none">
                <a:solidFill>
                  <a:srgbClr val="CC7832"/>
                </a:solidFill>
                <a:latin typeface="Trebuchet MS"/>
                <a:ea typeface="Trebuchet MS"/>
                <a:cs typeface="Trebuchet MS"/>
                <a:sym typeface="Trebuchet MS"/>
              </a:rPr>
              <a:t>false</a:t>
            </a:r>
            <a:r>
              <a:rPr lang="en-US" sz="1800" b="0" i="0" u="none" strike="noStrike" cap="none">
                <a:solidFill>
                  <a:srgbClr val="A5A5A5"/>
                </a:solidFill>
                <a:latin typeface="Trebuchet MS"/>
                <a:ea typeface="Trebuchet MS"/>
                <a:cs typeface="Trebuchet MS"/>
                <a:sym typeface="Trebuchet MS"/>
              </a:rPr>
              <a:t>.</a:t>
            </a:r>
            <a:endParaRPr sz="1800" b="0" i="0" u="none" strike="noStrike" cap="none">
              <a:solidFill>
                <a:schemeClr val="accent2"/>
              </a:solidFill>
              <a:latin typeface="Trebuchet MS"/>
              <a:ea typeface="Trebuchet MS"/>
              <a:cs typeface="Trebuchet MS"/>
              <a:sym typeface="Trebuchet MS"/>
            </a:endParaRPr>
          </a:p>
          <a:p>
            <a:pPr marL="1657350" marR="0" lvl="4" indent="-171450" algn="l" rtl="0">
              <a:spcBef>
                <a:spcPts val="0"/>
              </a:spcBef>
              <a:spcAft>
                <a:spcPts val="0"/>
              </a:spcAft>
              <a:buClr>
                <a:schemeClr val="dk1"/>
              </a:buClr>
              <a:buSzPts val="1800"/>
              <a:buFont typeface="Courier New"/>
              <a:buNone/>
            </a:pPr>
            <a:endParaRPr sz="1800" b="0" i="0" u="none" strike="noStrike" cap="none">
              <a:solidFill>
                <a:schemeClr val="dk1"/>
              </a:solidFill>
              <a:latin typeface="Trebuchet MS"/>
              <a:ea typeface="Trebuchet MS"/>
              <a:cs typeface="Trebuchet MS"/>
              <a:sym typeface="Trebuchet MS"/>
            </a:endParaRPr>
          </a:p>
        </p:txBody>
      </p:sp>
      <p:sp>
        <p:nvSpPr>
          <p:cNvPr id="1015" name="Google Shape;1015;p96"/>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SPECIAL METHOD FOR ADDING HANDLER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97"/>
          <p:cNvSpPr txBox="1"/>
          <p:nvPr/>
        </p:nvSpPr>
        <p:spPr>
          <a:xfrm>
            <a:off x="819767" y="1691626"/>
            <a:ext cx="4648703"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27272"/>
                </a:solidFill>
                <a:latin typeface="Trebuchet MS"/>
                <a:ea typeface="Trebuchet MS"/>
                <a:cs typeface="Trebuchet MS"/>
                <a:sym typeface="Trebuchet MS"/>
              </a:rPr>
              <a:t>To remove event handler use special method </a:t>
            </a:r>
            <a:r>
              <a:rPr lang="en-US" sz="1400">
                <a:solidFill>
                  <a:schemeClr val="accent2"/>
                </a:solidFill>
                <a:latin typeface="Trebuchet MS"/>
                <a:ea typeface="Trebuchet MS"/>
                <a:cs typeface="Trebuchet MS"/>
                <a:sym typeface="Trebuchet MS"/>
              </a:rPr>
              <a:t>removeEventListener</a:t>
            </a:r>
            <a:r>
              <a:rPr lang="en-US" sz="1400">
                <a:solidFill>
                  <a:srgbClr val="A5A5A5"/>
                </a:solidFill>
                <a:latin typeface="Trebuchet MS"/>
                <a:ea typeface="Trebuchet MS"/>
                <a:cs typeface="Trebuchet MS"/>
                <a:sym typeface="Trebuchet MS"/>
              </a:rPr>
              <a:t>.</a:t>
            </a:r>
            <a:endParaRPr/>
          </a:p>
          <a:p>
            <a:pPr marL="0" marR="0" lvl="0" indent="0" algn="l" rtl="0">
              <a:spcBef>
                <a:spcPts val="0"/>
              </a:spcBef>
              <a:spcAft>
                <a:spcPts val="0"/>
              </a:spcAft>
              <a:buNone/>
            </a:pPr>
            <a:endParaRPr sz="1400">
              <a:solidFill>
                <a:srgbClr val="A5A5A5"/>
              </a:solidFill>
              <a:latin typeface="Trebuchet MS"/>
              <a:ea typeface="Trebuchet MS"/>
              <a:cs typeface="Trebuchet MS"/>
              <a:sym typeface="Trebuchet MS"/>
            </a:endParaRPr>
          </a:p>
          <a:p>
            <a:pPr marL="0" marR="0" lvl="0" indent="0" algn="l" rtl="0">
              <a:spcBef>
                <a:spcPts val="0"/>
              </a:spcBef>
              <a:spcAft>
                <a:spcPts val="0"/>
              </a:spcAft>
              <a:buNone/>
            </a:pPr>
            <a:r>
              <a:rPr lang="en-US" sz="1400">
                <a:solidFill>
                  <a:srgbClr val="727272"/>
                </a:solidFill>
                <a:latin typeface="Trebuchet MS"/>
                <a:ea typeface="Trebuchet MS"/>
                <a:cs typeface="Trebuchet MS"/>
                <a:sym typeface="Trebuchet MS"/>
              </a:rPr>
              <a:t>Method is called with the same arguments that have been passed to addEventListener. </a:t>
            </a:r>
            <a:endParaRPr/>
          </a:p>
        </p:txBody>
      </p:sp>
      <p:grpSp>
        <p:nvGrpSpPr>
          <p:cNvPr id="1022" name="Google Shape;1022;p97"/>
          <p:cNvGrpSpPr/>
          <p:nvPr/>
        </p:nvGrpSpPr>
        <p:grpSpPr>
          <a:xfrm>
            <a:off x="3620841" y="3404699"/>
            <a:ext cx="4648612" cy="2810555"/>
            <a:chOff x="7223086" y="2423775"/>
            <a:chExt cx="4282067" cy="3486176"/>
          </a:xfrm>
        </p:grpSpPr>
        <p:sp>
          <p:nvSpPr>
            <p:cNvPr id="1023" name="Google Shape;1023;p97"/>
            <p:cNvSpPr txBox="1"/>
            <p:nvPr/>
          </p:nvSpPr>
          <p:spPr>
            <a:xfrm>
              <a:off x="7223086" y="2423775"/>
              <a:ext cx="4282067" cy="602132"/>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024" name="Google Shape;1024;p97"/>
            <p:cNvSpPr/>
            <p:nvPr/>
          </p:nvSpPr>
          <p:spPr>
            <a:xfrm>
              <a:off x="7223086" y="3008770"/>
              <a:ext cx="4282067" cy="2901181"/>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025" name="Google Shape;1025;p97"/>
          <p:cNvSpPr txBox="1"/>
          <p:nvPr/>
        </p:nvSpPr>
        <p:spPr>
          <a:xfrm>
            <a:off x="3765683" y="3964206"/>
            <a:ext cx="4504046"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rgbClr val="CB4B16"/>
                </a:solidFill>
                <a:latin typeface="Source Code Pro"/>
                <a:ea typeface="Source Code Pro"/>
                <a:cs typeface="Source Code Pro"/>
                <a:sym typeface="Source Code Pro"/>
              </a:rPr>
              <a:t>function</a:t>
            </a:r>
            <a:r>
              <a:rPr lang="en-US" sz="1600" dirty="0">
                <a:solidFill>
                  <a:srgbClr val="535353"/>
                </a:solidFill>
                <a:latin typeface="Source Code Pro"/>
                <a:ea typeface="Source Code Pro"/>
                <a:cs typeface="Source Code Pro"/>
                <a:sym typeface="Source Code Pro"/>
              </a:rPr>
              <a:t> </a:t>
            </a:r>
            <a:r>
              <a:rPr lang="en-US" sz="1600" dirty="0" err="1">
                <a:solidFill>
                  <a:srgbClr val="2AA198"/>
                </a:solidFill>
                <a:latin typeface="Source Code Pro"/>
                <a:ea typeface="Source Code Pro"/>
                <a:cs typeface="Source Code Pro"/>
                <a:sym typeface="Source Code Pro"/>
              </a:rPr>
              <a:t>sayHello</a:t>
            </a:r>
            <a:r>
              <a:rPr lang="en-US" sz="1600" dirty="0">
                <a:solidFill>
                  <a:srgbClr val="535353"/>
                </a:solidFill>
                <a:latin typeface="Source Code Pro"/>
                <a:ea typeface="Source Code Pro"/>
                <a:cs typeface="Source Code Pro"/>
                <a:sym typeface="Source Code Pro"/>
              </a:rPr>
              <a:t>() { </a:t>
            </a:r>
            <a:r>
              <a:rPr lang="en-US" sz="1600" dirty="0">
                <a:solidFill>
                  <a:srgbClr val="268BD2"/>
                </a:solidFill>
                <a:latin typeface="Source Code Pro"/>
                <a:ea typeface="Source Code Pro"/>
                <a:cs typeface="Source Code Pro"/>
                <a:sym typeface="Source Code Pro"/>
              </a:rPr>
              <a:t>alert</a:t>
            </a:r>
            <a:r>
              <a:rPr lang="en-US" sz="1600" dirty="0">
                <a:solidFill>
                  <a:srgbClr val="535353"/>
                </a:solidFill>
                <a:latin typeface="Source Code Pro"/>
                <a:ea typeface="Source Code Pro"/>
                <a:cs typeface="Source Code Pro"/>
                <a:sym typeface="Source Code Pro"/>
              </a:rPr>
              <a:t>(</a:t>
            </a:r>
            <a:r>
              <a:rPr lang="en-US" sz="1600" dirty="0">
                <a:solidFill>
                  <a:srgbClr val="859900"/>
                </a:solidFill>
                <a:latin typeface="Source Code Pro"/>
                <a:ea typeface="Source Code Pro"/>
                <a:cs typeface="Source Code Pro"/>
                <a:sym typeface="Source Code Pro"/>
              </a:rPr>
              <a:t>'Hello!'</a:t>
            </a:r>
            <a:r>
              <a:rPr lang="en-US" sz="1600" dirty="0">
                <a:solidFill>
                  <a:srgbClr val="535353"/>
                </a:solidFill>
                <a:latin typeface="Source Code Pro"/>
                <a:ea typeface="Source Code Pro"/>
                <a:cs typeface="Source Code Pro"/>
                <a:sym typeface="Source Code Pro"/>
              </a:rPr>
              <a:t>); }</a:t>
            </a:r>
            <a:br>
              <a:rPr lang="en-US" sz="1600" dirty="0">
                <a:solidFill>
                  <a:srgbClr val="535353"/>
                </a:solidFill>
                <a:latin typeface="Source Code Pro"/>
                <a:ea typeface="Source Code Pro"/>
                <a:cs typeface="Source Code Pro"/>
                <a:sym typeface="Source Code Pro"/>
              </a:rPr>
            </a:br>
            <a:br>
              <a:rPr lang="en-US" sz="1600" dirty="0">
                <a:solidFill>
                  <a:srgbClr val="535353"/>
                </a:solidFill>
                <a:latin typeface="Source Code Pro"/>
                <a:ea typeface="Source Code Pro"/>
                <a:cs typeface="Source Code Pro"/>
                <a:sym typeface="Source Code Pro"/>
              </a:rPr>
            </a:br>
            <a:r>
              <a:rPr lang="en-US" sz="1600" dirty="0" err="1">
                <a:solidFill>
                  <a:srgbClr val="268BD2"/>
                </a:solidFill>
                <a:latin typeface="Source Code Pro"/>
                <a:ea typeface="Source Code Pro"/>
                <a:cs typeface="Source Code Pro"/>
                <a:sym typeface="Source Code Pro"/>
              </a:rPr>
              <a:t>element</a:t>
            </a:r>
            <a:r>
              <a:rPr lang="en-US" sz="1600" dirty="0" err="1">
                <a:solidFill>
                  <a:srgbClr val="535353"/>
                </a:solidFill>
                <a:latin typeface="Source Code Pro"/>
                <a:ea typeface="Source Code Pro"/>
                <a:cs typeface="Source Code Pro"/>
                <a:sym typeface="Source Code Pro"/>
              </a:rPr>
              <a:t>.</a:t>
            </a:r>
            <a:r>
              <a:rPr lang="en-US" sz="1600" dirty="0" err="1">
                <a:solidFill>
                  <a:srgbClr val="2AA198"/>
                </a:solidFill>
                <a:latin typeface="Source Code Pro"/>
                <a:ea typeface="Source Code Pro"/>
                <a:cs typeface="Source Code Pro"/>
                <a:sym typeface="Source Code Pro"/>
              </a:rPr>
              <a:t>addEventListener</a:t>
            </a:r>
            <a:r>
              <a:rPr lang="en-US" sz="1600" dirty="0">
                <a:solidFill>
                  <a:srgbClr val="535353"/>
                </a:solidFill>
                <a:latin typeface="Source Code Pro"/>
                <a:ea typeface="Source Code Pro"/>
                <a:cs typeface="Source Code Pro"/>
                <a:sym typeface="Source Code Pro"/>
              </a:rPr>
              <a:t>(</a:t>
            </a:r>
            <a:r>
              <a:rPr lang="en-US" sz="1600" dirty="0">
                <a:solidFill>
                  <a:srgbClr val="859900"/>
                </a:solidFill>
                <a:latin typeface="Source Code Pro"/>
                <a:ea typeface="Source Code Pro"/>
                <a:cs typeface="Source Code Pro"/>
                <a:sym typeface="Source Code Pro"/>
              </a:rPr>
              <a:t>'click'</a:t>
            </a:r>
            <a:r>
              <a:rPr lang="en-US" sz="1600" dirty="0">
                <a:solidFill>
                  <a:srgbClr val="535353"/>
                </a:solidFill>
                <a:latin typeface="Source Code Pro"/>
                <a:ea typeface="Source Code Pro"/>
                <a:cs typeface="Source Code Pro"/>
                <a:sym typeface="Source Code Pro"/>
              </a:rPr>
              <a:t>, </a:t>
            </a:r>
            <a:r>
              <a:rPr lang="en-US" sz="1600" dirty="0" err="1">
                <a:solidFill>
                  <a:srgbClr val="268BD2"/>
                </a:solidFill>
                <a:latin typeface="Source Code Pro"/>
                <a:ea typeface="Source Code Pro"/>
                <a:cs typeface="Source Code Pro"/>
                <a:sym typeface="Source Code Pro"/>
              </a:rPr>
              <a:t>sayHello</a:t>
            </a:r>
            <a:r>
              <a:rPr lang="en-US" sz="1600" dirty="0">
                <a:solidFill>
                  <a:srgbClr val="535353"/>
                </a:solidFill>
                <a:latin typeface="Source Code Pro"/>
                <a:ea typeface="Source Code Pro"/>
                <a:cs typeface="Source Code Pro"/>
                <a:sym typeface="Source Code Pro"/>
              </a:rPr>
              <a:t>);</a:t>
            </a:r>
            <a:br>
              <a:rPr lang="en-US" sz="1600" dirty="0">
                <a:solidFill>
                  <a:srgbClr val="535353"/>
                </a:solidFill>
                <a:latin typeface="Source Code Pro"/>
                <a:ea typeface="Source Code Pro"/>
                <a:cs typeface="Source Code Pro"/>
                <a:sym typeface="Source Code Pro"/>
              </a:rPr>
            </a:br>
            <a:br>
              <a:rPr lang="en-US" sz="1600" dirty="0">
                <a:solidFill>
                  <a:srgbClr val="535353"/>
                </a:solidFill>
                <a:latin typeface="Source Code Pro"/>
                <a:ea typeface="Source Code Pro"/>
                <a:cs typeface="Source Code Pro"/>
                <a:sym typeface="Source Code Pro"/>
              </a:rPr>
            </a:br>
            <a:r>
              <a:rPr lang="en-US" sz="1600" dirty="0" err="1">
                <a:solidFill>
                  <a:srgbClr val="268BD2"/>
                </a:solidFill>
                <a:latin typeface="Source Code Pro"/>
                <a:ea typeface="Source Code Pro"/>
                <a:cs typeface="Source Code Pro"/>
                <a:sym typeface="Source Code Pro"/>
              </a:rPr>
              <a:t>element</a:t>
            </a:r>
            <a:r>
              <a:rPr lang="en-US" sz="1600" dirty="0" err="1">
                <a:solidFill>
                  <a:srgbClr val="535353"/>
                </a:solidFill>
                <a:latin typeface="Source Code Pro"/>
                <a:ea typeface="Source Code Pro"/>
                <a:cs typeface="Source Code Pro"/>
                <a:sym typeface="Source Code Pro"/>
              </a:rPr>
              <a:t>.</a:t>
            </a:r>
            <a:r>
              <a:rPr lang="en-US" sz="1600" dirty="0" err="1">
                <a:solidFill>
                  <a:srgbClr val="2AA198"/>
                </a:solidFill>
                <a:latin typeface="Source Code Pro"/>
                <a:ea typeface="Source Code Pro"/>
                <a:cs typeface="Source Code Pro"/>
                <a:sym typeface="Source Code Pro"/>
              </a:rPr>
              <a:t>removeEventListener</a:t>
            </a:r>
            <a:r>
              <a:rPr lang="en-US" sz="1600" dirty="0">
                <a:solidFill>
                  <a:srgbClr val="535353"/>
                </a:solidFill>
                <a:latin typeface="Source Code Pro"/>
                <a:ea typeface="Source Code Pro"/>
                <a:cs typeface="Source Code Pro"/>
                <a:sym typeface="Source Code Pro"/>
              </a:rPr>
              <a:t>(</a:t>
            </a:r>
            <a:r>
              <a:rPr lang="en-US" sz="1600" dirty="0">
                <a:solidFill>
                  <a:srgbClr val="859900"/>
                </a:solidFill>
                <a:latin typeface="Source Code Pro"/>
                <a:ea typeface="Source Code Pro"/>
                <a:cs typeface="Source Code Pro"/>
                <a:sym typeface="Source Code Pro"/>
              </a:rPr>
              <a:t>'click'</a:t>
            </a:r>
            <a:r>
              <a:rPr lang="en-US" sz="1600" dirty="0">
                <a:solidFill>
                  <a:srgbClr val="535353"/>
                </a:solidFill>
                <a:latin typeface="Source Code Pro"/>
                <a:ea typeface="Source Code Pro"/>
                <a:cs typeface="Source Code Pro"/>
                <a:sym typeface="Source Code Pro"/>
              </a:rPr>
              <a:t>, </a:t>
            </a:r>
            <a:r>
              <a:rPr lang="en-US" sz="1600" dirty="0" err="1">
                <a:solidFill>
                  <a:srgbClr val="268BD2"/>
                </a:solidFill>
                <a:latin typeface="Source Code Pro"/>
                <a:ea typeface="Source Code Pro"/>
                <a:cs typeface="Source Code Pro"/>
                <a:sym typeface="Source Code Pro"/>
              </a:rPr>
              <a:t>sayHello</a:t>
            </a:r>
            <a:r>
              <a:rPr lang="en-US" sz="1600" dirty="0">
                <a:solidFill>
                  <a:srgbClr val="535353"/>
                </a:solidFill>
                <a:latin typeface="Source Code Pro"/>
                <a:ea typeface="Source Code Pro"/>
                <a:cs typeface="Source Code Pro"/>
                <a:sym typeface="Source Code Pro"/>
              </a:rPr>
              <a:t>);</a:t>
            </a:r>
            <a:endParaRPr dirty="0"/>
          </a:p>
          <a:p>
            <a:pPr marL="0" marR="0" lvl="0" indent="0" algn="l" rtl="0">
              <a:spcBef>
                <a:spcPts val="0"/>
              </a:spcBef>
              <a:spcAft>
                <a:spcPts val="0"/>
              </a:spcAft>
              <a:buNone/>
            </a:pPr>
            <a:r>
              <a:rPr lang="en-US" sz="1600" dirty="0">
                <a:solidFill>
                  <a:srgbClr val="535353"/>
                </a:solidFill>
                <a:latin typeface="Source Code Pro"/>
                <a:ea typeface="Source Code Pro"/>
                <a:cs typeface="Source Code Pro"/>
                <a:sym typeface="Source Code Pro"/>
              </a:rPr>
              <a:t>​</a:t>
            </a:r>
            <a:endParaRPr sz="1600" b="0" i="0" dirty="0">
              <a:solidFill>
                <a:srgbClr val="535353"/>
              </a:solidFill>
              <a:latin typeface="Source Code Pro"/>
              <a:ea typeface="Source Code Pro"/>
              <a:cs typeface="Source Code Pro"/>
              <a:sym typeface="Source Code Pro"/>
            </a:endParaRPr>
          </a:p>
        </p:txBody>
      </p:sp>
      <p:sp>
        <p:nvSpPr>
          <p:cNvPr id="1026" name="Google Shape;1026;p97"/>
          <p:cNvSpPr txBox="1">
            <a:spLocks noGrp="1"/>
          </p:cNvSpPr>
          <p:nvPr>
            <p:ph type="body" idx="1"/>
          </p:nvPr>
        </p:nvSpPr>
        <p:spPr>
          <a:xfrm>
            <a:off x="-1"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ctr" rtl="0">
              <a:spcBef>
                <a:spcPts val="0"/>
              </a:spcBef>
              <a:spcAft>
                <a:spcPts val="0"/>
              </a:spcAft>
              <a:buClr>
                <a:schemeClr val="dk1"/>
              </a:buClr>
              <a:buSzPts val="2000"/>
              <a:buNone/>
            </a:pPr>
            <a:r>
              <a:rPr lang="en-US" sz="2000"/>
              <a:t>SPECIAL METHOD FOR</a:t>
            </a:r>
            <a:br>
              <a:rPr lang="en-US" sz="2000"/>
            </a:br>
            <a:r>
              <a:rPr lang="en-US" sz="2000"/>
              <a:t>REMOVING HANDLER</a:t>
            </a:r>
            <a:endParaRPr/>
          </a:p>
        </p:txBody>
      </p:sp>
      <p:sp>
        <p:nvSpPr>
          <p:cNvPr id="1027" name="Google Shape;1027;p97"/>
          <p:cNvSpPr/>
          <p:nvPr/>
        </p:nvSpPr>
        <p:spPr>
          <a:xfrm>
            <a:off x="6473371" y="1691626"/>
            <a:ext cx="4688114"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27272"/>
                </a:solidFill>
                <a:latin typeface="Trebuchet MS"/>
                <a:ea typeface="Trebuchet MS"/>
                <a:cs typeface="Trebuchet MS"/>
                <a:sym typeface="Trebuchet MS"/>
              </a:rPr>
              <a:t>If a listener is registered twice, one with capture and one without, remove each one separately. Removal of a capturing listener does not affect a non-capturing version of the same listener, and vice versa.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98"/>
          <p:cNvSpPr txBox="1"/>
          <p:nvPr/>
        </p:nvSpPr>
        <p:spPr>
          <a:xfrm>
            <a:off x="1145969" y="2833430"/>
            <a:ext cx="4939972"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7F7F7F"/>
                </a:solidFill>
                <a:latin typeface="Source Sans Pro Light"/>
                <a:ea typeface="Source Sans Pro Light"/>
                <a:cs typeface="Source Sans Pro Light"/>
                <a:sym typeface="Source Sans Pro Light"/>
              </a:rPr>
              <a:t>Events that </a:t>
            </a:r>
            <a:r>
              <a:rPr lang="en-US" sz="2000" u="sng">
                <a:solidFill>
                  <a:srgbClr val="7F7F7F"/>
                </a:solidFill>
                <a:latin typeface="Source Sans Pro Light"/>
                <a:ea typeface="Source Sans Pro Light"/>
                <a:cs typeface="Source Sans Pro Light"/>
                <a:sym typeface="Source Sans Pro Light"/>
              </a:rPr>
              <a:t>triggered after user’s action</a:t>
            </a:r>
            <a:r>
              <a:rPr lang="en-US" sz="2000">
                <a:solidFill>
                  <a:srgbClr val="7F7F7F"/>
                </a:solidFill>
                <a:latin typeface="Source Sans Pro Light"/>
                <a:ea typeface="Source Sans Pro Light"/>
                <a:cs typeface="Source Sans Pro Light"/>
                <a:sym typeface="Source Sans Pro Light"/>
              </a:rPr>
              <a:t>. These events will be delayed into</a:t>
            </a:r>
            <a:br>
              <a:rPr lang="en-US" sz="2000">
                <a:solidFill>
                  <a:srgbClr val="7F7F7F"/>
                </a:solidFill>
                <a:latin typeface="Source Sans Pro Light"/>
                <a:ea typeface="Source Sans Pro Light"/>
                <a:cs typeface="Source Sans Pro Light"/>
                <a:sym typeface="Source Sans Pro Light"/>
              </a:rPr>
            </a:br>
            <a:r>
              <a:rPr lang="en-US" sz="2000" i="1" u="sng">
                <a:solidFill>
                  <a:srgbClr val="7F7F7F"/>
                </a:solidFill>
                <a:latin typeface="Source Sans Pro Light"/>
                <a:ea typeface="Source Sans Pro Light"/>
                <a:cs typeface="Source Sans Pro Light"/>
                <a:sym typeface="Source Sans Pro Light"/>
              </a:rPr>
              <a:t>event queue</a:t>
            </a:r>
            <a:r>
              <a:rPr lang="en-US" sz="2000">
                <a:solidFill>
                  <a:srgbClr val="7F7F7F"/>
                </a:solidFill>
                <a:latin typeface="Source Sans Pro Light"/>
                <a:ea typeface="Source Sans Pro Light"/>
                <a:cs typeface="Source Sans Pro Light"/>
                <a:sym typeface="Source Sans Pro Light"/>
              </a:rPr>
              <a:t> and processed one by one.</a:t>
            </a:r>
            <a:endParaRPr/>
          </a:p>
          <a:p>
            <a:pPr marL="0" marR="0" lvl="0" indent="0" algn="l" rtl="0">
              <a:spcBef>
                <a:spcPts val="0"/>
              </a:spcBef>
              <a:spcAft>
                <a:spcPts val="0"/>
              </a:spcAft>
              <a:buNone/>
            </a:pPr>
            <a:endParaRPr sz="2000">
              <a:solidFill>
                <a:srgbClr val="7F7F7F"/>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2000">
                <a:solidFill>
                  <a:srgbClr val="7F7F7F"/>
                </a:solidFill>
                <a:latin typeface="Source Sans Pro Light"/>
                <a:ea typeface="Source Sans Pro Light"/>
                <a:cs typeface="Source Sans Pro Light"/>
                <a:sym typeface="Source Sans Pro Light"/>
              </a:rPr>
              <a:t>example:</a:t>
            </a:r>
            <a:endParaRPr/>
          </a:p>
          <a:p>
            <a:pPr marL="0" marR="0" lvl="0" indent="0" algn="l" rtl="0">
              <a:spcBef>
                <a:spcPts val="0"/>
              </a:spcBef>
              <a:spcAft>
                <a:spcPts val="0"/>
              </a:spcAft>
              <a:buNone/>
            </a:pPr>
            <a:r>
              <a:rPr lang="en-US" sz="2000">
                <a:solidFill>
                  <a:srgbClr val="7F7F7F"/>
                </a:solidFill>
                <a:latin typeface="Source Sans Pro Light"/>
                <a:ea typeface="Source Sans Pro Light"/>
                <a:cs typeface="Source Sans Pro Light"/>
                <a:sym typeface="Source Sans Pro Light"/>
              </a:rPr>
              <a:t>	HTMLElement.addEventListener(…)</a:t>
            </a:r>
            <a:endParaRPr/>
          </a:p>
          <a:p>
            <a:pPr marL="342900" marR="0" lvl="1" indent="0" algn="l" rtl="0">
              <a:spcBef>
                <a:spcPts val="0"/>
              </a:spcBef>
              <a:spcAft>
                <a:spcPts val="0"/>
              </a:spcAft>
              <a:buNone/>
            </a:pPr>
            <a:r>
              <a:rPr lang="en-US" sz="2000" b="0" i="0" u="none" strike="noStrike" cap="none">
                <a:solidFill>
                  <a:srgbClr val="7F7F7F"/>
                </a:solidFill>
                <a:latin typeface="Source Sans Pro Light"/>
                <a:ea typeface="Source Sans Pro Light"/>
                <a:cs typeface="Source Sans Pro Light"/>
                <a:sym typeface="Source Sans Pro Light"/>
              </a:rPr>
              <a:t>HTMLElement.addEventListener(…)</a:t>
            </a:r>
            <a:endParaRPr sz="2000" b="1" i="0" u="none" strike="noStrike" cap="none">
              <a:solidFill>
                <a:srgbClr val="7F7F7F"/>
              </a:solidFill>
              <a:latin typeface="Source Sans Pro Light"/>
              <a:ea typeface="Source Sans Pro Light"/>
              <a:cs typeface="Source Sans Pro Light"/>
              <a:sym typeface="Source Sans Pro Light"/>
            </a:endParaRPr>
          </a:p>
        </p:txBody>
      </p:sp>
      <p:sp>
        <p:nvSpPr>
          <p:cNvPr id="1034" name="Google Shape;1034;p98"/>
          <p:cNvSpPr txBox="1"/>
          <p:nvPr/>
        </p:nvSpPr>
        <p:spPr>
          <a:xfrm>
            <a:off x="6592015" y="2833430"/>
            <a:ext cx="4661647"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7F7F7F"/>
                </a:solidFill>
                <a:latin typeface="Source Sans Pro Light"/>
                <a:ea typeface="Source Sans Pro Light"/>
                <a:cs typeface="Source Sans Pro Light"/>
                <a:sym typeface="Source Sans Pro Light"/>
              </a:rPr>
              <a:t>Browser events which were </a:t>
            </a:r>
            <a:r>
              <a:rPr lang="en-US" sz="2000" u="sng">
                <a:solidFill>
                  <a:srgbClr val="7F7F7F"/>
                </a:solidFill>
                <a:latin typeface="Source Sans Pro Light"/>
                <a:ea typeface="Source Sans Pro Light"/>
                <a:cs typeface="Source Sans Pro Light"/>
                <a:sym typeface="Source Sans Pro Light"/>
              </a:rPr>
              <a:t>generated/fired from JavaScript code</a:t>
            </a:r>
            <a:r>
              <a:rPr lang="en-US" sz="2000">
                <a:solidFill>
                  <a:srgbClr val="7F7F7F"/>
                </a:solidFill>
                <a:latin typeface="Source Sans Pro Light"/>
                <a:ea typeface="Source Sans Pro Light"/>
                <a:cs typeface="Source Sans Pro Light"/>
                <a:sym typeface="Source Sans Pro Light"/>
              </a:rPr>
              <a:t>,</a:t>
            </a:r>
            <a:br>
              <a:rPr lang="en-US" sz="2000">
                <a:solidFill>
                  <a:srgbClr val="7F7F7F"/>
                </a:solidFill>
                <a:latin typeface="Source Sans Pro Light"/>
                <a:ea typeface="Source Sans Pro Light"/>
                <a:cs typeface="Source Sans Pro Light"/>
                <a:sym typeface="Source Sans Pro Light"/>
              </a:rPr>
            </a:br>
            <a:r>
              <a:rPr lang="en-US" sz="2000">
                <a:solidFill>
                  <a:srgbClr val="7F7F7F"/>
                </a:solidFill>
                <a:latin typeface="Source Sans Pro Light"/>
                <a:ea typeface="Source Sans Pro Light"/>
                <a:cs typeface="Source Sans Pro Light"/>
                <a:sym typeface="Source Sans Pro Light"/>
              </a:rPr>
              <a:t>will call handler functions </a:t>
            </a:r>
            <a:r>
              <a:rPr lang="en-US" sz="2000" i="1" u="sng">
                <a:solidFill>
                  <a:srgbClr val="7F7F7F"/>
                </a:solidFill>
                <a:latin typeface="Source Sans Pro Light"/>
                <a:ea typeface="Source Sans Pro Light"/>
                <a:cs typeface="Source Sans Pro Light"/>
                <a:sym typeface="Source Sans Pro Light"/>
              </a:rPr>
              <a:t>immediately</a:t>
            </a:r>
            <a:r>
              <a:rPr lang="en-US" sz="2000">
                <a:solidFill>
                  <a:srgbClr val="7F7F7F"/>
                </a:solidFill>
                <a:latin typeface="Source Sans Pro Light"/>
                <a:ea typeface="Source Sans Pro Light"/>
                <a:cs typeface="Source Sans Pro Light"/>
                <a:sym typeface="Source Sans Pro Light"/>
              </a:rPr>
              <a:t>. </a:t>
            </a:r>
            <a:endParaRPr/>
          </a:p>
          <a:p>
            <a:pPr marL="0" marR="0" lvl="0" indent="0" algn="l" rtl="0">
              <a:spcBef>
                <a:spcPts val="0"/>
              </a:spcBef>
              <a:spcAft>
                <a:spcPts val="0"/>
              </a:spcAft>
              <a:buNone/>
            </a:pPr>
            <a:endParaRPr sz="2000">
              <a:solidFill>
                <a:srgbClr val="7F7F7F"/>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2000">
                <a:solidFill>
                  <a:srgbClr val="7F7F7F"/>
                </a:solidFill>
                <a:latin typeface="Source Sans Pro Light"/>
                <a:ea typeface="Source Sans Pro Light"/>
                <a:cs typeface="Source Sans Pro Light"/>
                <a:sym typeface="Source Sans Pro Light"/>
              </a:rPr>
              <a:t>example:</a:t>
            </a:r>
            <a:endParaRPr/>
          </a:p>
          <a:p>
            <a:pPr marL="342900" marR="0" lvl="1" indent="0" algn="l" rtl="0">
              <a:spcBef>
                <a:spcPts val="0"/>
              </a:spcBef>
              <a:spcAft>
                <a:spcPts val="0"/>
              </a:spcAft>
              <a:buNone/>
            </a:pPr>
            <a:r>
              <a:rPr lang="en-US" sz="2000" b="0" i="0" u="none" strike="noStrike" cap="none">
                <a:solidFill>
                  <a:srgbClr val="7F7F7F"/>
                </a:solidFill>
                <a:latin typeface="Source Sans Pro Light"/>
                <a:ea typeface="Source Sans Pro Light"/>
                <a:cs typeface="Source Sans Pro Light"/>
                <a:sym typeface="Source Sans Pro Light"/>
              </a:rPr>
              <a:t>HTMLElement.focus( ) </a:t>
            </a:r>
            <a:br>
              <a:rPr lang="en-US" sz="2000" b="0" i="0" u="none" strike="noStrike" cap="none">
                <a:solidFill>
                  <a:srgbClr val="7F7F7F"/>
                </a:solidFill>
                <a:latin typeface="Source Sans Pro Light"/>
                <a:ea typeface="Source Sans Pro Light"/>
                <a:cs typeface="Source Sans Pro Light"/>
                <a:sym typeface="Source Sans Pro Light"/>
              </a:rPr>
            </a:br>
            <a:r>
              <a:rPr lang="en-US" sz="2000" b="0" i="0" u="none" strike="noStrike" cap="none">
                <a:solidFill>
                  <a:srgbClr val="7F7F7F"/>
                </a:solidFill>
                <a:latin typeface="Source Sans Pro Light"/>
                <a:ea typeface="Source Sans Pro Light"/>
                <a:cs typeface="Source Sans Pro Light"/>
                <a:sym typeface="Source Sans Pro Light"/>
              </a:rPr>
              <a:t>HTMLElement.click( )</a:t>
            </a:r>
            <a:endParaRPr/>
          </a:p>
          <a:p>
            <a:pPr marL="0" marR="0" lvl="0" indent="0" algn="l" rtl="0">
              <a:spcBef>
                <a:spcPts val="0"/>
              </a:spcBef>
              <a:spcAft>
                <a:spcPts val="0"/>
              </a:spcAft>
              <a:buNone/>
            </a:pPr>
            <a:r>
              <a:rPr lang="en-US" sz="2000">
                <a:solidFill>
                  <a:srgbClr val="7F7F7F"/>
                </a:solidFill>
                <a:latin typeface="Source Sans Pro Light"/>
                <a:ea typeface="Source Sans Pro Light"/>
                <a:cs typeface="Source Sans Pro Light"/>
                <a:sym typeface="Source Sans Pro Light"/>
              </a:rPr>
              <a:t>(even from another event handler)</a:t>
            </a:r>
            <a:endParaRPr sz="2000" b="1">
              <a:solidFill>
                <a:srgbClr val="7F7F7F"/>
              </a:solidFill>
              <a:latin typeface="Source Sans Pro Light"/>
              <a:ea typeface="Source Sans Pro Light"/>
              <a:cs typeface="Source Sans Pro Light"/>
              <a:sym typeface="Source Sans Pro Light"/>
            </a:endParaRPr>
          </a:p>
        </p:txBody>
      </p:sp>
      <p:cxnSp>
        <p:nvCxnSpPr>
          <p:cNvPr id="1035" name="Google Shape;1035;p98"/>
          <p:cNvCxnSpPr/>
          <p:nvPr/>
        </p:nvCxnSpPr>
        <p:spPr>
          <a:xfrm>
            <a:off x="6085941" y="1908747"/>
            <a:ext cx="10059" cy="3782926"/>
          </a:xfrm>
          <a:prstGeom prst="straightConnector1">
            <a:avLst/>
          </a:prstGeom>
          <a:noFill/>
          <a:ln w="9525" cap="flat" cmpd="sng">
            <a:solidFill>
              <a:srgbClr val="D8D8D8"/>
            </a:solidFill>
            <a:prstDash val="dash"/>
            <a:round/>
            <a:headEnd type="none" w="sm" len="sm"/>
            <a:tailEnd type="none" w="sm" len="sm"/>
          </a:ln>
        </p:spPr>
      </p:cxnSp>
      <p:sp>
        <p:nvSpPr>
          <p:cNvPr id="1036" name="Google Shape;1036;p98"/>
          <p:cNvSpPr txBox="1"/>
          <p:nvPr/>
        </p:nvSpPr>
        <p:spPr>
          <a:xfrm>
            <a:off x="6740967" y="1858065"/>
            <a:ext cx="3358053"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accent5"/>
                </a:solidFill>
                <a:latin typeface="Trebuchet MS"/>
                <a:ea typeface="Trebuchet MS"/>
                <a:cs typeface="Trebuchet MS"/>
                <a:sym typeface="Trebuchet MS"/>
              </a:rPr>
              <a:t>Synchronous</a:t>
            </a:r>
            <a:br>
              <a:rPr lang="en-US" sz="2400" b="1">
                <a:solidFill>
                  <a:schemeClr val="accent5"/>
                </a:solidFill>
                <a:latin typeface="Trebuchet MS"/>
                <a:ea typeface="Trebuchet MS"/>
                <a:cs typeface="Trebuchet MS"/>
                <a:sym typeface="Trebuchet MS"/>
              </a:rPr>
            </a:br>
            <a:r>
              <a:rPr lang="en-US" sz="1400">
                <a:solidFill>
                  <a:schemeClr val="dk1"/>
                </a:solidFill>
                <a:latin typeface="Trebuchet MS"/>
                <a:ea typeface="Trebuchet MS"/>
                <a:cs typeface="Trebuchet MS"/>
                <a:sym typeface="Trebuchet MS"/>
              </a:rPr>
              <a:t>(</a:t>
            </a:r>
            <a:r>
              <a:rPr lang="en-US" sz="1600">
                <a:solidFill>
                  <a:schemeClr val="dk1"/>
                </a:solidFill>
                <a:latin typeface="Trebuchet MS"/>
                <a:ea typeface="Trebuchet MS"/>
                <a:cs typeface="Trebuchet MS"/>
                <a:sym typeface="Trebuchet MS"/>
              </a:rPr>
              <a:t>transfer of execution control)</a:t>
            </a:r>
            <a:endParaRPr sz="1600">
              <a:solidFill>
                <a:schemeClr val="dk1"/>
              </a:solidFill>
              <a:latin typeface="Trebuchet MS"/>
              <a:ea typeface="Trebuchet MS"/>
              <a:cs typeface="Trebuchet MS"/>
              <a:sym typeface="Trebuchet MS"/>
            </a:endParaRPr>
          </a:p>
        </p:txBody>
      </p:sp>
      <p:sp>
        <p:nvSpPr>
          <p:cNvPr id="1037" name="Google Shape;1037;p98"/>
          <p:cNvSpPr txBox="1"/>
          <p:nvPr/>
        </p:nvSpPr>
        <p:spPr>
          <a:xfrm>
            <a:off x="1886198" y="1853428"/>
            <a:ext cx="2806263"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accent5"/>
                </a:solidFill>
                <a:latin typeface="Trebuchet MS"/>
                <a:ea typeface="Trebuchet MS"/>
                <a:cs typeface="Trebuchet MS"/>
                <a:sym typeface="Trebuchet MS"/>
              </a:rPr>
              <a:t>Asynchronous</a:t>
            </a:r>
            <a:br>
              <a:rPr lang="en-US" sz="2400" b="1">
                <a:solidFill>
                  <a:schemeClr val="accent5"/>
                </a:solidFill>
                <a:latin typeface="Trebuchet MS"/>
                <a:ea typeface="Trebuchet MS"/>
                <a:cs typeface="Trebuchet MS"/>
                <a:sym typeface="Trebuchet MS"/>
              </a:rPr>
            </a:br>
            <a:r>
              <a:rPr lang="en-US" sz="1600">
                <a:solidFill>
                  <a:schemeClr val="dk1"/>
                </a:solidFill>
                <a:latin typeface="Trebuchet MS"/>
                <a:ea typeface="Trebuchet MS"/>
                <a:cs typeface="Trebuchet MS"/>
                <a:sym typeface="Trebuchet MS"/>
              </a:rPr>
              <a:t>(sequence, event loop)</a:t>
            </a:r>
            <a:endParaRPr sz="1400">
              <a:solidFill>
                <a:schemeClr val="dk1"/>
              </a:solidFill>
              <a:latin typeface="Trebuchet MS"/>
              <a:ea typeface="Trebuchet MS"/>
              <a:cs typeface="Trebuchet MS"/>
              <a:sym typeface="Trebuchet MS"/>
            </a:endParaRPr>
          </a:p>
        </p:txBody>
      </p:sp>
      <p:sp>
        <p:nvSpPr>
          <p:cNvPr id="1038" name="Google Shape;1038;p98"/>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THE SEQUENCE OF EVENT PROCESSING</a:t>
            </a:r>
            <a:endParaRPr/>
          </a:p>
        </p:txBody>
      </p:sp>
      <p:sp>
        <p:nvSpPr>
          <p:cNvPr id="1039" name="Google Shape;1039;p98"/>
          <p:cNvSpPr/>
          <p:nvPr/>
        </p:nvSpPr>
        <p:spPr>
          <a:xfrm>
            <a:off x="3858409" y="1119648"/>
            <a:ext cx="445506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7F993A"/>
                </a:solidFill>
                <a:latin typeface="Trebuchet MS"/>
                <a:ea typeface="Trebuchet MS"/>
                <a:cs typeface="Trebuchet MS"/>
                <a:sym typeface="Trebuchet MS"/>
              </a:rPr>
              <a:t>HANDLERS EXECUTION ORDER</a:t>
            </a:r>
            <a:endParaRPr sz="1400">
              <a:solidFill>
                <a:schemeClr val="dk1"/>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99"/>
          <p:cNvSpPr txBox="1">
            <a:spLocks noGrp="1"/>
          </p:cNvSpPr>
          <p:nvPr>
            <p:ph type="body" idx="1"/>
          </p:nvPr>
        </p:nvSpPr>
        <p:spPr>
          <a:xfrm>
            <a:off x="0" y="0"/>
            <a:ext cx="12192000" cy="932700"/>
          </a:xfrm>
          <a:prstGeom prst="rect">
            <a:avLst/>
          </a:prstGeom>
          <a:solidFill>
            <a:schemeClr val="lt1"/>
          </a:solidFill>
          <a:ln>
            <a:noFill/>
          </a:ln>
          <a:effectLst>
            <a:outerShdw blurRad="40005" dist="25400" dir="5400000" algn="t" rotWithShape="0">
              <a:srgbClr val="000000">
                <a:alpha val="29800"/>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SYNCHRONOUS EVENTS</a:t>
            </a:r>
            <a:endParaRPr/>
          </a:p>
        </p:txBody>
      </p:sp>
      <p:grpSp>
        <p:nvGrpSpPr>
          <p:cNvPr id="1046" name="Google Shape;1046;p99"/>
          <p:cNvGrpSpPr/>
          <p:nvPr/>
        </p:nvGrpSpPr>
        <p:grpSpPr>
          <a:xfrm>
            <a:off x="55744" y="932692"/>
            <a:ext cx="12080514" cy="5240947"/>
            <a:chOff x="7223086" y="2423775"/>
            <a:chExt cx="4282200" cy="3486295"/>
          </a:xfrm>
        </p:grpSpPr>
        <p:sp>
          <p:nvSpPr>
            <p:cNvPr id="1047" name="Google Shape;1047;p99"/>
            <p:cNvSpPr txBox="1"/>
            <p:nvPr/>
          </p:nvSpPr>
          <p:spPr>
            <a:xfrm>
              <a:off x="7223086" y="2423775"/>
              <a:ext cx="4282200" cy="6021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048" name="Google Shape;1048;p99"/>
            <p:cNvSpPr/>
            <p:nvPr/>
          </p:nvSpPr>
          <p:spPr>
            <a:xfrm>
              <a:off x="7223086" y="3008770"/>
              <a:ext cx="4282200" cy="2901300"/>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document.getElementById('button').addEventListener("click", () =&gt; {</a:t>
              </a: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    console.log('clicked');</a:t>
              </a: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 });</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  console.log('before');</a:t>
              </a: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  document.getElementById('button').click();</a:t>
              </a: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  console.log('after');</a:t>
              </a:r>
              <a:endParaRPr>
                <a:solidFill>
                  <a:srgbClr val="CC7832"/>
                </a:solidFill>
                <a:latin typeface="Courier New"/>
                <a:ea typeface="Courier New"/>
                <a:cs typeface="Courier New"/>
                <a:sym typeface="Courier New"/>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1054" name="Google Shape;1054;p100"/>
          <p:cNvGrpSpPr/>
          <p:nvPr/>
        </p:nvGrpSpPr>
        <p:grpSpPr>
          <a:xfrm>
            <a:off x="2790710" y="1362107"/>
            <a:ext cx="6610580" cy="2195140"/>
            <a:chOff x="1575884" y="2126664"/>
            <a:chExt cx="9082128" cy="3205083"/>
          </a:xfrm>
        </p:grpSpPr>
        <p:grpSp>
          <p:nvGrpSpPr>
            <p:cNvPr id="1055" name="Google Shape;1055;p100"/>
            <p:cNvGrpSpPr/>
            <p:nvPr/>
          </p:nvGrpSpPr>
          <p:grpSpPr>
            <a:xfrm>
              <a:off x="1575884" y="2126664"/>
              <a:ext cx="9040230" cy="3205083"/>
              <a:chOff x="7223086" y="2682208"/>
              <a:chExt cx="4282067" cy="2429257"/>
            </a:xfrm>
          </p:grpSpPr>
          <p:sp>
            <p:nvSpPr>
              <p:cNvPr id="1056" name="Google Shape;1056;p100"/>
              <p:cNvSpPr txBox="1"/>
              <p:nvPr/>
            </p:nvSpPr>
            <p:spPr>
              <a:xfrm>
                <a:off x="7223086" y="2682208"/>
                <a:ext cx="4282067" cy="449257"/>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057" name="Google Shape;1057;p100"/>
              <p:cNvSpPr/>
              <p:nvPr/>
            </p:nvSpPr>
            <p:spPr>
              <a:xfrm>
                <a:off x="7223086" y="3131465"/>
                <a:ext cx="4282067" cy="1980000"/>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058" name="Google Shape;1058;p100"/>
            <p:cNvSpPr/>
            <p:nvPr/>
          </p:nvSpPr>
          <p:spPr>
            <a:xfrm>
              <a:off x="1617779" y="2954173"/>
              <a:ext cx="9040233" cy="19809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rgbClr val="268BD2"/>
                  </a:solidFill>
                  <a:latin typeface="Source Code Pro"/>
                  <a:ea typeface="Source Code Pro"/>
                  <a:cs typeface="Source Code Pro"/>
                  <a:sym typeface="Source Code Pro"/>
                </a:rPr>
                <a:t>element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addEventListener</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'click'</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function</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i="1">
                  <a:solidFill>
                    <a:srgbClr val="586E75"/>
                  </a:solidFill>
                  <a:latin typeface="Source Code Pro"/>
                  <a:ea typeface="Source Code Pro"/>
                  <a:cs typeface="Source Code Pro"/>
                  <a:sym typeface="Source Code Pro"/>
                </a:rPr>
                <a:t>// display event type, element and event coordinates.</a:t>
              </a:r>
              <a:br>
                <a:rPr lang="en-US" sz="1600" b="1">
                  <a:solidFill>
                    <a:srgbClr val="808080"/>
                  </a:solidFill>
                  <a:latin typeface="Consolas"/>
                  <a:ea typeface="Consolas"/>
                  <a:cs typeface="Consolas"/>
                  <a:sym typeface="Consolas"/>
                </a:rPr>
              </a:br>
              <a:r>
                <a:rPr lang="en-US" sz="1600" b="1">
                  <a:solidFill>
                    <a:srgbClr val="808080"/>
                  </a:solidFill>
                  <a:latin typeface="Consolas"/>
                  <a:ea typeface="Consolas"/>
                  <a:cs typeface="Consolas"/>
                  <a:sym typeface="Consolas"/>
                </a:rPr>
                <a:t>  </a:t>
              </a:r>
              <a:r>
                <a:rPr lang="en-US" sz="1600">
                  <a:solidFill>
                    <a:srgbClr val="268BD2"/>
                  </a:solidFill>
                  <a:latin typeface="Source Code Pro"/>
                  <a:ea typeface="Source Code Pro"/>
                  <a:cs typeface="Source Code Pro"/>
                  <a:sym typeface="Source Code Pro"/>
                </a:rPr>
                <a:t>alert</a:t>
              </a:r>
              <a:r>
                <a:rPr lang="en-US" sz="1600">
                  <a:solidFill>
                    <a:srgbClr val="535353"/>
                  </a:solidFill>
                  <a:latin typeface="Source Code Pro"/>
                  <a:ea typeface="Source Code Pro"/>
                  <a:cs typeface="Source Code Pro"/>
                  <a:sym typeface="Source Code Pro"/>
                </a:rPr>
                <a:t>(</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type</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859900"/>
                  </a:solidFill>
                  <a:latin typeface="Source Code Pro"/>
                  <a:ea typeface="Source Code Pro"/>
                  <a:cs typeface="Source Code Pro"/>
                  <a:sym typeface="Source Code Pro"/>
                </a:rPr>
                <a:t>" processed on "</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currentTarget</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alert</a:t>
              </a:r>
              <a:r>
                <a:rPr lang="en-US" sz="1600">
                  <a:solidFill>
                    <a:srgbClr val="535353"/>
                  </a:solidFill>
                  <a:latin typeface="Source Code Pro"/>
                  <a:ea typeface="Source Code Pro"/>
                  <a:cs typeface="Source Code Pro"/>
                  <a:sym typeface="Source Code Pro"/>
                </a:rPr>
                <a:t>(</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clientX</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859900"/>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clientY</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a:t>
              </a:r>
              <a:endParaRPr/>
            </a:p>
          </p:txBody>
        </p:sp>
      </p:grpSp>
      <p:sp>
        <p:nvSpPr>
          <p:cNvPr id="1059" name="Google Shape;1059;p100"/>
          <p:cNvSpPr txBox="1"/>
          <p:nvPr/>
        </p:nvSpPr>
        <p:spPr>
          <a:xfrm>
            <a:off x="118159" y="3986666"/>
            <a:ext cx="9744298" cy="160043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2"/>
              </a:buClr>
              <a:buSzPts val="1400"/>
              <a:buFont typeface="Courier New"/>
              <a:buChar char="o"/>
            </a:pPr>
            <a:r>
              <a:rPr lang="en-US" sz="1400">
                <a:solidFill>
                  <a:schemeClr val="accent2"/>
                </a:solidFill>
                <a:latin typeface="Trebuchet MS"/>
                <a:ea typeface="Trebuchet MS"/>
                <a:cs typeface="Trebuchet MS"/>
                <a:sym typeface="Trebuchet MS"/>
              </a:rPr>
              <a:t>event.type</a:t>
            </a:r>
            <a:r>
              <a:rPr lang="en-US" sz="1400">
                <a:solidFill>
                  <a:schemeClr val="dk1"/>
                </a:solidFill>
                <a:latin typeface="Trebuchet MS"/>
                <a:ea typeface="Trebuchet MS"/>
                <a:cs typeface="Trebuchet MS"/>
                <a:sym typeface="Trebuchet MS"/>
              </a:rPr>
              <a:t> </a:t>
            </a:r>
            <a:r>
              <a:rPr lang="en-US" sz="1400">
                <a:solidFill>
                  <a:srgbClr val="666666"/>
                </a:solidFill>
                <a:latin typeface="Trebuchet MS"/>
                <a:ea typeface="Trebuchet MS"/>
                <a:cs typeface="Trebuchet MS"/>
                <a:sym typeface="Trebuchet MS"/>
              </a:rPr>
              <a:t>– event type. In this example: “click”.</a:t>
            </a:r>
            <a:endParaRPr/>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accent2"/>
              </a:buClr>
              <a:buSzPts val="1400"/>
              <a:buFont typeface="Courier New"/>
              <a:buChar char="o"/>
            </a:pPr>
            <a:r>
              <a:rPr lang="en-US" sz="1400">
                <a:solidFill>
                  <a:schemeClr val="accent2"/>
                </a:solidFill>
                <a:latin typeface="Trebuchet MS"/>
                <a:ea typeface="Trebuchet MS"/>
                <a:cs typeface="Trebuchet MS"/>
                <a:sym typeface="Trebuchet MS"/>
              </a:rPr>
              <a:t>event.clientX / clientY </a:t>
            </a:r>
            <a:r>
              <a:rPr lang="en-US" sz="1400">
                <a:solidFill>
                  <a:srgbClr val="666666"/>
                </a:solidFill>
                <a:latin typeface="Trebuchet MS"/>
                <a:ea typeface="Trebuchet MS"/>
                <a:cs typeface="Trebuchet MS"/>
                <a:sym typeface="Trebuchet MS"/>
              </a:rPr>
              <a:t>– The cursor coordinates at the moment of the click (relative to the window)</a:t>
            </a:r>
            <a:endParaRPr/>
          </a:p>
          <a:p>
            <a:pPr marL="285750" marR="0" lvl="0" indent="-196850" algn="l" rtl="0">
              <a:spcBef>
                <a:spcPts val="0"/>
              </a:spcBef>
              <a:spcAft>
                <a:spcPts val="0"/>
              </a:spcAft>
              <a:buClr>
                <a:schemeClr val="dk1"/>
              </a:buClr>
              <a:buSzPts val="1400"/>
              <a:buFont typeface="Courier New"/>
              <a:buNone/>
            </a:pPr>
            <a:endParaRPr sz="1400">
              <a:solidFill>
                <a:schemeClr val="accent2"/>
              </a:solidFill>
              <a:latin typeface="Trebuchet MS"/>
              <a:ea typeface="Trebuchet MS"/>
              <a:cs typeface="Trebuchet MS"/>
              <a:sym typeface="Trebuchet MS"/>
            </a:endParaRPr>
          </a:p>
          <a:p>
            <a:pPr marL="285750" marR="0" lvl="0" indent="-285750" algn="l" rtl="0">
              <a:spcBef>
                <a:spcPts val="0"/>
              </a:spcBef>
              <a:spcAft>
                <a:spcPts val="0"/>
              </a:spcAft>
              <a:buClr>
                <a:schemeClr val="accent2"/>
              </a:buClr>
              <a:buSzPts val="1400"/>
              <a:buFont typeface="Courier New"/>
              <a:buChar char="o"/>
            </a:pPr>
            <a:r>
              <a:rPr lang="en-US" sz="1400">
                <a:solidFill>
                  <a:schemeClr val="accent2"/>
                </a:solidFill>
                <a:latin typeface="Trebuchet MS"/>
                <a:ea typeface="Trebuchet MS"/>
                <a:cs typeface="Trebuchet MS"/>
                <a:sym typeface="Trebuchet MS"/>
              </a:rPr>
              <a:t>event.currentTarget </a:t>
            </a:r>
            <a:r>
              <a:rPr lang="en-US" sz="1400">
                <a:solidFill>
                  <a:srgbClr val="666666"/>
                </a:solidFill>
                <a:latin typeface="Trebuchet MS"/>
                <a:ea typeface="Trebuchet MS"/>
                <a:cs typeface="Trebuchet MS"/>
                <a:sym typeface="Trebuchet MS"/>
              </a:rPr>
              <a:t>–  Refers to the element the event handler has been attached and processed. </a:t>
            </a:r>
            <a:endParaRPr/>
          </a:p>
          <a:p>
            <a:pPr marL="285750" marR="0" lvl="0" indent="-196850" algn="l" rtl="0">
              <a:spcBef>
                <a:spcPts val="0"/>
              </a:spcBef>
              <a:spcAft>
                <a:spcPts val="0"/>
              </a:spcAft>
              <a:buClr>
                <a:schemeClr val="dk1"/>
              </a:buClr>
              <a:buSzPts val="1400"/>
              <a:buFont typeface="Courier New"/>
              <a:buNone/>
            </a:pPr>
            <a:endParaRPr sz="1400">
              <a:solidFill>
                <a:srgbClr val="A5A5A5"/>
              </a:solidFill>
              <a:latin typeface="Trebuchet MS"/>
              <a:ea typeface="Trebuchet MS"/>
              <a:cs typeface="Trebuchet MS"/>
              <a:sym typeface="Trebuchet MS"/>
            </a:endParaRPr>
          </a:p>
          <a:p>
            <a:pPr marL="285750" marR="0" lvl="0" indent="-285750" algn="l" rtl="0">
              <a:spcBef>
                <a:spcPts val="0"/>
              </a:spcBef>
              <a:spcAft>
                <a:spcPts val="0"/>
              </a:spcAft>
              <a:buClr>
                <a:schemeClr val="accent2"/>
              </a:buClr>
              <a:buSzPts val="1400"/>
              <a:buFont typeface="Courier New"/>
              <a:buChar char="o"/>
            </a:pPr>
            <a:r>
              <a:rPr lang="en-US" sz="1400">
                <a:solidFill>
                  <a:schemeClr val="accent2"/>
                </a:solidFill>
                <a:latin typeface="Trebuchet MS"/>
                <a:ea typeface="Trebuchet MS"/>
                <a:cs typeface="Trebuchet MS"/>
                <a:sym typeface="Trebuchet MS"/>
              </a:rPr>
              <a:t>event.target </a:t>
            </a:r>
            <a:r>
              <a:rPr lang="en-US" sz="1400">
                <a:solidFill>
                  <a:srgbClr val="666666"/>
                </a:solidFill>
                <a:latin typeface="Trebuchet MS"/>
                <a:ea typeface="Trebuchet MS"/>
                <a:cs typeface="Trebuchet MS"/>
                <a:sym typeface="Trebuchet MS"/>
              </a:rPr>
              <a:t>– The element where event happens. </a:t>
            </a:r>
            <a:endParaRPr/>
          </a:p>
        </p:txBody>
      </p:sp>
      <p:sp>
        <p:nvSpPr>
          <p:cNvPr id="1060" name="Google Shape;1060;p100"/>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EVENT’S OBJECT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9"/>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DOM Tree</a:t>
            </a:r>
            <a:endParaRPr/>
          </a:p>
        </p:txBody>
      </p:sp>
      <p:sp>
        <p:nvSpPr>
          <p:cNvPr id="510" name="Google Shape;510;p49"/>
          <p:cNvSpPr txBox="1">
            <a:spLocks noGrp="1"/>
          </p:cNvSpPr>
          <p:nvPr>
            <p:ph type="body" idx="1"/>
          </p:nvPr>
        </p:nvSpPr>
        <p:spPr>
          <a:xfrm>
            <a:off x="480486" y="1558455"/>
            <a:ext cx="5164940" cy="4667415"/>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600"/>
              <a:buFont typeface="Arial"/>
              <a:buChar char="•"/>
            </a:pPr>
            <a:r>
              <a:rPr lang="en-US">
                <a:solidFill>
                  <a:srgbClr val="A5A5A5"/>
                </a:solidFill>
                <a:latin typeface="Trebuchet MS"/>
                <a:ea typeface="Trebuchet MS"/>
                <a:cs typeface="Trebuchet MS"/>
                <a:sym typeface="Trebuchet MS"/>
              </a:rPr>
              <a:t>When a web page is loaded, the browser creates a Document Object Model of the page.</a:t>
            </a:r>
            <a:endParaRPr/>
          </a:p>
          <a:p>
            <a:pPr marL="0" lvl="0" indent="0" algn="l" rtl="0">
              <a:lnSpc>
                <a:spcPct val="120000"/>
              </a:lnSpc>
              <a:spcBef>
                <a:spcPts val="1000"/>
              </a:spcBef>
              <a:spcAft>
                <a:spcPts val="0"/>
              </a:spcAft>
              <a:buSzPts val="1600"/>
              <a:buNone/>
            </a:pPr>
            <a:endParaRPr>
              <a:solidFill>
                <a:srgbClr val="A5A5A5"/>
              </a:solidFill>
              <a:latin typeface="Trebuchet MS"/>
              <a:ea typeface="Trebuchet MS"/>
              <a:cs typeface="Trebuchet MS"/>
              <a:sym typeface="Trebuchet MS"/>
            </a:endParaRPr>
          </a:p>
          <a:p>
            <a:pPr marL="173732" marR="0" lvl="0" indent="-173732" algn="l" rtl="0">
              <a:lnSpc>
                <a:spcPct val="120000"/>
              </a:lnSpc>
              <a:spcBef>
                <a:spcPts val="1000"/>
              </a:spcBef>
              <a:spcAft>
                <a:spcPts val="0"/>
              </a:spcAft>
              <a:buClr>
                <a:schemeClr val="accent2"/>
              </a:buClr>
              <a:buSzPts val="1600"/>
              <a:buFont typeface="Arial"/>
              <a:buChar char="•"/>
            </a:pPr>
            <a:r>
              <a:rPr lang="en-US">
                <a:solidFill>
                  <a:srgbClr val="A5A5A5"/>
                </a:solidFill>
                <a:latin typeface="Trebuchet MS"/>
                <a:ea typeface="Trebuchet MS"/>
                <a:cs typeface="Trebuchet MS"/>
                <a:sym typeface="Trebuchet MS"/>
              </a:rPr>
              <a:t>The HTML DOM model is constructed as a tree of Objects. </a:t>
            </a:r>
            <a:r>
              <a:rPr lang="en-US">
                <a:solidFill>
                  <a:schemeClr val="accent2"/>
                </a:solidFill>
                <a:latin typeface="Consolas"/>
                <a:ea typeface="Consolas"/>
                <a:cs typeface="Consolas"/>
                <a:sym typeface="Consolas"/>
              </a:rPr>
              <a:t>window.document</a:t>
            </a:r>
            <a:r>
              <a:rPr lang="en-US">
                <a:latin typeface="Consolas"/>
                <a:ea typeface="Consolas"/>
                <a:cs typeface="Consolas"/>
                <a:sym typeface="Consolas"/>
              </a:rPr>
              <a:t> </a:t>
            </a:r>
            <a:r>
              <a:rPr lang="en-US">
                <a:solidFill>
                  <a:srgbClr val="A5A5A5"/>
                </a:solidFill>
                <a:latin typeface="Trebuchet MS"/>
                <a:ea typeface="Trebuchet MS"/>
                <a:cs typeface="Trebuchet MS"/>
                <a:sym typeface="Trebuchet MS"/>
              </a:rPr>
              <a:t>or simply,</a:t>
            </a:r>
            <a:br>
              <a:rPr lang="en-US"/>
            </a:br>
            <a:r>
              <a:rPr lang="en-US">
                <a:solidFill>
                  <a:schemeClr val="accent2"/>
                </a:solidFill>
                <a:latin typeface="Consolas"/>
                <a:ea typeface="Consolas"/>
                <a:cs typeface="Consolas"/>
                <a:sym typeface="Consolas"/>
              </a:rPr>
              <a:t>document</a:t>
            </a:r>
            <a:r>
              <a:rPr lang="en-US">
                <a:solidFill>
                  <a:srgbClr val="A5A5A5"/>
                </a:solidFill>
                <a:latin typeface="Trebuchet MS"/>
                <a:ea typeface="Trebuchet MS"/>
                <a:cs typeface="Trebuchet MS"/>
                <a:sym typeface="Trebuchet MS"/>
              </a:rPr>
              <a:t>, is a DOM root element.</a:t>
            </a:r>
            <a:endParaRPr/>
          </a:p>
          <a:p>
            <a:pPr marL="0" lvl="0" indent="0" algn="l" rtl="0">
              <a:lnSpc>
                <a:spcPct val="120000"/>
              </a:lnSpc>
              <a:spcBef>
                <a:spcPts val="1000"/>
              </a:spcBef>
              <a:spcAft>
                <a:spcPts val="0"/>
              </a:spcAft>
              <a:buSzPts val="1600"/>
              <a:buNone/>
            </a:pPr>
            <a:endParaRPr>
              <a:solidFill>
                <a:srgbClr val="A5A5A5"/>
              </a:solidFill>
              <a:latin typeface="Trebuchet MS"/>
              <a:ea typeface="Trebuchet MS"/>
              <a:cs typeface="Trebuchet MS"/>
              <a:sym typeface="Trebuchet MS"/>
            </a:endParaRPr>
          </a:p>
          <a:p>
            <a:pPr marL="173732" marR="0" lvl="0" indent="-173732" algn="l" rtl="0">
              <a:lnSpc>
                <a:spcPct val="120000"/>
              </a:lnSpc>
              <a:spcBef>
                <a:spcPts val="1000"/>
              </a:spcBef>
              <a:spcAft>
                <a:spcPts val="0"/>
              </a:spcAft>
              <a:buClr>
                <a:schemeClr val="accent2"/>
              </a:buClr>
              <a:buSzPts val="1600"/>
              <a:buFont typeface="Arial"/>
              <a:buChar char="•"/>
            </a:pPr>
            <a:r>
              <a:rPr lang="en-US">
                <a:solidFill>
                  <a:srgbClr val="A5A5A5"/>
                </a:solidFill>
                <a:latin typeface="Trebuchet MS"/>
                <a:ea typeface="Trebuchet MS"/>
                <a:cs typeface="Trebuchet MS"/>
                <a:sym typeface="Trebuchet MS"/>
              </a:rPr>
              <a:t>It is JS representation of what you had in markup, but text that you wrote now has been parsed into DOM object structure, </a:t>
            </a:r>
            <a:br>
              <a:rPr lang="en-US">
                <a:solidFill>
                  <a:srgbClr val="A5A5A5"/>
                </a:solidFill>
                <a:latin typeface="Trebuchet MS"/>
                <a:ea typeface="Trebuchet MS"/>
                <a:cs typeface="Trebuchet MS"/>
                <a:sym typeface="Trebuchet MS"/>
              </a:rPr>
            </a:br>
            <a:r>
              <a:rPr lang="en-US">
                <a:solidFill>
                  <a:srgbClr val="A5A5A5"/>
                </a:solidFill>
                <a:latin typeface="Trebuchet MS"/>
                <a:ea typeface="Trebuchet MS"/>
                <a:cs typeface="Trebuchet MS"/>
                <a:sym typeface="Trebuchet MS"/>
              </a:rPr>
              <a:t>and now it lives its </a:t>
            </a:r>
            <a:r>
              <a:rPr lang="en-US" u="sng">
                <a:solidFill>
                  <a:srgbClr val="A5A5A5"/>
                </a:solidFill>
                <a:latin typeface="Trebuchet MS"/>
                <a:ea typeface="Trebuchet MS"/>
                <a:cs typeface="Trebuchet MS"/>
                <a:sym typeface="Trebuchet MS"/>
              </a:rPr>
              <a:t>own dynamic </a:t>
            </a:r>
            <a:r>
              <a:rPr lang="en-US">
                <a:solidFill>
                  <a:srgbClr val="A5A5A5"/>
                </a:solidFill>
                <a:latin typeface="Trebuchet MS"/>
                <a:ea typeface="Trebuchet MS"/>
                <a:cs typeface="Trebuchet MS"/>
                <a:sym typeface="Trebuchet MS"/>
              </a:rPr>
              <a:t>life</a:t>
            </a:r>
            <a:endParaRPr/>
          </a:p>
        </p:txBody>
      </p:sp>
      <p:sp>
        <p:nvSpPr>
          <p:cNvPr id="511" name="Google Shape;511;p49"/>
          <p:cNvSpPr/>
          <p:nvPr/>
        </p:nvSpPr>
        <p:spPr>
          <a:xfrm>
            <a:off x="6546574" y="2223314"/>
            <a:ext cx="5164940"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i="1">
                <a:solidFill>
                  <a:schemeClr val="dk1"/>
                </a:solidFill>
                <a:latin typeface="Trebuchet MS"/>
                <a:ea typeface="Trebuchet MS"/>
                <a:cs typeface="Trebuchet MS"/>
                <a:sym typeface="Trebuchet MS"/>
              </a:rPr>
              <a:t> </a:t>
            </a:r>
            <a:r>
              <a:rPr lang="en-US" sz="1600">
                <a:solidFill>
                  <a:srgbClr val="A5A5A5"/>
                </a:solidFill>
                <a:latin typeface="Trebuchet MS"/>
                <a:ea typeface="Trebuchet MS"/>
                <a:cs typeface="Trebuchet MS"/>
                <a:sym typeface="Trebuchet MS"/>
              </a:rPr>
              <a:t>is also the container object for all the DOM-related stuff as well as page-related information, including:</a:t>
            </a:r>
            <a:br>
              <a:rPr lang="en-US" sz="1600">
                <a:solidFill>
                  <a:schemeClr val="dk1"/>
                </a:solidFill>
                <a:latin typeface="Trebuchet MS"/>
                <a:ea typeface="Trebuchet MS"/>
                <a:cs typeface="Trebuchet MS"/>
                <a:sym typeface="Trebuchet MS"/>
              </a:rPr>
            </a:b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a:solidFill>
                  <a:schemeClr val="accent2"/>
                </a:solidFill>
                <a:latin typeface="Consolas"/>
                <a:ea typeface="Consolas"/>
                <a:cs typeface="Consolas"/>
                <a:sym typeface="Consolas"/>
              </a:rPr>
              <a:t>activeElement</a:t>
            </a:r>
            <a:r>
              <a:rPr lang="en-US" sz="1600">
                <a:solidFill>
                  <a:srgbClr val="000000"/>
                </a:solidFill>
                <a:latin typeface="Consolas"/>
                <a:ea typeface="Consolas"/>
                <a:cs typeface="Consolas"/>
                <a:sym typeface="Consolas"/>
              </a:rPr>
              <a:t> </a:t>
            </a:r>
            <a:r>
              <a:rPr lang="en-US" sz="1600">
                <a:solidFill>
                  <a:srgbClr val="000000"/>
                </a:solidFill>
                <a:latin typeface="Verdana"/>
                <a:ea typeface="Verdana"/>
                <a:cs typeface="Verdana"/>
                <a:sym typeface="Verdana"/>
              </a:rPr>
              <a:t>(element in focus)</a:t>
            </a: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a:solidFill>
                  <a:schemeClr val="accent2"/>
                </a:solidFill>
                <a:latin typeface="Consolas"/>
                <a:ea typeface="Consolas"/>
                <a:cs typeface="Consolas"/>
                <a:sym typeface="Consolas"/>
              </a:rPr>
              <a:t>body</a:t>
            </a:r>
            <a:endParaRPr sz="160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a:solidFill>
                  <a:schemeClr val="accent2"/>
                </a:solidFill>
                <a:latin typeface="Consolas"/>
                <a:ea typeface="Consolas"/>
                <a:cs typeface="Consolas"/>
                <a:sym typeface="Consolas"/>
              </a:rPr>
              <a:t>cookie</a:t>
            </a:r>
            <a:endParaRPr sz="160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a:solidFill>
                  <a:schemeClr val="accent2"/>
                </a:solidFill>
                <a:latin typeface="Consolas"/>
                <a:ea typeface="Consolas"/>
                <a:cs typeface="Consolas"/>
                <a:sym typeface="Consolas"/>
              </a:rPr>
              <a:t>readyState</a:t>
            </a:r>
            <a:endParaRPr sz="160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a:solidFill>
                  <a:schemeClr val="accent2"/>
                </a:solidFill>
                <a:latin typeface="Consolas"/>
                <a:ea typeface="Consolas"/>
                <a:cs typeface="Consolas"/>
                <a:sym typeface="Consolas"/>
              </a:rPr>
              <a:t>referrer</a:t>
            </a:r>
            <a:endParaRPr sz="160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document.</a:t>
            </a:r>
            <a:r>
              <a:rPr lang="en-US" sz="1600">
                <a:solidFill>
                  <a:schemeClr val="accent2"/>
                </a:solidFill>
                <a:latin typeface="Consolas"/>
                <a:ea typeface="Consolas"/>
                <a:cs typeface="Consolas"/>
                <a:sym typeface="Consolas"/>
              </a:rPr>
              <a:t>title</a:t>
            </a:r>
            <a:r>
              <a:rPr lang="en-US" sz="1600">
                <a:solidFill>
                  <a:srgbClr val="000000"/>
                </a:solidFill>
                <a:latin typeface="Consolas"/>
                <a:ea typeface="Consolas"/>
                <a:cs typeface="Consolas"/>
                <a:sym typeface="Consolas"/>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01"/>
          <p:cNvSpPr txBox="1">
            <a:spLocks noGrp="1"/>
          </p:cNvSpPr>
          <p:nvPr>
            <p:ph type="title"/>
          </p:nvPr>
        </p:nvSpPr>
        <p:spPr>
          <a:xfrm>
            <a:off x="1163206" y="3826604"/>
            <a:ext cx="5412507" cy="1621854"/>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EVENT BUBBLING </a:t>
            </a:r>
            <a:br>
              <a:rPr lang="en-US"/>
            </a:br>
            <a:r>
              <a:rPr lang="en-US"/>
              <a:t>AND CAPTURING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02"/>
          <p:cNvSpPr txBox="1"/>
          <p:nvPr/>
        </p:nvSpPr>
        <p:spPr>
          <a:xfrm>
            <a:off x="1207174" y="4968736"/>
            <a:ext cx="10121365"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A5A5A5"/>
                </a:solidFill>
                <a:latin typeface="Trebuchet MS"/>
                <a:ea typeface="Trebuchet MS"/>
                <a:cs typeface="Trebuchet MS"/>
                <a:sym typeface="Trebuchet MS"/>
              </a:rPr>
              <a:t>After an event is triggered on the deepest possible element,</a:t>
            </a:r>
            <a:br>
              <a:rPr lang="en-US" sz="2400">
                <a:solidFill>
                  <a:srgbClr val="A5A5A5"/>
                </a:solidFill>
                <a:latin typeface="Trebuchet MS"/>
                <a:ea typeface="Trebuchet MS"/>
                <a:cs typeface="Trebuchet MS"/>
                <a:sym typeface="Trebuchet MS"/>
              </a:rPr>
            </a:br>
            <a:r>
              <a:rPr lang="en-US" sz="2400">
                <a:solidFill>
                  <a:srgbClr val="A5A5A5"/>
                </a:solidFill>
                <a:latin typeface="Trebuchet MS"/>
                <a:ea typeface="Trebuchet MS"/>
                <a:cs typeface="Trebuchet MS"/>
                <a:sym typeface="Trebuchet MS"/>
              </a:rPr>
              <a:t>then it is triggered on parents in nesting order.</a:t>
            </a:r>
            <a:endParaRPr/>
          </a:p>
        </p:txBody>
      </p:sp>
      <p:grpSp>
        <p:nvGrpSpPr>
          <p:cNvPr id="1072" name="Google Shape;1072;p102"/>
          <p:cNvGrpSpPr/>
          <p:nvPr/>
        </p:nvGrpSpPr>
        <p:grpSpPr>
          <a:xfrm>
            <a:off x="1005547" y="2702169"/>
            <a:ext cx="1980000" cy="1188000"/>
            <a:chOff x="5061945" y="3322470"/>
            <a:chExt cx="1928798" cy="1095075"/>
          </a:xfrm>
        </p:grpSpPr>
        <p:sp>
          <p:nvSpPr>
            <p:cNvPr id="1073" name="Google Shape;1073;p102"/>
            <p:cNvSpPr/>
            <p:nvPr/>
          </p:nvSpPr>
          <p:spPr>
            <a:xfrm>
              <a:off x="5061945" y="3371812"/>
              <a:ext cx="1928798" cy="1045733"/>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rgbClr val="146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02"/>
            <p:cNvSpPr/>
            <p:nvPr/>
          </p:nvSpPr>
          <p:spPr>
            <a:xfrm>
              <a:off x="5061945" y="3322470"/>
              <a:ext cx="1928798" cy="1013131"/>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02"/>
            <p:cNvSpPr txBox="1"/>
            <p:nvPr/>
          </p:nvSpPr>
          <p:spPr>
            <a:xfrm>
              <a:off x="5126343" y="3470270"/>
              <a:ext cx="1800000" cy="766871"/>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2400" b="1">
                  <a:solidFill>
                    <a:schemeClr val="lt1"/>
                  </a:solidFill>
                  <a:latin typeface="Trebuchet MS"/>
                  <a:ea typeface="Trebuchet MS"/>
                  <a:cs typeface="Trebuchet MS"/>
                  <a:sym typeface="Trebuchet MS"/>
                </a:rPr>
                <a:t>&lt;BODY&gt;</a:t>
              </a:r>
              <a:endParaRPr sz="2400" b="1">
                <a:solidFill>
                  <a:schemeClr val="lt1"/>
                </a:solidFill>
                <a:latin typeface="Trebuchet MS"/>
                <a:ea typeface="Trebuchet MS"/>
                <a:cs typeface="Trebuchet MS"/>
                <a:sym typeface="Trebuchet MS"/>
              </a:endParaRPr>
            </a:p>
          </p:txBody>
        </p:sp>
      </p:grpSp>
      <p:grpSp>
        <p:nvGrpSpPr>
          <p:cNvPr id="1076" name="Google Shape;1076;p102"/>
          <p:cNvGrpSpPr/>
          <p:nvPr/>
        </p:nvGrpSpPr>
        <p:grpSpPr>
          <a:xfrm>
            <a:off x="3605547" y="2702169"/>
            <a:ext cx="1980000" cy="1188000"/>
            <a:chOff x="7455512" y="2652446"/>
            <a:chExt cx="1603458" cy="827983"/>
          </a:xfrm>
        </p:grpSpPr>
        <p:sp>
          <p:nvSpPr>
            <p:cNvPr id="1077" name="Google Shape;1077;p102"/>
            <p:cNvSpPr/>
            <p:nvPr/>
          </p:nvSpPr>
          <p:spPr>
            <a:xfrm>
              <a:off x="7455512" y="2690320"/>
              <a:ext cx="1603458" cy="790109"/>
            </a:xfrm>
            <a:custGeom>
              <a:avLst/>
              <a:gdLst/>
              <a:ahLst/>
              <a:cxnLst/>
              <a:rect l="l" t="t" r="r" b="b"/>
              <a:pathLst>
                <a:path w="1048800" h="516800" extrusionOk="0">
                  <a:moveTo>
                    <a:pt x="76000" y="0"/>
                  </a:moveTo>
                  <a:lnTo>
                    <a:pt x="972800" y="0"/>
                  </a:lnTo>
                  <a:cubicBezTo>
                    <a:pt x="1014775" y="0"/>
                    <a:pt x="1048800" y="34025"/>
                    <a:pt x="1048800" y="76000"/>
                  </a:cubicBezTo>
                  <a:lnTo>
                    <a:pt x="1048800" y="440800"/>
                  </a:lnTo>
                  <a:cubicBezTo>
                    <a:pt x="1048800" y="482775"/>
                    <a:pt x="1014775" y="516800"/>
                    <a:pt x="972800" y="516800"/>
                  </a:cubicBezTo>
                  <a:lnTo>
                    <a:pt x="76000" y="516800"/>
                  </a:lnTo>
                  <a:cubicBezTo>
                    <a:pt x="34025" y="516800"/>
                    <a:pt x="0" y="482775"/>
                    <a:pt x="0" y="440800"/>
                  </a:cubicBezTo>
                  <a:lnTo>
                    <a:pt x="0" y="76000"/>
                  </a:lnTo>
                  <a:cubicBezTo>
                    <a:pt x="0" y="34025"/>
                    <a:pt x="34025" y="0"/>
                    <a:pt x="76000" y="0"/>
                  </a:cubicBezTo>
                  <a:close/>
                </a:path>
              </a:pathLst>
            </a:custGeom>
            <a:solidFill>
              <a:srgbClr val="229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02"/>
            <p:cNvSpPr/>
            <p:nvPr/>
          </p:nvSpPr>
          <p:spPr>
            <a:xfrm>
              <a:off x="7455512" y="2652446"/>
              <a:ext cx="1603458" cy="766025"/>
            </a:xfrm>
            <a:custGeom>
              <a:avLst/>
              <a:gdLst/>
              <a:ahLst/>
              <a:cxnLst/>
              <a:rect l="l" t="t" r="r" b="b"/>
              <a:pathLst>
                <a:path w="1048800" h="516800" extrusionOk="0">
                  <a:moveTo>
                    <a:pt x="76000" y="0"/>
                  </a:moveTo>
                  <a:lnTo>
                    <a:pt x="972800" y="0"/>
                  </a:lnTo>
                  <a:cubicBezTo>
                    <a:pt x="1014775" y="0"/>
                    <a:pt x="1048800" y="34025"/>
                    <a:pt x="1048800" y="76000"/>
                  </a:cubicBezTo>
                  <a:lnTo>
                    <a:pt x="1048800" y="440800"/>
                  </a:lnTo>
                  <a:cubicBezTo>
                    <a:pt x="1048800" y="482775"/>
                    <a:pt x="1014775" y="516800"/>
                    <a:pt x="972800" y="516800"/>
                  </a:cubicBezTo>
                  <a:lnTo>
                    <a:pt x="76000" y="516800"/>
                  </a:lnTo>
                  <a:cubicBezTo>
                    <a:pt x="34025" y="516800"/>
                    <a:pt x="0" y="482775"/>
                    <a:pt x="0" y="440800"/>
                  </a:cubicBezTo>
                  <a:lnTo>
                    <a:pt x="0" y="76000"/>
                  </a:lnTo>
                  <a:cubicBezTo>
                    <a:pt x="0" y="34025"/>
                    <a:pt x="34025" y="0"/>
                    <a:pt x="76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02"/>
            <p:cNvSpPr txBox="1"/>
            <p:nvPr/>
          </p:nvSpPr>
          <p:spPr>
            <a:xfrm>
              <a:off x="7507799" y="2771917"/>
              <a:ext cx="1498885" cy="580963"/>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2400" b="1">
                  <a:solidFill>
                    <a:schemeClr val="lt1"/>
                  </a:solidFill>
                  <a:latin typeface="Trebuchet MS"/>
                  <a:ea typeface="Trebuchet MS"/>
                  <a:cs typeface="Trebuchet MS"/>
                  <a:sym typeface="Trebuchet MS"/>
                </a:rPr>
                <a:t>&lt;UL&gt;</a:t>
              </a:r>
              <a:endParaRPr sz="2400" b="1">
                <a:solidFill>
                  <a:schemeClr val="lt1"/>
                </a:solidFill>
                <a:latin typeface="Trebuchet MS"/>
                <a:ea typeface="Trebuchet MS"/>
                <a:cs typeface="Trebuchet MS"/>
                <a:sym typeface="Trebuchet MS"/>
              </a:endParaRPr>
            </a:p>
          </p:txBody>
        </p:sp>
      </p:grpSp>
      <p:grpSp>
        <p:nvGrpSpPr>
          <p:cNvPr id="1080" name="Google Shape;1080;p102"/>
          <p:cNvGrpSpPr/>
          <p:nvPr/>
        </p:nvGrpSpPr>
        <p:grpSpPr>
          <a:xfrm>
            <a:off x="6205550" y="2728933"/>
            <a:ext cx="1980002" cy="1188000"/>
            <a:chOff x="7455510" y="3970244"/>
            <a:chExt cx="1661557" cy="1118440"/>
          </a:xfrm>
        </p:grpSpPr>
        <p:sp>
          <p:nvSpPr>
            <p:cNvPr id="1081" name="Google Shape;1081;p102"/>
            <p:cNvSpPr/>
            <p:nvPr/>
          </p:nvSpPr>
          <p:spPr>
            <a:xfrm>
              <a:off x="7455510" y="4008091"/>
              <a:ext cx="1661555" cy="1080593"/>
            </a:xfrm>
            <a:custGeom>
              <a:avLst/>
              <a:gdLst/>
              <a:ahLst/>
              <a:cxnLst/>
              <a:rect l="l" t="t" r="r" b="b"/>
              <a:pathLst>
                <a:path w="1086800" h="706800" extrusionOk="0">
                  <a:moveTo>
                    <a:pt x="76000" y="0"/>
                  </a:moveTo>
                  <a:lnTo>
                    <a:pt x="1010800" y="0"/>
                  </a:lnTo>
                  <a:cubicBezTo>
                    <a:pt x="1052775" y="0"/>
                    <a:pt x="1086800" y="34025"/>
                    <a:pt x="1086800" y="76000"/>
                  </a:cubicBezTo>
                  <a:lnTo>
                    <a:pt x="1086800" y="630800"/>
                  </a:lnTo>
                  <a:cubicBezTo>
                    <a:pt x="1086800" y="672775"/>
                    <a:pt x="1052775" y="706800"/>
                    <a:pt x="1010800" y="706800"/>
                  </a:cubicBezTo>
                  <a:lnTo>
                    <a:pt x="76000" y="706800"/>
                  </a:lnTo>
                  <a:cubicBezTo>
                    <a:pt x="34025" y="706800"/>
                    <a:pt x="0" y="672775"/>
                    <a:pt x="0" y="630800"/>
                  </a:cubicBezTo>
                  <a:lnTo>
                    <a:pt x="0" y="76000"/>
                  </a:lnTo>
                  <a:cubicBezTo>
                    <a:pt x="0" y="34025"/>
                    <a:pt x="34025" y="0"/>
                    <a:pt x="76000" y="0"/>
                  </a:cubicBezTo>
                  <a:close/>
                </a:path>
              </a:pathLst>
            </a:custGeom>
            <a:solidFill>
              <a:srgbClr val="7C98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02"/>
            <p:cNvSpPr/>
            <p:nvPr/>
          </p:nvSpPr>
          <p:spPr>
            <a:xfrm>
              <a:off x="7455512" y="3970244"/>
              <a:ext cx="1661555" cy="1034747"/>
            </a:xfrm>
            <a:custGeom>
              <a:avLst/>
              <a:gdLst/>
              <a:ahLst/>
              <a:cxnLst/>
              <a:rect l="l" t="t" r="r" b="b"/>
              <a:pathLst>
                <a:path w="1086800" h="706800" extrusionOk="0">
                  <a:moveTo>
                    <a:pt x="76000" y="0"/>
                  </a:moveTo>
                  <a:lnTo>
                    <a:pt x="1010800" y="0"/>
                  </a:lnTo>
                  <a:cubicBezTo>
                    <a:pt x="1052775" y="0"/>
                    <a:pt x="1086800" y="34025"/>
                    <a:pt x="1086800" y="76000"/>
                  </a:cubicBezTo>
                  <a:lnTo>
                    <a:pt x="1086800" y="630800"/>
                  </a:lnTo>
                  <a:cubicBezTo>
                    <a:pt x="1086800" y="672775"/>
                    <a:pt x="1052775" y="706800"/>
                    <a:pt x="1010800" y="706800"/>
                  </a:cubicBezTo>
                  <a:lnTo>
                    <a:pt x="76000" y="706800"/>
                  </a:lnTo>
                  <a:cubicBezTo>
                    <a:pt x="34025" y="706800"/>
                    <a:pt x="0" y="672775"/>
                    <a:pt x="0" y="630800"/>
                  </a:cubicBezTo>
                  <a:lnTo>
                    <a:pt x="0" y="76000"/>
                  </a:lnTo>
                  <a:cubicBezTo>
                    <a:pt x="0" y="34025"/>
                    <a:pt x="34025" y="0"/>
                    <a:pt x="76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02"/>
            <p:cNvSpPr txBox="1"/>
            <p:nvPr/>
          </p:nvSpPr>
          <p:spPr>
            <a:xfrm>
              <a:off x="7507796" y="4068913"/>
              <a:ext cx="1556982" cy="871445"/>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2400" b="1">
                  <a:solidFill>
                    <a:schemeClr val="lt1"/>
                  </a:solidFill>
                  <a:latin typeface="Trebuchet MS"/>
                  <a:ea typeface="Trebuchet MS"/>
                  <a:cs typeface="Trebuchet MS"/>
                  <a:sym typeface="Trebuchet MS"/>
                </a:rPr>
                <a:t>&lt;LI&gt;</a:t>
              </a:r>
              <a:endParaRPr sz="2400" b="1">
                <a:solidFill>
                  <a:schemeClr val="lt1"/>
                </a:solidFill>
                <a:latin typeface="Trebuchet MS"/>
                <a:ea typeface="Trebuchet MS"/>
                <a:cs typeface="Trebuchet MS"/>
                <a:sym typeface="Trebuchet MS"/>
              </a:endParaRPr>
            </a:p>
          </p:txBody>
        </p:sp>
      </p:grpSp>
      <p:grpSp>
        <p:nvGrpSpPr>
          <p:cNvPr id="1084" name="Google Shape;1084;p102"/>
          <p:cNvGrpSpPr/>
          <p:nvPr/>
        </p:nvGrpSpPr>
        <p:grpSpPr>
          <a:xfrm>
            <a:off x="8901404" y="2702169"/>
            <a:ext cx="1964996" cy="1188003"/>
            <a:chOff x="3086669" y="4635445"/>
            <a:chExt cx="1510504" cy="854017"/>
          </a:xfrm>
        </p:grpSpPr>
        <p:sp>
          <p:nvSpPr>
            <p:cNvPr id="1085" name="Google Shape;1085;p102"/>
            <p:cNvSpPr/>
            <p:nvPr/>
          </p:nvSpPr>
          <p:spPr>
            <a:xfrm>
              <a:off x="3086669" y="4699353"/>
              <a:ext cx="1510504" cy="790109"/>
            </a:xfrm>
            <a:custGeom>
              <a:avLst/>
              <a:gdLst/>
              <a:ahLst/>
              <a:cxnLst/>
              <a:rect l="l" t="t" r="r" b="b"/>
              <a:pathLst>
                <a:path w="988000" h="516800" extrusionOk="0">
                  <a:moveTo>
                    <a:pt x="76000" y="0"/>
                  </a:moveTo>
                  <a:lnTo>
                    <a:pt x="912000" y="0"/>
                  </a:lnTo>
                  <a:cubicBezTo>
                    <a:pt x="953975" y="0"/>
                    <a:pt x="988000" y="34025"/>
                    <a:pt x="988000" y="76000"/>
                  </a:cubicBezTo>
                  <a:lnTo>
                    <a:pt x="988000" y="440800"/>
                  </a:lnTo>
                  <a:cubicBezTo>
                    <a:pt x="988000" y="482775"/>
                    <a:pt x="953975" y="516800"/>
                    <a:pt x="912000" y="516800"/>
                  </a:cubicBezTo>
                  <a:lnTo>
                    <a:pt x="76000" y="516800"/>
                  </a:lnTo>
                  <a:cubicBezTo>
                    <a:pt x="34025" y="516800"/>
                    <a:pt x="0" y="482775"/>
                    <a:pt x="0" y="440800"/>
                  </a:cubicBezTo>
                  <a:lnTo>
                    <a:pt x="0" y="76000"/>
                  </a:lnTo>
                  <a:cubicBezTo>
                    <a:pt x="0" y="34025"/>
                    <a:pt x="34025" y="0"/>
                    <a:pt x="76000" y="0"/>
                  </a:cubicBezTo>
                  <a:close/>
                </a:path>
              </a:pathLst>
            </a:custGeom>
            <a:solidFill>
              <a:srgbClr val="5F7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02"/>
            <p:cNvSpPr/>
            <p:nvPr/>
          </p:nvSpPr>
          <p:spPr>
            <a:xfrm>
              <a:off x="3086669" y="4635445"/>
              <a:ext cx="1510504" cy="790109"/>
            </a:xfrm>
            <a:custGeom>
              <a:avLst/>
              <a:gdLst/>
              <a:ahLst/>
              <a:cxnLst/>
              <a:rect l="l" t="t" r="r" b="b"/>
              <a:pathLst>
                <a:path w="988000" h="516800" extrusionOk="0">
                  <a:moveTo>
                    <a:pt x="76000" y="0"/>
                  </a:moveTo>
                  <a:lnTo>
                    <a:pt x="912000" y="0"/>
                  </a:lnTo>
                  <a:cubicBezTo>
                    <a:pt x="953975" y="0"/>
                    <a:pt x="988000" y="34025"/>
                    <a:pt x="988000" y="76000"/>
                  </a:cubicBezTo>
                  <a:lnTo>
                    <a:pt x="988000" y="440800"/>
                  </a:lnTo>
                  <a:cubicBezTo>
                    <a:pt x="988000" y="482775"/>
                    <a:pt x="953975" y="516800"/>
                    <a:pt x="912000" y="516800"/>
                  </a:cubicBezTo>
                  <a:lnTo>
                    <a:pt x="76000" y="516800"/>
                  </a:lnTo>
                  <a:cubicBezTo>
                    <a:pt x="34025" y="516800"/>
                    <a:pt x="0" y="482775"/>
                    <a:pt x="0" y="440800"/>
                  </a:cubicBezTo>
                  <a:lnTo>
                    <a:pt x="0" y="76000"/>
                  </a:lnTo>
                  <a:cubicBezTo>
                    <a:pt x="0" y="34025"/>
                    <a:pt x="34025" y="0"/>
                    <a:pt x="760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02"/>
            <p:cNvSpPr txBox="1"/>
            <p:nvPr/>
          </p:nvSpPr>
          <p:spPr>
            <a:xfrm>
              <a:off x="3138956" y="4767806"/>
              <a:ext cx="1405931" cy="580963"/>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2400" b="1">
                  <a:solidFill>
                    <a:schemeClr val="lt1"/>
                  </a:solidFill>
                  <a:latin typeface="Trebuchet MS"/>
                  <a:ea typeface="Trebuchet MS"/>
                  <a:cs typeface="Trebuchet MS"/>
                  <a:sym typeface="Trebuchet MS"/>
                </a:rPr>
                <a:t>&lt;A&gt;</a:t>
              </a:r>
              <a:endParaRPr sz="2400" b="1">
                <a:solidFill>
                  <a:schemeClr val="lt1"/>
                </a:solidFill>
                <a:latin typeface="Trebuchet MS"/>
                <a:ea typeface="Trebuchet MS"/>
                <a:cs typeface="Trebuchet MS"/>
                <a:sym typeface="Trebuchet MS"/>
              </a:endParaRPr>
            </a:p>
          </p:txBody>
        </p:sp>
      </p:grpSp>
      <p:sp>
        <p:nvSpPr>
          <p:cNvPr id="1088" name="Google Shape;1088;p102"/>
          <p:cNvSpPr/>
          <p:nvPr/>
        </p:nvSpPr>
        <p:spPr>
          <a:xfrm rot="10800000">
            <a:off x="7661068" y="4070953"/>
            <a:ext cx="1819972" cy="661987"/>
          </a:xfrm>
          <a:prstGeom prst="curvedDownArrow">
            <a:avLst>
              <a:gd name="adj1" fmla="val 25000"/>
              <a:gd name="adj2" fmla="val 50000"/>
              <a:gd name="adj3" fmla="val 25000"/>
            </a:avLst>
          </a:prstGeom>
          <a:solidFill>
            <a:srgbClr val="B9D5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089" name="Google Shape;1089;p102"/>
          <p:cNvSpPr/>
          <p:nvPr/>
        </p:nvSpPr>
        <p:spPr>
          <a:xfrm rot="10800000">
            <a:off x="5033488" y="4070954"/>
            <a:ext cx="1819972" cy="661987"/>
          </a:xfrm>
          <a:prstGeom prst="curvedDownArrow">
            <a:avLst>
              <a:gd name="adj1" fmla="val 25000"/>
              <a:gd name="adj2" fmla="val 50000"/>
              <a:gd name="adj3" fmla="val 25000"/>
            </a:avLst>
          </a:prstGeom>
          <a:solidFill>
            <a:srgbClr val="B9D5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090" name="Google Shape;1090;p102"/>
          <p:cNvSpPr/>
          <p:nvPr/>
        </p:nvSpPr>
        <p:spPr>
          <a:xfrm rot="10800000">
            <a:off x="2405907" y="4070954"/>
            <a:ext cx="1819972" cy="661987"/>
          </a:xfrm>
          <a:prstGeom prst="curvedDownArrow">
            <a:avLst>
              <a:gd name="adj1" fmla="val 25000"/>
              <a:gd name="adj2" fmla="val 50000"/>
              <a:gd name="adj3" fmla="val 25000"/>
            </a:avLst>
          </a:prstGeom>
          <a:solidFill>
            <a:srgbClr val="B9D5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091" name="Google Shape;1091;p102"/>
          <p:cNvSpPr/>
          <p:nvPr/>
        </p:nvSpPr>
        <p:spPr>
          <a:xfrm>
            <a:off x="10356867" y="2728933"/>
            <a:ext cx="441515" cy="433701"/>
          </a:xfrm>
          <a:custGeom>
            <a:avLst/>
            <a:gdLst/>
            <a:ahLst/>
            <a:cxnLst/>
            <a:rect l="l" t="t" r="r" b="b"/>
            <a:pathLst>
              <a:path w="61" h="60" extrusionOk="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nvGrpSpPr>
          <p:cNvPr id="1092" name="Google Shape;1092;p102"/>
          <p:cNvGrpSpPr/>
          <p:nvPr/>
        </p:nvGrpSpPr>
        <p:grpSpPr>
          <a:xfrm>
            <a:off x="4595548" y="1279229"/>
            <a:ext cx="5982077" cy="1316126"/>
            <a:chOff x="4795550" y="2455980"/>
            <a:chExt cx="5982077" cy="1316126"/>
          </a:xfrm>
        </p:grpSpPr>
        <p:grpSp>
          <p:nvGrpSpPr>
            <p:cNvPr id="1093" name="Google Shape;1093;p102"/>
            <p:cNvGrpSpPr/>
            <p:nvPr/>
          </p:nvGrpSpPr>
          <p:grpSpPr>
            <a:xfrm rot="10800000" flipH="1">
              <a:off x="7861071" y="2672560"/>
              <a:ext cx="2916556" cy="1099546"/>
              <a:chOff x="1392530" y="1881684"/>
              <a:chExt cx="2941178" cy="600294"/>
            </a:xfrm>
          </p:grpSpPr>
          <p:cxnSp>
            <p:nvCxnSpPr>
              <p:cNvPr id="1094" name="Google Shape;1094;p102"/>
              <p:cNvCxnSpPr/>
              <p:nvPr/>
            </p:nvCxnSpPr>
            <p:spPr>
              <a:xfrm flipH="1">
                <a:off x="3555063" y="1881684"/>
                <a:ext cx="778645" cy="600294"/>
              </a:xfrm>
              <a:prstGeom prst="straightConnector1">
                <a:avLst/>
              </a:prstGeom>
              <a:noFill/>
              <a:ln w="9525" cap="flat" cmpd="sng">
                <a:solidFill>
                  <a:srgbClr val="BFBFBF"/>
                </a:solidFill>
                <a:prstDash val="solid"/>
                <a:round/>
                <a:headEnd type="none" w="sm" len="sm"/>
                <a:tailEnd type="none" w="sm" len="sm"/>
              </a:ln>
            </p:spPr>
          </p:cxnSp>
          <p:cxnSp>
            <p:nvCxnSpPr>
              <p:cNvPr id="1095" name="Google Shape;1095;p102"/>
              <p:cNvCxnSpPr/>
              <p:nvPr/>
            </p:nvCxnSpPr>
            <p:spPr>
              <a:xfrm rot="10800000">
                <a:off x="1392530" y="2481978"/>
                <a:ext cx="2162533" cy="0"/>
              </a:xfrm>
              <a:prstGeom prst="straightConnector1">
                <a:avLst/>
              </a:prstGeom>
              <a:noFill/>
              <a:ln w="9525" cap="flat" cmpd="sng">
                <a:solidFill>
                  <a:srgbClr val="BFBFBF"/>
                </a:solidFill>
                <a:prstDash val="solid"/>
                <a:round/>
                <a:headEnd type="none" w="sm" len="sm"/>
                <a:tailEnd type="oval" w="med" len="med"/>
              </a:ln>
            </p:spPr>
          </p:cxnSp>
        </p:grpSp>
        <p:sp>
          <p:nvSpPr>
            <p:cNvPr id="1096" name="Google Shape;1096;p102"/>
            <p:cNvSpPr txBox="1"/>
            <p:nvPr/>
          </p:nvSpPr>
          <p:spPr>
            <a:xfrm>
              <a:off x="4795550" y="2455980"/>
              <a:ext cx="304602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accent2"/>
                  </a:solidFill>
                  <a:latin typeface="Source Sans Pro Light"/>
                  <a:ea typeface="Source Sans Pro Light"/>
                  <a:cs typeface="Source Sans Pro Light"/>
                  <a:sym typeface="Source Sans Pro Light"/>
                </a:rPr>
                <a:t>User clicked on the link</a:t>
              </a:r>
              <a:endParaRPr/>
            </a:p>
          </p:txBody>
        </p:sp>
      </p:grpSp>
      <p:sp>
        <p:nvSpPr>
          <p:cNvPr id="1097" name="Google Shape;1097;p102"/>
          <p:cNvSpPr/>
          <p:nvPr/>
        </p:nvSpPr>
        <p:spPr>
          <a:xfrm>
            <a:off x="2405907" y="1873384"/>
            <a:ext cx="1819972" cy="648000"/>
          </a:xfrm>
          <a:prstGeom prst="curvedDownArrow">
            <a:avLst>
              <a:gd name="adj1" fmla="val 25000"/>
              <a:gd name="adj2" fmla="val 50000"/>
              <a:gd name="adj3" fmla="val 25000"/>
            </a:avLst>
          </a:prstGeom>
          <a:solidFill>
            <a:srgbClr val="30B695"/>
          </a:solidFill>
          <a:ln>
            <a:noFill/>
          </a:ln>
        </p:spPr>
        <p:txBody>
          <a:bodyPr spcFirstLastPara="1" wrap="square" lIns="216000" tIns="45700" rIns="91425" bIns="45700" anchor="ctr" anchorCtr="0">
            <a:noAutofit/>
          </a:bodyPr>
          <a:lstStyle/>
          <a:p>
            <a:pPr marL="0" marR="0" lvl="0" indent="0" algn="ctr"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098" name="Google Shape;1098;p102"/>
          <p:cNvSpPr/>
          <p:nvPr/>
        </p:nvSpPr>
        <p:spPr>
          <a:xfrm>
            <a:off x="5069289" y="1866754"/>
            <a:ext cx="1819972" cy="648000"/>
          </a:xfrm>
          <a:prstGeom prst="curvedDownArrow">
            <a:avLst>
              <a:gd name="adj1" fmla="val 25000"/>
              <a:gd name="adj2" fmla="val 50000"/>
              <a:gd name="adj3" fmla="val 25000"/>
            </a:avLst>
          </a:prstGeom>
          <a:solidFill>
            <a:srgbClr val="30B695"/>
          </a:solidFill>
          <a:ln>
            <a:noFill/>
          </a:ln>
        </p:spPr>
        <p:txBody>
          <a:bodyPr spcFirstLastPara="1" wrap="square" lIns="216000" tIns="45700" rIns="91425" bIns="45700" anchor="ctr" anchorCtr="0">
            <a:noAutofit/>
          </a:bodyPr>
          <a:lstStyle/>
          <a:p>
            <a:pPr marL="0" marR="0" lvl="0" indent="0" algn="ctr"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099" name="Google Shape;1099;p102"/>
          <p:cNvSpPr/>
          <p:nvPr/>
        </p:nvSpPr>
        <p:spPr>
          <a:xfrm>
            <a:off x="7661068" y="1934121"/>
            <a:ext cx="1819972" cy="648000"/>
          </a:xfrm>
          <a:prstGeom prst="curvedDownArrow">
            <a:avLst>
              <a:gd name="adj1" fmla="val 25000"/>
              <a:gd name="adj2" fmla="val 50000"/>
              <a:gd name="adj3" fmla="val 25000"/>
            </a:avLst>
          </a:prstGeom>
          <a:solidFill>
            <a:srgbClr val="30B695"/>
          </a:solidFill>
          <a:ln>
            <a:noFill/>
          </a:ln>
        </p:spPr>
        <p:txBody>
          <a:bodyPr spcFirstLastPara="1" wrap="square" lIns="216000" tIns="45700" rIns="91425" bIns="45700" anchor="ctr" anchorCtr="0">
            <a:noAutofit/>
          </a:bodyPr>
          <a:lstStyle/>
          <a:p>
            <a:pPr marL="0" marR="0" lvl="0" indent="0" algn="ctr"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100" name="Google Shape;1100;p102"/>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EVENTS BUBBLING AND CAPTURING</a:t>
            </a:r>
            <a:endParaRPr/>
          </a:p>
        </p:txBody>
      </p:sp>
      <p:sp>
        <p:nvSpPr>
          <p:cNvPr id="1101" name="Google Shape;1101;p102"/>
          <p:cNvSpPr/>
          <p:nvPr/>
        </p:nvSpPr>
        <p:spPr>
          <a:xfrm>
            <a:off x="1771001" y="5960144"/>
            <a:ext cx="940525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accent5"/>
                </a:solidFill>
                <a:latin typeface="Trebuchet MS"/>
                <a:ea typeface="Trebuchet MS"/>
                <a:cs typeface="Trebuchet MS"/>
                <a:sym typeface="Trebuchet MS"/>
              </a:rPr>
              <a:t>The event first goes down – “capturing”, and then “bubbles” up.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03"/>
          <p:cNvSpPr txBox="1"/>
          <p:nvPr/>
        </p:nvSpPr>
        <p:spPr>
          <a:xfrm>
            <a:off x="2222379" y="1368568"/>
            <a:ext cx="7969371"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accent2"/>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chemeClr val="accent2"/>
                </a:solidFill>
                <a:latin typeface="Trebuchet MS"/>
                <a:ea typeface="Trebuchet MS"/>
                <a:cs typeface="Trebuchet MS"/>
                <a:sym typeface="Trebuchet MS"/>
              </a:rPr>
              <a:t>Event phase </a:t>
            </a:r>
            <a:r>
              <a:rPr lang="en-US" sz="2000">
                <a:solidFill>
                  <a:srgbClr val="666666"/>
                </a:solidFill>
                <a:latin typeface="Trebuchet MS"/>
                <a:ea typeface="Trebuchet MS"/>
                <a:cs typeface="Trebuchet MS"/>
                <a:sym typeface="Trebuchet MS"/>
              </a:rPr>
              <a:t>defines when the listener/callback get executed.</a:t>
            </a:r>
            <a:endParaRPr/>
          </a:p>
          <a:p>
            <a:pPr marL="0" marR="0" lvl="0" indent="0" algn="l" rtl="0">
              <a:spcBef>
                <a:spcPts val="0"/>
              </a:spcBef>
              <a:spcAft>
                <a:spcPts val="0"/>
              </a:spcAft>
              <a:buNone/>
            </a:pPr>
            <a:r>
              <a:rPr lang="en-US" sz="2000">
                <a:solidFill>
                  <a:srgbClr val="666666"/>
                </a:solidFill>
                <a:latin typeface="Trebuchet MS"/>
                <a:ea typeface="Trebuchet MS"/>
                <a:cs typeface="Trebuchet MS"/>
                <a:sym typeface="Trebuchet MS"/>
              </a:rPr>
              <a:t>Normally, you want them to execute in </a:t>
            </a:r>
            <a:r>
              <a:rPr lang="en-US" sz="2000" b="1">
                <a:solidFill>
                  <a:schemeClr val="accent5"/>
                </a:solidFill>
                <a:latin typeface="Trebuchet MS"/>
                <a:ea typeface="Trebuchet MS"/>
                <a:cs typeface="Trebuchet MS"/>
                <a:sym typeface="Trebuchet MS"/>
              </a:rPr>
              <a:t>BUBBLING mode </a:t>
            </a:r>
            <a:r>
              <a:rPr lang="en-US" sz="2000">
                <a:solidFill>
                  <a:srgbClr val="666666"/>
                </a:solidFill>
                <a:latin typeface="Trebuchet MS"/>
                <a:ea typeface="Trebuchet MS"/>
                <a:cs typeface="Trebuchet MS"/>
                <a:sym typeface="Trebuchet MS"/>
              </a:rPr>
              <a:t>(false).</a:t>
            </a:r>
            <a:endParaRPr/>
          </a:p>
          <a:p>
            <a:pPr marL="0" marR="0" lvl="0" indent="0" algn="l" rtl="0">
              <a:spcBef>
                <a:spcPts val="0"/>
              </a:spcBef>
              <a:spcAft>
                <a:spcPts val="0"/>
              </a:spcAft>
              <a:buNone/>
            </a:pPr>
            <a:endParaRPr sz="2000">
              <a:solidFill>
                <a:srgbClr val="666666"/>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rgbClr val="666666"/>
                </a:solidFill>
                <a:latin typeface="Trebuchet MS"/>
                <a:ea typeface="Trebuchet MS"/>
                <a:cs typeface="Trebuchet MS"/>
                <a:sym typeface="Trebuchet MS"/>
              </a:rPr>
              <a:t>To catch the event in capturing phase</a:t>
            </a:r>
            <a:br>
              <a:rPr lang="en-US" sz="2000">
                <a:solidFill>
                  <a:srgbClr val="666666"/>
                </a:solidFill>
                <a:latin typeface="Trebuchet MS"/>
                <a:ea typeface="Trebuchet MS"/>
                <a:cs typeface="Trebuchet MS"/>
                <a:sym typeface="Trebuchet MS"/>
              </a:rPr>
            </a:br>
            <a:r>
              <a:rPr lang="en-US" sz="2000">
                <a:solidFill>
                  <a:srgbClr val="666666"/>
                </a:solidFill>
                <a:latin typeface="Trebuchet MS"/>
                <a:ea typeface="Trebuchet MS"/>
                <a:cs typeface="Trebuchet MS"/>
                <a:sym typeface="Trebuchet MS"/>
              </a:rPr>
              <a:t>use “</a:t>
            </a:r>
            <a:r>
              <a:rPr lang="en-US" sz="2000">
                <a:solidFill>
                  <a:srgbClr val="7F993A"/>
                </a:solidFill>
                <a:latin typeface="Trebuchet MS"/>
                <a:ea typeface="Trebuchet MS"/>
                <a:cs typeface="Trebuchet MS"/>
                <a:sym typeface="Trebuchet MS"/>
              </a:rPr>
              <a:t>addEventListener</a:t>
            </a:r>
            <a:r>
              <a:rPr lang="en-US" sz="2000">
                <a:solidFill>
                  <a:srgbClr val="666666"/>
                </a:solidFill>
                <a:latin typeface="Trebuchet MS"/>
                <a:ea typeface="Trebuchet MS"/>
                <a:cs typeface="Trebuchet MS"/>
                <a:sym typeface="Trebuchet MS"/>
              </a:rPr>
              <a:t>”</a:t>
            </a:r>
            <a:r>
              <a:rPr lang="en-US" sz="2000">
                <a:solidFill>
                  <a:srgbClr val="A5A5A5"/>
                </a:solidFill>
                <a:latin typeface="Trebuchet MS"/>
                <a:ea typeface="Trebuchet MS"/>
                <a:cs typeface="Trebuchet MS"/>
                <a:sym typeface="Trebuchet MS"/>
              </a:rPr>
              <a:t> </a:t>
            </a:r>
            <a:r>
              <a:rPr lang="en-US" sz="2000">
                <a:solidFill>
                  <a:srgbClr val="666666"/>
                </a:solidFill>
                <a:latin typeface="Trebuchet MS"/>
                <a:ea typeface="Trebuchet MS"/>
                <a:cs typeface="Trebuchet MS"/>
                <a:sym typeface="Trebuchet MS"/>
              </a:rPr>
              <a:t>method with last argument set to </a:t>
            </a:r>
            <a:r>
              <a:rPr lang="en-US" sz="1800" b="1" u="sng">
                <a:solidFill>
                  <a:srgbClr val="D33682"/>
                </a:solidFill>
                <a:latin typeface="Source Code Pro"/>
                <a:ea typeface="Source Code Pro"/>
                <a:cs typeface="Source Code Pro"/>
                <a:sym typeface="Source Code Pro"/>
              </a:rPr>
              <a:t>true</a:t>
            </a:r>
            <a:endParaRPr sz="2000" b="1">
              <a:solidFill>
                <a:srgbClr val="CC7832"/>
              </a:solidFill>
              <a:latin typeface="Trebuchet MS"/>
              <a:ea typeface="Trebuchet MS"/>
              <a:cs typeface="Trebuchet MS"/>
              <a:sym typeface="Trebuchet MS"/>
            </a:endParaRPr>
          </a:p>
        </p:txBody>
      </p:sp>
      <p:grpSp>
        <p:nvGrpSpPr>
          <p:cNvPr id="1108" name="Google Shape;1108;p103"/>
          <p:cNvGrpSpPr/>
          <p:nvPr/>
        </p:nvGrpSpPr>
        <p:grpSpPr>
          <a:xfrm>
            <a:off x="2470975" y="3490405"/>
            <a:ext cx="6427517" cy="3915987"/>
            <a:chOff x="1055634" y="2913758"/>
            <a:chExt cx="6427517" cy="1956820"/>
          </a:xfrm>
        </p:grpSpPr>
        <p:grpSp>
          <p:nvGrpSpPr>
            <p:cNvPr id="1109" name="Google Shape;1109;p103"/>
            <p:cNvGrpSpPr/>
            <p:nvPr/>
          </p:nvGrpSpPr>
          <p:grpSpPr>
            <a:xfrm>
              <a:off x="1055634" y="2913758"/>
              <a:ext cx="6427517" cy="1584720"/>
              <a:chOff x="7223086" y="2541755"/>
              <a:chExt cx="4282067" cy="1868937"/>
            </a:xfrm>
          </p:grpSpPr>
          <p:sp>
            <p:nvSpPr>
              <p:cNvPr id="1110" name="Google Shape;1110;p103"/>
              <p:cNvSpPr txBox="1"/>
              <p:nvPr/>
            </p:nvSpPr>
            <p:spPr>
              <a:xfrm>
                <a:off x="7223086" y="2541755"/>
                <a:ext cx="4282067" cy="467022"/>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111" name="Google Shape;1111;p103"/>
              <p:cNvSpPr/>
              <p:nvPr/>
            </p:nvSpPr>
            <p:spPr>
              <a:xfrm>
                <a:off x="7223086" y="3008777"/>
                <a:ext cx="4282067" cy="1401915"/>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112" name="Google Shape;1112;p103"/>
            <p:cNvSpPr/>
            <p:nvPr/>
          </p:nvSpPr>
          <p:spPr>
            <a:xfrm>
              <a:off x="1282901" y="3309678"/>
              <a:ext cx="5972400" cy="156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268BD2"/>
                  </a:solidFill>
                  <a:latin typeface="Source Code Pro"/>
                  <a:ea typeface="Source Code Pro"/>
                  <a:cs typeface="Source Code Pro"/>
                  <a:sym typeface="Source Code Pro"/>
                </a:rPr>
                <a:t>element</a:t>
              </a:r>
              <a:r>
                <a:rPr lang="en-US" sz="1800">
                  <a:solidFill>
                    <a:srgbClr val="535353"/>
                  </a:solidFill>
                  <a:latin typeface="Source Code Pro"/>
                  <a:ea typeface="Source Code Pro"/>
                  <a:cs typeface="Source Code Pro"/>
                  <a:sym typeface="Source Code Pro"/>
                </a:rPr>
                <a:t>.</a:t>
              </a:r>
              <a:r>
                <a:rPr lang="en-US" sz="1800">
                  <a:solidFill>
                    <a:srgbClr val="2AA198"/>
                  </a:solidFill>
                  <a:latin typeface="Source Code Pro"/>
                  <a:ea typeface="Source Code Pro"/>
                  <a:cs typeface="Source Code Pro"/>
                  <a:sym typeface="Source Code Pro"/>
                </a:rPr>
                <a:t>addEventListener</a:t>
              </a:r>
              <a:r>
                <a:rPr lang="en-US" sz="1800">
                  <a:solidFill>
                    <a:srgbClr val="535353"/>
                  </a:solidFill>
                  <a:latin typeface="Source Code Pro"/>
                  <a:ea typeface="Source Code Pro"/>
                  <a:cs typeface="Source Code Pro"/>
                  <a:sym typeface="Source Code Pro"/>
                </a:rPr>
                <a:t>(</a:t>
              </a:r>
              <a:r>
                <a:rPr lang="en-US" sz="1800">
                  <a:solidFill>
                    <a:srgbClr val="859900"/>
                  </a:solidFill>
                  <a:latin typeface="Source Code Pro"/>
                  <a:ea typeface="Source Code Pro"/>
                  <a:cs typeface="Source Code Pro"/>
                  <a:sym typeface="Source Code Pro"/>
                </a:rPr>
                <a:t>'click'</a:t>
              </a:r>
              <a:r>
                <a:rPr lang="en-US" sz="1800">
                  <a:solidFill>
                    <a:srgbClr val="535353"/>
                  </a:solidFill>
                  <a:latin typeface="Source Code Pro"/>
                  <a:ea typeface="Source Code Pro"/>
                  <a:cs typeface="Source Code Pro"/>
                  <a:sym typeface="Source Code Pro"/>
                </a:rPr>
                <a:t>, </a:t>
              </a:r>
              <a:r>
                <a:rPr lang="en-US" sz="1800">
                  <a:solidFill>
                    <a:srgbClr val="268BD2"/>
                  </a:solidFill>
                  <a:latin typeface="Source Code Pro"/>
                  <a:ea typeface="Source Code Pro"/>
                  <a:cs typeface="Source Code Pro"/>
                  <a:sym typeface="Source Code Pro"/>
                </a:rPr>
                <a:t>fn</a:t>
              </a:r>
              <a:r>
                <a:rPr lang="en-US" sz="1800">
                  <a:solidFill>
                    <a:srgbClr val="535353"/>
                  </a:solidFill>
                  <a:latin typeface="Source Code Pro"/>
                  <a:ea typeface="Source Code Pro"/>
                  <a:cs typeface="Source Code Pro"/>
                  <a:sym typeface="Source Code Pro"/>
                </a:rPr>
                <a:t>, </a:t>
              </a:r>
              <a:r>
                <a:rPr lang="en-US" sz="1800" b="1" u="sng">
                  <a:solidFill>
                    <a:srgbClr val="D33682"/>
                  </a:solidFill>
                  <a:latin typeface="Source Code Pro"/>
                  <a:ea typeface="Source Code Pro"/>
                  <a:cs typeface="Source Code Pro"/>
                  <a:sym typeface="Source Code Pro"/>
                </a:rPr>
                <a:t>true</a:t>
              </a:r>
              <a:r>
                <a:rPr lang="en-US" sz="18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800">
                  <a:solidFill>
                    <a:srgbClr val="A3A3A3"/>
                  </a:solidFill>
                  <a:latin typeface="Source Code Pro"/>
                  <a:ea typeface="Source Code Pro"/>
                  <a:cs typeface="Source Code Pro"/>
                  <a:sym typeface="Source Code Pro"/>
                </a:rPr>
                <a:t>// </a:t>
              </a:r>
              <a:r>
                <a:rPr lang="en-US" sz="1800" b="1">
                  <a:solidFill>
                    <a:srgbClr val="A3A3A3"/>
                  </a:solidFill>
                  <a:latin typeface="Source Code Pro"/>
                  <a:ea typeface="Source Code Pro"/>
                  <a:cs typeface="Source Code Pro"/>
                  <a:sym typeface="Source Code Pro"/>
                </a:rPr>
                <a:t>true </a:t>
              </a:r>
              <a:r>
                <a:rPr lang="en-US" sz="1800">
                  <a:solidFill>
                    <a:srgbClr val="A3A3A3"/>
                  </a:solidFill>
                  <a:latin typeface="Source Code Pro"/>
                  <a:ea typeface="Source Code Pro"/>
                  <a:cs typeface="Source Code Pro"/>
                  <a:sym typeface="Source Code Pro"/>
                </a:rPr>
                <a:t>– fires handler in </a:t>
              </a:r>
              <a:r>
                <a:rPr lang="en-US" sz="1800" b="1">
                  <a:solidFill>
                    <a:srgbClr val="A3A3A3"/>
                  </a:solidFill>
                  <a:latin typeface="Source Code Pro"/>
                  <a:ea typeface="Source Code Pro"/>
                  <a:cs typeface="Source Code Pro"/>
                  <a:sym typeface="Source Code Pro"/>
                </a:rPr>
                <a:t>capturing </a:t>
              </a:r>
              <a:r>
                <a:rPr lang="en-US" sz="1800">
                  <a:solidFill>
                    <a:srgbClr val="A3A3A3"/>
                  </a:solidFill>
                  <a:latin typeface="Source Code Pro"/>
                  <a:ea typeface="Source Code Pro"/>
                  <a:cs typeface="Source Code Pro"/>
                  <a:sym typeface="Source Code Pro"/>
                </a:rPr>
                <a:t>phase</a:t>
              </a:r>
              <a:br>
                <a:rPr lang="en-US" sz="1800">
                  <a:solidFill>
                    <a:srgbClr val="A3A3A3"/>
                  </a:solidFill>
                  <a:latin typeface="Source Code Pro"/>
                  <a:ea typeface="Source Code Pro"/>
                  <a:cs typeface="Source Code Pro"/>
                  <a:sym typeface="Source Code Pro"/>
                </a:rPr>
              </a:br>
              <a:br>
                <a:rPr lang="en-US" sz="1800">
                  <a:solidFill>
                    <a:srgbClr val="A3A3A3"/>
                  </a:solidFill>
                  <a:latin typeface="Source Code Pro"/>
                  <a:ea typeface="Source Code Pro"/>
                  <a:cs typeface="Source Code Pro"/>
                  <a:sym typeface="Source Code Pro"/>
                </a:rPr>
              </a:br>
              <a:r>
                <a:rPr lang="en-US" sz="1800">
                  <a:solidFill>
                    <a:srgbClr val="CB4B16"/>
                  </a:solidFill>
                  <a:latin typeface="Source Code Pro"/>
                  <a:ea typeface="Source Code Pro"/>
                  <a:cs typeface="Source Code Pro"/>
                  <a:sym typeface="Source Code Pro"/>
                </a:rPr>
                <a:t>function</a:t>
              </a:r>
              <a:r>
                <a:rPr lang="en-US" sz="1800">
                  <a:solidFill>
                    <a:srgbClr val="535353"/>
                  </a:solidFill>
                  <a:latin typeface="Source Code Pro"/>
                  <a:ea typeface="Source Code Pro"/>
                  <a:cs typeface="Source Code Pro"/>
                  <a:sym typeface="Source Code Pro"/>
                </a:rPr>
                <a:t> </a:t>
              </a:r>
              <a:r>
                <a:rPr lang="en-US" sz="1800">
                  <a:solidFill>
                    <a:srgbClr val="2AA198"/>
                  </a:solidFill>
                  <a:latin typeface="Source Code Pro"/>
                  <a:ea typeface="Source Code Pro"/>
                  <a:cs typeface="Source Code Pro"/>
                  <a:sym typeface="Source Code Pro"/>
                </a:rPr>
                <a:t>fn</a:t>
              </a:r>
              <a:r>
                <a:rPr lang="en-US" sz="1800">
                  <a:solidFill>
                    <a:srgbClr val="535353"/>
                  </a:solidFill>
                  <a:latin typeface="Source Code Pro"/>
                  <a:ea typeface="Source Code Pro"/>
                  <a:cs typeface="Source Code Pro"/>
                  <a:sym typeface="Source Code Pro"/>
                </a:rPr>
                <a:t>(e) {…}</a:t>
              </a:r>
              <a:r>
                <a:rPr lang="en-US" sz="1800">
                  <a:solidFill>
                    <a:srgbClr val="A3A3A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800">
                  <a:solidFill>
                    <a:srgbClr val="535353"/>
                  </a:solidFill>
                  <a:latin typeface="Source Code Pro"/>
                  <a:ea typeface="Source Code Pro"/>
                  <a:cs typeface="Source Code Pro"/>
                  <a:sym typeface="Source Code Pro"/>
                </a:rPr>
                <a:t>​</a:t>
              </a:r>
              <a:endParaRPr sz="1800" b="0" i="0">
                <a:solidFill>
                  <a:srgbClr val="535353"/>
                </a:solidFill>
                <a:latin typeface="Source Code Pro"/>
                <a:ea typeface="Source Code Pro"/>
                <a:cs typeface="Source Code Pro"/>
                <a:sym typeface="Source Code Pro"/>
              </a:endParaRPr>
            </a:p>
          </p:txBody>
        </p:sp>
      </p:grpSp>
      <p:sp>
        <p:nvSpPr>
          <p:cNvPr id="1113" name="Google Shape;1113;p103"/>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EVENTS CAPTURING STAGE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04"/>
          <p:cNvSpPr/>
          <p:nvPr/>
        </p:nvSpPr>
        <p:spPr>
          <a:xfrm>
            <a:off x="1244083" y="2061084"/>
            <a:ext cx="5755478" cy="720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120" name="Google Shape;1120;p104"/>
          <p:cNvSpPr/>
          <p:nvPr/>
        </p:nvSpPr>
        <p:spPr>
          <a:xfrm>
            <a:off x="1244087" y="3482246"/>
            <a:ext cx="5755478" cy="720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121" name="Google Shape;1121;p104"/>
          <p:cNvSpPr txBox="1"/>
          <p:nvPr/>
        </p:nvSpPr>
        <p:spPr>
          <a:xfrm flipH="1">
            <a:off x="1564681" y="2221029"/>
            <a:ext cx="54348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2"/>
                </a:solidFill>
                <a:latin typeface="Trebuchet MS"/>
                <a:ea typeface="Trebuchet MS"/>
                <a:cs typeface="Trebuchet MS"/>
                <a:sym typeface="Trebuchet MS"/>
              </a:rPr>
              <a:t>event.stopPropagation();</a:t>
            </a:r>
            <a:endParaRPr sz="1400">
              <a:solidFill>
                <a:schemeClr val="accent2"/>
              </a:solidFill>
              <a:latin typeface="Trebuchet MS"/>
              <a:ea typeface="Trebuchet MS"/>
              <a:cs typeface="Trebuchet MS"/>
              <a:sym typeface="Trebuchet MS"/>
            </a:endParaRPr>
          </a:p>
        </p:txBody>
      </p:sp>
      <p:sp>
        <p:nvSpPr>
          <p:cNvPr id="1122" name="Google Shape;1122;p104"/>
          <p:cNvSpPr txBox="1"/>
          <p:nvPr/>
        </p:nvSpPr>
        <p:spPr>
          <a:xfrm flipH="1">
            <a:off x="1564681" y="3639944"/>
            <a:ext cx="54348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2"/>
                </a:solidFill>
                <a:latin typeface="Trebuchet MS"/>
                <a:ea typeface="Trebuchet MS"/>
                <a:cs typeface="Trebuchet MS"/>
                <a:sym typeface="Trebuchet MS"/>
              </a:rPr>
              <a:t>event.stopImmediatePropagation();</a:t>
            </a:r>
            <a:endParaRPr/>
          </a:p>
        </p:txBody>
      </p:sp>
      <p:sp>
        <p:nvSpPr>
          <p:cNvPr id="1123" name="Google Shape;1123;p104"/>
          <p:cNvSpPr txBox="1"/>
          <p:nvPr/>
        </p:nvSpPr>
        <p:spPr>
          <a:xfrm>
            <a:off x="1244082" y="1531807"/>
            <a:ext cx="5755479" cy="319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666666"/>
                </a:solidFill>
                <a:latin typeface="Trebuchet MS"/>
                <a:ea typeface="Trebuchet MS"/>
                <a:cs typeface="Trebuchet MS"/>
                <a:sym typeface="Trebuchet MS"/>
              </a:rPr>
              <a:t>To stop the event bubbling on the parent elements:</a:t>
            </a:r>
            <a:endParaRPr/>
          </a:p>
        </p:txBody>
      </p:sp>
      <p:sp>
        <p:nvSpPr>
          <p:cNvPr id="1124" name="Google Shape;1124;p104"/>
          <p:cNvSpPr txBox="1"/>
          <p:nvPr/>
        </p:nvSpPr>
        <p:spPr>
          <a:xfrm>
            <a:off x="1244082" y="2941030"/>
            <a:ext cx="575547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666666"/>
                </a:solidFill>
                <a:latin typeface="Trebuchet MS"/>
                <a:ea typeface="Trebuchet MS"/>
                <a:cs typeface="Trebuchet MS"/>
                <a:sym typeface="Trebuchet MS"/>
              </a:rPr>
              <a:t>To stop the event bubbling and event processing on current element. </a:t>
            </a:r>
            <a:endParaRPr/>
          </a:p>
        </p:txBody>
      </p:sp>
      <p:sp>
        <p:nvSpPr>
          <p:cNvPr id="1125" name="Google Shape;1125;p104"/>
          <p:cNvSpPr/>
          <p:nvPr/>
        </p:nvSpPr>
        <p:spPr>
          <a:xfrm>
            <a:off x="1268200" y="2077813"/>
            <a:ext cx="79139" cy="691332"/>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126" name="Google Shape;1126;p104"/>
          <p:cNvSpPr/>
          <p:nvPr/>
        </p:nvSpPr>
        <p:spPr>
          <a:xfrm>
            <a:off x="1248631" y="3494333"/>
            <a:ext cx="79139" cy="691332"/>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127" name="Google Shape;1127;p104"/>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STOP EVENT’S BUBBLING</a:t>
            </a:r>
            <a:endParaRPr/>
          </a:p>
        </p:txBody>
      </p:sp>
      <p:grpSp>
        <p:nvGrpSpPr>
          <p:cNvPr id="1128" name="Google Shape;1128;p104"/>
          <p:cNvGrpSpPr/>
          <p:nvPr/>
        </p:nvGrpSpPr>
        <p:grpSpPr>
          <a:xfrm>
            <a:off x="7687143" y="2217175"/>
            <a:ext cx="3837000" cy="1968490"/>
            <a:chOff x="1055634" y="2913758"/>
            <a:chExt cx="6427517" cy="1584720"/>
          </a:xfrm>
        </p:grpSpPr>
        <p:grpSp>
          <p:nvGrpSpPr>
            <p:cNvPr id="1129" name="Google Shape;1129;p104"/>
            <p:cNvGrpSpPr/>
            <p:nvPr/>
          </p:nvGrpSpPr>
          <p:grpSpPr>
            <a:xfrm>
              <a:off x="1055634" y="2913758"/>
              <a:ext cx="6427517" cy="1584720"/>
              <a:chOff x="7223086" y="2541755"/>
              <a:chExt cx="4282067" cy="1868937"/>
            </a:xfrm>
          </p:grpSpPr>
          <p:sp>
            <p:nvSpPr>
              <p:cNvPr id="1130" name="Google Shape;1130;p104"/>
              <p:cNvSpPr txBox="1"/>
              <p:nvPr/>
            </p:nvSpPr>
            <p:spPr>
              <a:xfrm>
                <a:off x="7223086" y="2541755"/>
                <a:ext cx="4282067" cy="467022"/>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131" name="Google Shape;1131;p104"/>
              <p:cNvSpPr/>
              <p:nvPr/>
            </p:nvSpPr>
            <p:spPr>
              <a:xfrm>
                <a:off x="7223086" y="3008777"/>
                <a:ext cx="4282067" cy="1401915"/>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132" name="Google Shape;1132;p104"/>
            <p:cNvSpPr/>
            <p:nvPr/>
          </p:nvSpPr>
          <p:spPr>
            <a:xfrm>
              <a:off x="1305367" y="3421260"/>
              <a:ext cx="5972512" cy="9415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eventHandler</a:t>
              </a:r>
              <a:r>
                <a:rPr lang="en-US" sz="1400">
                  <a:solidFill>
                    <a:srgbClr val="535353"/>
                  </a:solidFill>
                  <a:latin typeface="Source Code Pro"/>
                  <a:ea typeface="Source Code Pro"/>
                  <a:cs typeface="Source Code Pro"/>
                  <a:sym typeface="Source Code Pro"/>
                </a:rPr>
                <a:t>(event) {</a:t>
              </a:r>
              <a:br>
                <a:rPr lang="en-US" sz="1400">
                  <a:solidFill>
                    <a:srgbClr val="535353"/>
                  </a:solidFill>
                  <a:latin typeface="Source Code Pro"/>
                  <a:ea typeface="Source Code Pro"/>
                  <a:cs typeface="Source Code Pro"/>
                  <a:sym typeface="Source Code Pro"/>
                </a:rPr>
              </a:br>
              <a:r>
                <a:rPr lang="en-US" sz="1400">
                  <a:solidFill>
                    <a:srgbClr val="A3A3A3"/>
                  </a:solidFill>
                  <a:latin typeface="Source Code Pro"/>
                  <a:ea typeface="Source Code Pro"/>
                  <a:cs typeface="Source Code Pro"/>
                  <a:sym typeface="Source Code Pro"/>
                </a:rPr>
                <a:t>     // call any of these methods on event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event.stopPropagation();</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105"/>
          <p:cNvSpPr txBox="1"/>
          <p:nvPr/>
        </p:nvSpPr>
        <p:spPr>
          <a:xfrm>
            <a:off x="2329080" y="1740053"/>
            <a:ext cx="7209057" cy="1061829"/>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accent2"/>
              </a:buClr>
              <a:buSzPts val="1680"/>
              <a:buFont typeface="Courier New"/>
              <a:buChar char="o"/>
            </a:pPr>
            <a:r>
              <a:rPr lang="en-US" sz="1400">
                <a:solidFill>
                  <a:srgbClr val="7F7F7F"/>
                </a:solidFill>
                <a:latin typeface="Trebuchet MS"/>
                <a:ea typeface="Trebuchet MS"/>
                <a:cs typeface="Trebuchet MS"/>
                <a:sym typeface="Trebuchet MS"/>
              </a:rPr>
              <a:t>Redirection to another webpage by click on a link. </a:t>
            </a:r>
            <a:endParaRPr/>
          </a:p>
          <a:p>
            <a:pPr marL="285750" marR="0" lvl="0" indent="-285750" algn="l" rtl="0">
              <a:lnSpc>
                <a:spcPct val="150000"/>
              </a:lnSpc>
              <a:spcBef>
                <a:spcPts val="0"/>
              </a:spcBef>
              <a:spcAft>
                <a:spcPts val="0"/>
              </a:spcAft>
              <a:buClr>
                <a:schemeClr val="accent2"/>
              </a:buClr>
              <a:buSzPts val="1680"/>
              <a:buFont typeface="Courier New"/>
              <a:buChar char="o"/>
            </a:pPr>
            <a:r>
              <a:rPr lang="en-US" sz="1400">
                <a:solidFill>
                  <a:srgbClr val="7F7F7F"/>
                </a:solidFill>
                <a:latin typeface="Trebuchet MS"/>
                <a:ea typeface="Trebuchet MS"/>
                <a:cs typeface="Trebuchet MS"/>
                <a:sym typeface="Trebuchet MS"/>
              </a:rPr>
              <a:t>The context menu opening by mouse click. </a:t>
            </a:r>
            <a:endParaRPr/>
          </a:p>
          <a:p>
            <a:pPr marL="285750" marR="0" lvl="0" indent="-285750" algn="l" rtl="0">
              <a:lnSpc>
                <a:spcPct val="150000"/>
              </a:lnSpc>
              <a:spcBef>
                <a:spcPts val="0"/>
              </a:spcBef>
              <a:spcAft>
                <a:spcPts val="0"/>
              </a:spcAft>
              <a:buClr>
                <a:schemeClr val="accent2"/>
              </a:buClr>
              <a:buSzPts val="1680"/>
              <a:buFont typeface="Courier New"/>
              <a:buChar char="o"/>
            </a:pPr>
            <a:r>
              <a:rPr lang="en-US" sz="1400">
                <a:solidFill>
                  <a:srgbClr val="7F7F7F"/>
                </a:solidFill>
                <a:latin typeface="Trebuchet MS"/>
                <a:ea typeface="Trebuchet MS"/>
                <a:cs typeface="Trebuchet MS"/>
                <a:sym typeface="Trebuchet MS"/>
              </a:rPr>
              <a:t>Pressing</a:t>
            </a:r>
            <a:r>
              <a:rPr lang="en-US" sz="1400" b="1">
                <a:solidFill>
                  <a:srgbClr val="7F7F7F"/>
                </a:solidFill>
                <a:latin typeface="Trebuchet MS"/>
                <a:ea typeface="Trebuchet MS"/>
                <a:cs typeface="Trebuchet MS"/>
                <a:sym typeface="Trebuchet MS"/>
              </a:rPr>
              <a:t> </a:t>
            </a:r>
            <a:r>
              <a:rPr lang="en-US" sz="1400">
                <a:solidFill>
                  <a:srgbClr val="7F7F7F"/>
                </a:solidFill>
                <a:latin typeface="Trebuchet MS"/>
                <a:ea typeface="Trebuchet MS"/>
                <a:cs typeface="Trebuchet MS"/>
                <a:sym typeface="Trebuchet MS"/>
              </a:rPr>
              <a:t>enter on a form field triggers it’s submission to the server, etc.</a:t>
            </a:r>
            <a:endParaRPr/>
          </a:p>
        </p:txBody>
      </p:sp>
      <p:sp>
        <p:nvSpPr>
          <p:cNvPr id="1139" name="Google Shape;1139;p105"/>
          <p:cNvSpPr txBox="1"/>
          <p:nvPr/>
        </p:nvSpPr>
        <p:spPr>
          <a:xfrm>
            <a:off x="2329080" y="1296500"/>
            <a:ext cx="720905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2"/>
                </a:solidFill>
                <a:latin typeface="Trebuchet MS"/>
                <a:ea typeface="Trebuchet MS"/>
                <a:cs typeface="Trebuchet MS"/>
                <a:sym typeface="Trebuchet MS"/>
              </a:rPr>
              <a:t>A browser has its own “default” behavior for certain events.</a:t>
            </a:r>
            <a:endParaRPr/>
          </a:p>
        </p:txBody>
      </p:sp>
      <p:sp>
        <p:nvSpPr>
          <p:cNvPr id="1140" name="Google Shape;1140;p105"/>
          <p:cNvSpPr txBox="1"/>
          <p:nvPr/>
        </p:nvSpPr>
        <p:spPr>
          <a:xfrm>
            <a:off x="1982238" y="3144555"/>
            <a:ext cx="7209057"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accent2"/>
                </a:solidFill>
                <a:latin typeface="Trebuchet MS"/>
                <a:ea typeface="Trebuchet MS"/>
                <a:cs typeface="Trebuchet MS"/>
                <a:sym typeface="Trebuchet MS"/>
              </a:rPr>
              <a:t>Two ways to cancel browser action: </a:t>
            </a:r>
            <a:endParaRPr/>
          </a:p>
        </p:txBody>
      </p:sp>
      <p:sp>
        <p:nvSpPr>
          <p:cNvPr id="1141" name="Google Shape;1141;p105"/>
          <p:cNvSpPr txBox="1"/>
          <p:nvPr/>
        </p:nvSpPr>
        <p:spPr>
          <a:xfrm>
            <a:off x="3802849" y="4835625"/>
            <a:ext cx="165990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nvGrpSpPr>
          <p:cNvPr id="1142" name="Google Shape;1142;p105"/>
          <p:cNvGrpSpPr/>
          <p:nvPr/>
        </p:nvGrpSpPr>
        <p:grpSpPr>
          <a:xfrm>
            <a:off x="2866640" y="3741451"/>
            <a:ext cx="6072408" cy="2039867"/>
            <a:chOff x="2866640" y="3741451"/>
            <a:chExt cx="6072408" cy="2039867"/>
          </a:xfrm>
        </p:grpSpPr>
        <p:grpSp>
          <p:nvGrpSpPr>
            <p:cNvPr id="1143" name="Google Shape;1143;p105"/>
            <p:cNvGrpSpPr/>
            <p:nvPr/>
          </p:nvGrpSpPr>
          <p:grpSpPr>
            <a:xfrm>
              <a:off x="2866640" y="3741451"/>
              <a:ext cx="5727099" cy="2039867"/>
              <a:chOff x="7223085" y="2471740"/>
              <a:chExt cx="4282068" cy="2780790"/>
            </a:xfrm>
          </p:grpSpPr>
          <p:sp>
            <p:nvSpPr>
              <p:cNvPr id="1144" name="Google Shape;1144;p105"/>
              <p:cNvSpPr txBox="1"/>
              <p:nvPr/>
            </p:nvSpPr>
            <p:spPr>
              <a:xfrm>
                <a:off x="7223085" y="2471740"/>
                <a:ext cx="4282067" cy="539835"/>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145" name="Google Shape;1145;p105"/>
              <p:cNvSpPr/>
              <p:nvPr/>
            </p:nvSpPr>
            <p:spPr>
              <a:xfrm>
                <a:off x="7223086" y="3008777"/>
                <a:ext cx="4282067" cy="2243753"/>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146" name="Google Shape;1146;p105"/>
            <p:cNvSpPr/>
            <p:nvPr/>
          </p:nvSpPr>
          <p:spPr>
            <a:xfrm>
              <a:off x="2957187" y="4173528"/>
              <a:ext cx="5981861"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1">
                  <a:solidFill>
                    <a:srgbClr val="586E75"/>
                  </a:solidFill>
                  <a:latin typeface="Source Code Pro"/>
                  <a:ea typeface="Source Code Pro"/>
                  <a:cs typeface="Source Code Pro"/>
                  <a:sym typeface="Source Code Pro"/>
                </a:rPr>
                <a:t>// Event special method for W3C-compliant browsers advent.</a:t>
              </a:r>
              <a:br>
                <a:rPr lang="en-US" sz="1600" i="1">
                  <a:solidFill>
                    <a:srgbClr val="586E75"/>
                  </a:solidFill>
                  <a:latin typeface="Source Code Pro"/>
                  <a:ea typeface="Source Code Pro"/>
                  <a:cs typeface="Source Code Pro"/>
                  <a:sym typeface="Source Code Pro"/>
                </a:rPr>
              </a:b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preventDefault</a:t>
              </a: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br>
                <a:rPr lang="en-US" sz="1600">
                  <a:solidFill>
                    <a:srgbClr val="535353"/>
                  </a:solidFill>
                  <a:latin typeface="Source Code Pro"/>
                  <a:ea typeface="Source Code Pro"/>
                  <a:cs typeface="Source Code Pro"/>
                  <a:sym typeface="Source Code Pro"/>
                </a:rPr>
              </a:br>
              <a:r>
                <a:rPr lang="en-US" sz="1600" i="1">
                  <a:solidFill>
                    <a:srgbClr val="586E75"/>
                  </a:solidFill>
                  <a:latin typeface="Source Code Pro"/>
                  <a:ea typeface="Source Code Pro"/>
                  <a:cs typeface="Source Code Pro"/>
                  <a:sym typeface="Source Code Pro"/>
                </a:rPr>
                <a:t>// For IE&lt;9.</a:t>
              </a:r>
              <a:br>
                <a:rPr lang="en-US" sz="1600">
                  <a:solidFill>
                    <a:srgbClr val="808080"/>
                  </a:solidFill>
                  <a:latin typeface="Consolas"/>
                  <a:ea typeface="Consolas"/>
                  <a:cs typeface="Consolas"/>
                  <a:sym typeface="Consolas"/>
                </a:rPr>
              </a:b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returnValue</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false</a:t>
              </a:r>
              <a:r>
                <a:rPr lang="en-US" sz="1600">
                  <a:solidFill>
                    <a:srgbClr val="535353"/>
                  </a:solidFill>
                  <a:latin typeface="Source Code Pro"/>
                  <a:ea typeface="Source Code Pro"/>
                  <a:cs typeface="Source Code Pro"/>
                  <a:sym typeface="Source Code Pro"/>
                </a:rPr>
                <a:t>;</a:t>
              </a:r>
              <a:endParaRPr sz="2400" b="1">
                <a:solidFill>
                  <a:schemeClr val="dk1"/>
                </a:solidFill>
                <a:latin typeface="Arial"/>
                <a:ea typeface="Arial"/>
                <a:cs typeface="Arial"/>
                <a:sym typeface="Arial"/>
              </a:endParaRPr>
            </a:p>
          </p:txBody>
        </p:sp>
      </p:grpSp>
      <p:sp>
        <p:nvSpPr>
          <p:cNvPr id="1147" name="Google Shape;1147;p105"/>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THE DEFAULT BROWSER’S ACTION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106"/>
          <p:cNvSpPr txBox="1">
            <a:spLocks noGrp="1"/>
          </p:cNvSpPr>
          <p:nvPr>
            <p:ph type="title"/>
          </p:nvPr>
        </p:nvSpPr>
        <p:spPr>
          <a:xfrm>
            <a:off x="1163206" y="3826603"/>
            <a:ext cx="5923225" cy="1624285"/>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EVENT DELEGATION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07"/>
          <p:cNvSpPr txBox="1"/>
          <p:nvPr/>
        </p:nvSpPr>
        <p:spPr>
          <a:xfrm>
            <a:off x="1035313" y="1118235"/>
            <a:ext cx="1012136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666666"/>
                </a:solidFill>
                <a:latin typeface="Trebuchet MS"/>
                <a:ea typeface="Trebuchet MS"/>
                <a:cs typeface="Trebuchet MS"/>
                <a:sym typeface="Trebuchet MS"/>
              </a:rPr>
              <a:t>The event delegation helps to simplify event handling by smart usage of bubbling.</a:t>
            </a:r>
            <a:endParaRPr/>
          </a:p>
        </p:txBody>
      </p:sp>
      <p:sp>
        <p:nvSpPr>
          <p:cNvPr id="1159" name="Google Shape;1159;p107"/>
          <p:cNvSpPr/>
          <p:nvPr/>
        </p:nvSpPr>
        <p:spPr>
          <a:xfrm>
            <a:off x="998306" y="1640105"/>
            <a:ext cx="10648753" cy="1477328"/>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160" name="Google Shape;1160;p107"/>
          <p:cNvSpPr txBox="1"/>
          <p:nvPr/>
        </p:nvSpPr>
        <p:spPr>
          <a:xfrm>
            <a:off x="1035313" y="1613580"/>
            <a:ext cx="10648753" cy="147732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a:solidFill>
                  <a:schemeClr val="accent5"/>
                </a:solidFill>
                <a:latin typeface="Trebuchet MS"/>
                <a:ea typeface="Trebuchet MS"/>
                <a:cs typeface="Trebuchet MS"/>
                <a:sym typeface="Trebuchet MS"/>
              </a:rPr>
              <a:t>If there are many elements inside one parent and you want to listen events on these child elements - don’t bind handlers to each of them.</a:t>
            </a:r>
            <a:endParaRPr/>
          </a:p>
          <a:p>
            <a:pPr marL="0" marR="0" lvl="0" indent="0" algn="l" rtl="0">
              <a:lnSpc>
                <a:spcPct val="150000"/>
              </a:lnSpc>
              <a:spcBef>
                <a:spcPts val="0"/>
              </a:spcBef>
              <a:spcAft>
                <a:spcPts val="0"/>
              </a:spcAft>
              <a:buNone/>
            </a:pPr>
            <a:r>
              <a:rPr lang="en-US" sz="2000">
                <a:solidFill>
                  <a:schemeClr val="accent5"/>
                </a:solidFill>
                <a:latin typeface="Trebuchet MS"/>
                <a:ea typeface="Trebuchet MS"/>
                <a:cs typeface="Trebuchet MS"/>
                <a:sym typeface="Trebuchet MS"/>
              </a:rPr>
              <a:t>Instead, bind the single handler to their parent, and get the child from</a:t>
            </a:r>
            <a:r>
              <a:rPr lang="en-US" sz="2000">
                <a:solidFill>
                  <a:schemeClr val="accent2"/>
                </a:solidFill>
                <a:latin typeface="Trebuchet MS"/>
                <a:ea typeface="Trebuchet MS"/>
                <a:cs typeface="Trebuchet MS"/>
                <a:sym typeface="Trebuchet MS"/>
              </a:rPr>
              <a:t> </a:t>
            </a:r>
            <a:r>
              <a:rPr lang="en-US" sz="2000">
                <a:solidFill>
                  <a:srgbClr val="F39C12"/>
                </a:solidFill>
                <a:latin typeface="Trebuchet MS"/>
                <a:ea typeface="Trebuchet MS"/>
                <a:cs typeface="Trebuchet MS"/>
                <a:sym typeface="Trebuchet MS"/>
              </a:rPr>
              <a:t>event.target</a:t>
            </a:r>
            <a:r>
              <a:rPr lang="en-US" sz="2000">
                <a:solidFill>
                  <a:schemeClr val="accent2"/>
                </a:solidFill>
                <a:latin typeface="Trebuchet MS"/>
                <a:ea typeface="Trebuchet MS"/>
                <a:cs typeface="Trebuchet MS"/>
                <a:sym typeface="Trebuchet MS"/>
              </a:rPr>
              <a:t>.</a:t>
            </a:r>
            <a:endParaRPr/>
          </a:p>
        </p:txBody>
      </p:sp>
      <p:grpSp>
        <p:nvGrpSpPr>
          <p:cNvPr id="1161" name="Google Shape;1161;p107"/>
          <p:cNvGrpSpPr/>
          <p:nvPr/>
        </p:nvGrpSpPr>
        <p:grpSpPr>
          <a:xfrm>
            <a:off x="3130129" y="3391766"/>
            <a:ext cx="1774800" cy="1062000"/>
            <a:chOff x="7455512" y="2652446"/>
            <a:chExt cx="1603458" cy="827983"/>
          </a:xfrm>
        </p:grpSpPr>
        <p:sp>
          <p:nvSpPr>
            <p:cNvPr id="1162" name="Google Shape;1162;p107"/>
            <p:cNvSpPr/>
            <p:nvPr/>
          </p:nvSpPr>
          <p:spPr>
            <a:xfrm>
              <a:off x="7455512" y="2690320"/>
              <a:ext cx="1603458" cy="790109"/>
            </a:xfrm>
            <a:custGeom>
              <a:avLst/>
              <a:gdLst/>
              <a:ahLst/>
              <a:cxnLst/>
              <a:rect l="l" t="t" r="r" b="b"/>
              <a:pathLst>
                <a:path w="1048800" h="516800" extrusionOk="0">
                  <a:moveTo>
                    <a:pt x="76000" y="0"/>
                  </a:moveTo>
                  <a:lnTo>
                    <a:pt x="972800" y="0"/>
                  </a:lnTo>
                  <a:cubicBezTo>
                    <a:pt x="1014775" y="0"/>
                    <a:pt x="1048800" y="34025"/>
                    <a:pt x="1048800" y="76000"/>
                  </a:cubicBezTo>
                  <a:lnTo>
                    <a:pt x="1048800" y="440800"/>
                  </a:lnTo>
                  <a:cubicBezTo>
                    <a:pt x="1048800" y="482775"/>
                    <a:pt x="1014775" y="516800"/>
                    <a:pt x="972800" y="516800"/>
                  </a:cubicBezTo>
                  <a:lnTo>
                    <a:pt x="76000" y="516800"/>
                  </a:lnTo>
                  <a:cubicBezTo>
                    <a:pt x="34025" y="516800"/>
                    <a:pt x="0" y="482775"/>
                    <a:pt x="0" y="440800"/>
                  </a:cubicBezTo>
                  <a:lnTo>
                    <a:pt x="0" y="76000"/>
                  </a:lnTo>
                  <a:cubicBezTo>
                    <a:pt x="0" y="34025"/>
                    <a:pt x="34025" y="0"/>
                    <a:pt x="76000" y="0"/>
                  </a:cubicBezTo>
                  <a:close/>
                </a:path>
              </a:pathLst>
            </a:custGeom>
            <a:solidFill>
              <a:srgbClr val="229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07"/>
            <p:cNvSpPr/>
            <p:nvPr/>
          </p:nvSpPr>
          <p:spPr>
            <a:xfrm>
              <a:off x="7455512" y="2652446"/>
              <a:ext cx="1603458" cy="766025"/>
            </a:xfrm>
            <a:custGeom>
              <a:avLst/>
              <a:gdLst/>
              <a:ahLst/>
              <a:cxnLst/>
              <a:rect l="l" t="t" r="r" b="b"/>
              <a:pathLst>
                <a:path w="1048800" h="516800" extrusionOk="0">
                  <a:moveTo>
                    <a:pt x="76000" y="0"/>
                  </a:moveTo>
                  <a:lnTo>
                    <a:pt x="972800" y="0"/>
                  </a:lnTo>
                  <a:cubicBezTo>
                    <a:pt x="1014775" y="0"/>
                    <a:pt x="1048800" y="34025"/>
                    <a:pt x="1048800" y="76000"/>
                  </a:cubicBezTo>
                  <a:lnTo>
                    <a:pt x="1048800" y="440800"/>
                  </a:lnTo>
                  <a:cubicBezTo>
                    <a:pt x="1048800" y="482775"/>
                    <a:pt x="1014775" y="516800"/>
                    <a:pt x="972800" y="516800"/>
                  </a:cubicBezTo>
                  <a:lnTo>
                    <a:pt x="76000" y="516800"/>
                  </a:lnTo>
                  <a:cubicBezTo>
                    <a:pt x="34025" y="516800"/>
                    <a:pt x="0" y="482775"/>
                    <a:pt x="0" y="440800"/>
                  </a:cubicBezTo>
                  <a:lnTo>
                    <a:pt x="0" y="76000"/>
                  </a:lnTo>
                  <a:cubicBezTo>
                    <a:pt x="0" y="34025"/>
                    <a:pt x="34025" y="0"/>
                    <a:pt x="76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07"/>
            <p:cNvSpPr txBox="1"/>
            <p:nvPr/>
          </p:nvSpPr>
          <p:spPr>
            <a:xfrm>
              <a:off x="7507799" y="2771917"/>
              <a:ext cx="1498885" cy="580963"/>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1600" b="1">
                  <a:solidFill>
                    <a:schemeClr val="lt1"/>
                  </a:solidFill>
                  <a:latin typeface="Trebuchet MS"/>
                  <a:ea typeface="Trebuchet MS"/>
                  <a:cs typeface="Trebuchet MS"/>
                  <a:sym typeface="Trebuchet MS"/>
                </a:rPr>
                <a:t>&lt;UL&gt;</a:t>
              </a:r>
              <a:endParaRPr sz="1600" b="1">
                <a:solidFill>
                  <a:schemeClr val="lt1"/>
                </a:solidFill>
                <a:latin typeface="Trebuchet MS"/>
                <a:ea typeface="Trebuchet MS"/>
                <a:cs typeface="Trebuchet MS"/>
                <a:sym typeface="Trebuchet MS"/>
              </a:endParaRPr>
            </a:p>
          </p:txBody>
        </p:sp>
      </p:grpSp>
      <p:cxnSp>
        <p:nvCxnSpPr>
          <p:cNvPr id="1165" name="Google Shape;1165;p107"/>
          <p:cNvCxnSpPr/>
          <p:nvPr/>
        </p:nvCxnSpPr>
        <p:spPr>
          <a:xfrm rot="10800000" flipH="1">
            <a:off x="5243214" y="3597852"/>
            <a:ext cx="3129261" cy="19267"/>
          </a:xfrm>
          <a:prstGeom prst="straightConnector1">
            <a:avLst/>
          </a:prstGeom>
          <a:noFill/>
          <a:ln w="9525" cap="flat" cmpd="sng">
            <a:solidFill>
              <a:srgbClr val="BFBFBF"/>
            </a:solidFill>
            <a:prstDash val="solid"/>
            <a:round/>
            <a:headEnd type="none" w="sm" len="sm"/>
            <a:tailEnd type="oval" w="med" len="med"/>
          </a:ln>
        </p:spPr>
      </p:cxnSp>
      <p:sp>
        <p:nvSpPr>
          <p:cNvPr id="1166" name="Google Shape;1166;p107"/>
          <p:cNvSpPr txBox="1"/>
          <p:nvPr/>
        </p:nvSpPr>
        <p:spPr>
          <a:xfrm>
            <a:off x="8705970" y="3388746"/>
            <a:ext cx="275399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A5A5A5"/>
                </a:solidFill>
                <a:latin typeface="Trebuchet MS"/>
                <a:ea typeface="Trebuchet MS"/>
                <a:cs typeface="Trebuchet MS"/>
                <a:sym typeface="Trebuchet MS"/>
              </a:rPr>
              <a:t>Add event listener to the parent element. </a:t>
            </a:r>
            <a:br>
              <a:rPr lang="en-US" sz="1600" b="1" dirty="0">
                <a:solidFill>
                  <a:srgbClr val="A5A5A5"/>
                </a:solidFill>
                <a:latin typeface="Trebuchet MS"/>
                <a:ea typeface="Trebuchet MS"/>
                <a:cs typeface="Trebuchet MS"/>
                <a:sym typeface="Trebuchet MS"/>
              </a:rPr>
            </a:br>
            <a:r>
              <a:rPr lang="en-US" sz="1600" b="1" dirty="0">
                <a:solidFill>
                  <a:srgbClr val="A5A5A5"/>
                </a:solidFill>
                <a:latin typeface="Trebuchet MS"/>
                <a:ea typeface="Trebuchet MS"/>
                <a:cs typeface="Trebuchet MS"/>
                <a:sym typeface="Trebuchet MS"/>
              </a:rPr>
              <a:t>(</a:t>
            </a:r>
            <a:r>
              <a:rPr lang="en-US" sz="1600" b="1" dirty="0" err="1">
                <a:solidFill>
                  <a:srgbClr val="39C2D7"/>
                </a:solidFill>
                <a:latin typeface="Trebuchet MS"/>
                <a:ea typeface="Trebuchet MS"/>
                <a:cs typeface="Trebuchet MS"/>
                <a:sym typeface="Trebuchet MS"/>
              </a:rPr>
              <a:t>ev.currentTarget</a:t>
            </a:r>
            <a:r>
              <a:rPr lang="en-US" sz="1600" dirty="0">
                <a:solidFill>
                  <a:srgbClr val="39C2D7"/>
                </a:solidFill>
                <a:latin typeface="Trebuchet MS"/>
                <a:ea typeface="Trebuchet MS"/>
                <a:cs typeface="Trebuchet MS"/>
                <a:sym typeface="Trebuchet MS"/>
              </a:rPr>
              <a:t>)</a:t>
            </a:r>
            <a:endParaRPr sz="1600" b="1" dirty="0">
              <a:solidFill>
                <a:srgbClr val="A5A5A5"/>
              </a:solidFill>
              <a:latin typeface="Trebuchet MS"/>
              <a:ea typeface="Trebuchet MS"/>
              <a:cs typeface="Trebuchet MS"/>
              <a:sym typeface="Trebuchet MS"/>
            </a:endParaRPr>
          </a:p>
        </p:txBody>
      </p:sp>
      <p:sp>
        <p:nvSpPr>
          <p:cNvPr id="1167" name="Google Shape;1167;p107"/>
          <p:cNvSpPr/>
          <p:nvPr/>
        </p:nvSpPr>
        <p:spPr>
          <a:xfrm>
            <a:off x="6517595" y="4610671"/>
            <a:ext cx="441515" cy="433701"/>
          </a:xfrm>
          <a:custGeom>
            <a:avLst/>
            <a:gdLst/>
            <a:ahLst/>
            <a:cxnLst/>
            <a:rect l="l" t="t" r="r" b="b"/>
            <a:pathLst>
              <a:path w="61" h="60" extrusionOk="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cxnSp>
        <p:nvCxnSpPr>
          <p:cNvPr id="1168" name="Google Shape;1168;p107"/>
          <p:cNvCxnSpPr/>
          <p:nvPr/>
        </p:nvCxnSpPr>
        <p:spPr>
          <a:xfrm rot="10800000" flipH="1">
            <a:off x="7141339" y="4723503"/>
            <a:ext cx="1692000" cy="18000"/>
          </a:xfrm>
          <a:prstGeom prst="straightConnector1">
            <a:avLst/>
          </a:prstGeom>
          <a:noFill/>
          <a:ln w="9525" cap="flat" cmpd="sng">
            <a:solidFill>
              <a:srgbClr val="BFBFBF"/>
            </a:solidFill>
            <a:prstDash val="solid"/>
            <a:round/>
            <a:headEnd type="none" w="sm" len="sm"/>
            <a:tailEnd type="oval" w="med" len="med"/>
          </a:ln>
        </p:spPr>
      </p:cxnSp>
      <p:sp>
        <p:nvSpPr>
          <p:cNvPr id="1169" name="Google Shape;1169;p107"/>
          <p:cNvSpPr txBox="1"/>
          <p:nvPr/>
        </p:nvSpPr>
        <p:spPr>
          <a:xfrm>
            <a:off x="8833339" y="4504355"/>
            <a:ext cx="285072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A5A5A5"/>
                </a:solidFill>
                <a:latin typeface="Trebuchet MS"/>
                <a:ea typeface="Trebuchet MS"/>
                <a:cs typeface="Trebuchet MS"/>
                <a:sym typeface="Trebuchet MS"/>
              </a:rPr>
              <a:t>Event bubbles when user clicks on the child element.</a:t>
            </a:r>
            <a:br>
              <a:rPr lang="en-US" sz="1600" b="1">
                <a:solidFill>
                  <a:srgbClr val="A5A5A5"/>
                </a:solidFill>
                <a:latin typeface="Trebuchet MS"/>
                <a:ea typeface="Trebuchet MS"/>
                <a:cs typeface="Trebuchet MS"/>
                <a:sym typeface="Trebuchet MS"/>
              </a:rPr>
            </a:br>
            <a:r>
              <a:rPr lang="en-US" sz="1600" b="1">
                <a:solidFill>
                  <a:srgbClr val="A5A5A5"/>
                </a:solidFill>
                <a:latin typeface="Trebuchet MS"/>
                <a:ea typeface="Trebuchet MS"/>
                <a:cs typeface="Trebuchet MS"/>
                <a:sym typeface="Trebuchet MS"/>
              </a:rPr>
              <a:t>(</a:t>
            </a:r>
            <a:r>
              <a:rPr lang="en-US" sz="1600" b="1">
                <a:solidFill>
                  <a:srgbClr val="39C2D7"/>
                </a:solidFill>
                <a:latin typeface="Trebuchet MS"/>
                <a:ea typeface="Trebuchet MS"/>
                <a:cs typeface="Trebuchet MS"/>
                <a:sym typeface="Trebuchet MS"/>
              </a:rPr>
              <a:t>ev.target</a:t>
            </a:r>
            <a:r>
              <a:rPr lang="en-US" sz="1600">
                <a:solidFill>
                  <a:srgbClr val="39C2D7"/>
                </a:solidFill>
                <a:latin typeface="Trebuchet MS"/>
                <a:ea typeface="Trebuchet MS"/>
                <a:cs typeface="Trebuchet MS"/>
                <a:sym typeface="Trebuchet MS"/>
              </a:rPr>
              <a:t>)</a:t>
            </a:r>
            <a:endParaRPr sz="1600" b="1">
              <a:solidFill>
                <a:srgbClr val="A5A5A5"/>
              </a:solidFill>
              <a:latin typeface="Trebuchet MS"/>
              <a:ea typeface="Trebuchet MS"/>
              <a:cs typeface="Trebuchet MS"/>
              <a:sym typeface="Trebuchet MS"/>
            </a:endParaRPr>
          </a:p>
        </p:txBody>
      </p:sp>
      <p:grpSp>
        <p:nvGrpSpPr>
          <p:cNvPr id="1170" name="Google Shape;1170;p107"/>
          <p:cNvGrpSpPr/>
          <p:nvPr/>
        </p:nvGrpSpPr>
        <p:grpSpPr>
          <a:xfrm>
            <a:off x="1155172" y="4653621"/>
            <a:ext cx="1774800" cy="1062000"/>
            <a:chOff x="5061945" y="3322470"/>
            <a:chExt cx="1928798" cy="1095075"/>
          </a:xfrm>
        </p:grpSpPr>
        <p:sp>
          <p:nvSpPr>
            <p:cNvPr id="1171" name="Google Shape;1171;p107"/>
            <p:cNvSpPr/>
            <p:nvPr/>
          </p:nvSpPr>
          <p:spPr>
            <a:xfrm>
              <a:off x="5061945" y="3371812"/>
              <a:ext cx="1928798" cy="1045733"/>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rgbClr val="146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07"/>
            <p:cNvSpPr/>
            <p:nvPr/>
          </p:nvSpPr>
          <p:spPr>
            <a:xfrm>
              <a:off x="5061945" y="3322470"/>
              <a:ext cx="1928798" cy="1013131"/>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07"/>
            <p:cNvSpPr txBox="1"/>
            <p:nvPr/>
          </p:nvSpPr>
          <p:spPr>
            <a:xfrm>
              <a:off x="5126343" y="3470270"/>
              <a:ext cx="1800000" cy="766871"/>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&lt;LI&gt;</a:t>
              </a:r>
              <a:endParaRPr sz="1400" b="1">
                <a:solidFill>
                  <a:schemeClr val="lt1"/>
                </a:solidFill>
                <a:latin typeface="Trebuchet MS"/>
                <a:ea typeface="Trebuchet MS"/>
                <a:cs typeface="Trebuchet MS"/>
                <a:sym typeface="Trebuchet MS"/>
              </a:endParaRPr>
            </a:p>
          </p:txBody>
        </p:sp>
      </p:grpSp>
      <p:grpSp>
        <p:nvGrpSpPr>
          <p:cNvPr id="1174" name="Google Shape;1174;p107"/>
          <p:cNvGrpSpPr/>
          <p:nvPr/>
        </p:nvGrpSpPr>
        <p:grpSpPr>
          <a:xfrm>
            <a:off x="3150561" y="4658001"/>
            <a:ext cx="1774800" cy="1062000"/>
            <a:chOff x="5061945" y="3322470"/>
            <a:chExt cx="1928798" cy="1095075"/>
          </a:xfrm>
        </p:grpSpPr>
        <p:sp>
          <p:nvSpPr>
            <p:cNvPr id="1175" name="Google Shape;1175;p107"/>
            <p:cNvSpPr/>
            <p:nvPr/>
          </p:nvSpPr>
          <p:spPr>
            <a:xfrm>
              <a:off x="5061945" y="3371812"/>
              <a:ext cx="1928798" cy="1045733"/>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rgbClr val="146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7"/>
            <p:cNvSpPr/>
            <p:nvPr/>
          </p:nvSpPr>
          <p:spPr>
            <a:xfrm>
              <a:off x="5061945" y="3322470"/>
              <a:ext cx="1928798" cy="1013131"/>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7"/>
            <p:cNvSpPr txBox="1"/>
            <p:nvPr/>
          </p:nvSpPr>
          <p:spPr>
            <a:xfrm>
              <a:off x="5126343" y="3470270"/>
              <a:ext cx="1800000" cy="766871"/>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&lt;LI&gt;</a:t>
              </a:r>
              <a:endParaRPr sz="1400" b="1">
                <a:solidFill>
                  <a:schemeClr val="lt1"/>
                </a:solidFill>
                <a:latin typeface="Trebuchet MS"/>
                <a:ea typeface="Trebuchet MS"/>
                <a:cs typeface="Trebuchet MS"/>
                <a:sym typeface="Trebuchet MS"/>
              </a:endParaRPr>
            </a:p>
          </p:txBody>
        </p:sp>
      </p:grpSp>
      <p:grpSp>
        <p:nvGrpSpPr>
          <p:cNvPr id="1178" name="Google Shape;1178;p107"/>
          <p:cNvGrpSpPr/>
          <p:nvPr/>
        </p:nvGrpSpPr>
        <p:grpSpPr>
          <a:xfrm>
            <a:off x="5145950" y="4653621"/>
            <a:ext cx="1774800" cy="1062000"/>
            <a:chOff x="5061945" y="3322470"/>
            <a:chExt cx="1928798" cy="1095075"/>
          </a:xfrm>
        </p:grpSpPr>
        <p:sp>
          <p:nvSpPr>
            <p:cNvPr id="1179" name="Google Shape;1179;p107"/>
            <p:cNvSpPr/>
            <p:nvPr/>
          </p:nvSpPr>
          <p:spPr>
            <a:xfrm>
              <a:off x="5061945" y="3371812"/>
              <a:ext cx="1928798" cy="1045733"/>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rgbClr val="146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07"/>
            <p:cNvSpPr/>
            <p:nvPr/>
          </p:nvSpPr>
          <p:spPr>
            <a:xfrm>
              <a:off x="5061945" y="3322470"/>
              <a:ext cx="1928798" cy="1013131"/>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07"/>
            <p:cNvSpPr txBox="1"/>
            <p:nvPr/>
          </p:nvSpPr>
          <p:spPr>
            <a:xfrm>
              <a:off x="5126343" y="3470270"/>
              <a:ext cx="1800000" cy="766871"/>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&lt;LI&gt;</a:t>
              </a:r>
              <a:endParaRPr sz="1400" b="1">
                <a:solidFill>
                  <a:schemeClr val="lt1"/>
                </a:solidFill>
                <a:latin typeface="Trebuchet MS"/>
                <a:ea typeface="Trebuchet MS"/>
                <a:cs typeface="Trebuchet MS"/>
                <a:sym typeface="Trebuchet MS"/>
              </a:endParaRPr>
            </a:p>
          </p:txBody>
        </p:sp>
      </p:grpSp>
      <p:sp>
        <p:nvSpPr>
          <p:cNvPr id="1182" name="Google Shape;1182;p107"/>
          <p:cNvSpPr/>
          <p:nvPr/>
        </p:nvSpPr>
        <p:spPr>
          <a:xfrm>
            <a:off x="6468395" y="4701471"/>
            <a:ext cx="332400" cy="342901"/>
          </a:xfrm>
          <a:custGeom>
            <a:avLst/>
            <a:gdLst/>
            <a:ahLst/>
            <a:cxnLst/>
            <a:rect l="l" t="t" r="r" b="b"/>
            <a:pathLst>
              <a:path w="61" h="60" extrusionOk="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rgbClr val="FFC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A3A3A3"/>
              </a:solidFill>
              <a:latin typeface="Trebuchet MS"/>
              <a:ea typeface="Trebuchet MS"/>
              <a:cs typeface="Trebuchet MS"/>
              <a:sym typeface="Trebuchet MS"/>
            </a:endParaRPr>
          </a:p>
        </p:txBody>
      </p:sp>
      <p:sp>
        <p:nvSpPr>
          <p:cNvPr id="1183" name="Google Shape;1183;p107"/>
          <p:cNvSpPr/>
          <p:nvPr/>
        </p:nvSpPr>
        <p:spPr>
          <a:xfrm rot="-5400000">
            <a:off x="5165887" y="3584754"/>
            <a:ext cx="754323" cy="1058280"/>
          </a:xfrm>
          <a:prstGeom prst="bentUpArrow">
            <a:avLst>
              <a:gd name="adj1" fmla="val 15230"/>
              <a:gd name="adj2" fmla="val 25000"/>
              <a:gd name="adj3"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184" name="Google Shape;1184;p107"/>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EVENT DELEGATION</a:t>
            </a:r>
            <a:endParaRPr/>
          </a:p>
        </p:txBody>
      </p:sp>
      <p:sp>
        <p:nvSpPr>
          <p:cNvPr id="1185" name="Google Shape;1185;p107"/>
          <p:cNvSpPr/>
          <p:nvPr/>
        </p:nvSpPr>
        <p:spPr>
          <a:xfrm flipH="1">
            <a:off x="496348" y="3085636"/>
            <a:ext cx="2744414" cy="739214"/>
          </a:xfrm>
          <a:prstGeom prst="cloudCallout">
            <a:avLst>
              <a:gd name="adj1" fmla="val -20833"/>
              <a:gd name="adj2" fmla="val 625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accent6"/>
                </a:solidFill>
                <a:latin typeface="Trebuchet MS"/>
                <a:ea typeface="Trebuchet MS"/>
                <a:cs typeface="Trebuchet MS"/>
                <a:sym typeface="Trebuchet MS"/>
              </a:rPr>
              <a:t>Dear Child, I will do some work for you</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grpSp>
        <p:nvGrpSpPr>
          <p:cNvPr id="1191" name="Google Shape;1191;p108"/>
          <p:cNvGrpSpPr/>
          <p:nvPr/>
        </p:nvGrpSpPr>
        <p:grpSpPr>
          <a:xfrm>
            <a:off x="1098626" y="1451427"/>
            <a:ext cx="9994747" cy="3702908"/>
            <a:chOff x="1098625" y="1681677"/>
            <a:chExt cx="9994747" cy="3702908"/>
          </a:xfrm>
        </p:grpSpPr>
        <p:grpSp>
          <p:nvGrpSpPr>
            <p:cNvPr id="1192" name="Google Shape;1192;p108"/>
            <p:cNvGrpSpPr/>
            <p:nvPr/>
          </p:nvGrpSpPr>
          <p:grpSpPr>
            <a:xfrm>
              <a:off x="1098625" y="1681677"/>
              <a:ext cx="9994747" cy="3702908"/>
              <a:chOff x="2593916" y="2108301"/>
              <a:chExt cx="7933407" cy="3702908"/>
            </a:xfrm>
          </p:grpSpPr>
          <p:grpSp>
            <p:nvGrpSpPr>
              <p:cNvPr id="1193" name="Google Shape;1193;p108"/>
              <p:cNvGrpSpPr/>
              <p:nvPr/>
            </p:nvGrpSpPr>
            <p:grpSpPr>
              <a:xfrm>
                <a:off x="2593916" y="2108301"/>
                <a:ext cx="7933407" cy="3702908"/>
                <a:chOff x="6239072" y="759677"/>
                <a:chExt cx="5832614" cy="3353022"/>
              </a:xfrm>
            </p:grpSpPr>
            <p:sp>
              <p:nvSpPr>
                <p:cNvPr id="1194" name="Google Shape;1194;p108"/>
                <p:cNvSpPr/>
                <p:nvPr/>
              </p:nvSpPr>
              <p:spPr>
                <a:xfrm>
                  <a:off x="6239072" y="1124698"/>
                  <a:ext cx="5832611" cy="2988001"/>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1195" name="Google Shape;1195;p108"/>
                <p:cNvSpPr/>
                <p:nvPr/>
              </p:nvSpPr>
              <p:spPr>
                <a:xfrm>
                  <a:off x="6239072" y="759677"/>
                  <a:ext cx="5832614" cy="340415"/>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b="1">
                      <a:solidFill>
                        <a:srgbClr val="FFFFFF"/>
                      </a:solidFill>
                      <a:latin typeface="Trebuchet MS"/>
                      <a:ea typeface="Trebuchet MS"/>
                      <a:cs typeface="Trebuchet MS"/>
                      <a:sym typeface="Trebuchet MS"/>
                    </a:rPr>
                    <a:t>HTML									 Javascript</a:t>
                  </a:r>
                  <a:endParaRPr sz="1400" b="1">
                    <a:solidFill>
                      <a:srgbClr val="FFFFFF"/>
                    </a:solidFill>
                    <a:latin typeface="Trebuchet MS"/>
                    <a:ea typeface="Trebuchet MS"/>
                    <a:cs typeface="Trebuchet MS"/>
                    <a:sym typeface="Trebuchet MS"/>
                  </a:endParaRPr>
                </a:p>
              </p:txBody>
            </p:sp>
          </p:grpSp>
          <p:sp>
            <p:nvSpPr>
              <p:cNvPr id="1196" name="Google Shape;1196;p108"/>
              <p:cNvSpPr/>
              <p:nvPr/>
            </p:nvSpPr>
            <p:spPr>
              <a:xfrm>
                <a:off x="2593916" y="3949161"/>
                <a:ext cx="146632"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rebuchet MS"/>
                  <a:buNone/>
                </a:pPr>
                <a:endParaRPr sz="2000" b="1" i="0" u="none" strike="noStrike" cap="none">
                  <a:solidFill>
                    <a:schemeClr val="dk1"/>
                  </a:solidFill>
                  <a:latin typeface="Arial"/>
                  <a:ea typeface="Arial"/>
                  <a:cs typeface="Arial"/>
                  <a:sym typeface="Arial"/>
                </a:endParaRPr>
              </a:p>
            </p:txBody>
          </p:sp>
        </p:grpSp>
        <p:sp>
          <p:nvSpPr>
            <p:cNvPr id="1197" name="Google Shape;1197;p108"/>
            <p:cNvSpPr/>
            <p:nvPr/>
          </p:nvSpPr>
          <p:spPr>
            <a:xfrm>
              <a:off x="1283356" y="2291431"/>
              <a:ext cx="3161881" cy="30777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93A1A1"/>
                  </a:solidFill>
                  <a:latin typeface="Source Code Pro"/>
                  <a:ea typeface="Source Code Pro"/>
                  <a:cs typeface="Source Code Pro"/>
                  <a:sym typeface="Source Code Pro"/>
                </a:rPr>
                <a:t>&lt;table&gt;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&lt;tr&gt;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&lt;th&gt;</a:t>
              </a:r>
              <a:r>
                <a:rPr lang="en-US" sz="1800">
                  <a:solidFill>
                    <a:srgbClr val="535353"/>
                  </a:solidFill>
                  <a:latin typeface="Source Code Pro"/>
                  <a:ea typeface="Source Code Pro"/>
                  <a:cs typeface="Source Code Pro"/>
                  <a:sym typeface="Source Code Pro"/>
                </a:rPr>
                <a:t>Month</a:t>
              </a:r>
              <a:r>
                <a:rPr lang="en-US" sz="1800">
                  <a:solidFill>
                    <a:srgbClr val="93A1A1"/>
                  </a:solidFill>
                  <a:latin typeface="Source Code Pro"/>
                  <a:ea typeface="Source Code Pro"/>
                  <a:cs typeface="Source Code Pro"/>
                  <a:sym typeface="Source Code Pro"/>
                </a:rPr>
                <a:t>&lt;/th&gt;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&lt;th&gt;</a:t>
              </a:r>
              <a:r>
                <a:rPr lang="en-US" sz="1800">
                  <a:solidFill>
                    <a:srgbClr val="535353"/>
                  </a:solidFill>
                  <a:latin typeface="Source Code Pro"/>
                  <a:ea typeface="Source Code Pro"/>
                  <a:cs typeface="Source Code Pro"/>
                  <a:sym typeface="Source Code Pro"/>
                </a:rPr>
                <a:t>Savings</a:t>
              </a:r>
              <a:r>
                <a:rPr lang="en-US" sz="1800">
                  <a:solidFill>
                    <a:srgbClr val="93A1A1"/>
                  </a:solidFill>
                  <a:latin typeface="Source Code Pro"/>
                  <a:ea typeface="Source Code Pro"/>
                  <a:cs typeface="Source Code Pro"/>
                  <a:sym typeface="Source Code Pro"/>
                </a:rPr>
                <a:t>&lt;/th&gt;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&lt;/tr&gt;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&lt;tr&gt;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&lt;td&gt;</a:t>
              </a:r>
              <a:r>
                <a:rPr lang="en-US" sz="1800">
                  <a:solidFill>
                    <a:srgbClr val="535353"/>
                  </a:solidFill>
                  <a:latin typeface="Source Code Pro"/>
                  <a:ea typeface="Source Code Pro"/>
                  <a:cs typeface="Source Code Pro"/>
                  <a:sym typeface="Source Code Pro"/>
                </a:rPr>
                <a:t>January</a:t>
              </a:r>
              <a:r>
                <a:rPr lang="en-US" sz="1800">
                  <a:solidFill>
                    <a:srgbClr val="93A1A1"/>
                  </a:solidFill>
                  <a:latin typeface="Source Code Pro"/>
                  <a:ea typeface="Source Code Pro"/>
                  <a:cs typeface="Source Code Pro"/>
                  <a:sym typeface="Source Code Pro"/>
                </a:rPr>
                <a:t>&lt;/td&gt;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&lt;td&gt;</a:t>
              </a:r>
              <a:r>
                <a:rPr lang="en-US" sz="1800">
                  <a:solidFill>
                    <a:srgbClr val="535353"/>
                  </a:solidFill>
                  <a:latin typeface="Source Code Pro"/>
                  <a:ea typeface="Source Code Pro"/>
                  <a:cs typeface="Source Code Pro"/>
                  <a:sym typeface="Source Code Pro"/>
                </a:rPr>
                <a:t>$100</a:t>
              </a:r>
              <a:r>
                <a:rPr lang="en-US" sz="1800">
                  <a:solidFill>
                    <a:srgbClr val="93A1A1"/>
                  </a:solidFill>
                  <a:latin typeface="Source Code Pro"/>
                  <a:ea typeface="Source Code Pro"/>
                  <a:cs typeface="Source Code Pro"/>
                  <a:sym typeface="Source Code Pro"/>
                </a:rPr>
                <a:t>&lt;/td&gt;</a:t>
              </a:r>
              <a:br>
                <a:rPr lang="en-US" sz="1800">
                  <a:solidFill>
                    <a:srgbClr val="535353"/>
                  </a:solidFill>
                  <a:latin typeface="Source Code Pro"/>
                  <a:ea typeface="Source Code Pro"/>
                  <a:cs typeface="Source Code Pro"/>
                  <a:sym typeface="Source Code Pro"/>
                </a:rPr>
              </a:br>
              <a:r>
                <a:rPr lang="en-US" sz="1800">
                  <a:solidFill>
                    <a:srgbClr val="535353"/>
                  </a:solidFill>
                  <a:latin typeface="Source Code Pro"/>
                  <a:ea typeface="Source Code Pro"/>
                  <a:cs typeface="Source Code Pro"/>
                  <a:sym typeface="Source Code Pro"/>
                </a:rPr>
                <a:t> </a:t>
              </a:r>
              <a:r>
                <a:rPr lang="en-US" sz="1800">
                  <a:solidFill>
                    <a:srgbClr val="93A1A1"/>
                  </a:solidFill>
                  <a:latin typeface="Source Code Pro"/>
                  <a:ea typeface="Source Code Pro"/>
                  <a:cs typeface="Source Code Pro"/>
                  <a:sym typeface="Source Code Pro"/>
                </a:rPr>
                <a:t>&lt;/tr&gt;</a:t>
              </a:r>
              <a:br>
                <a:rPr lang="en-US" sz="1800">
                  <a:solidFill>
                    <a:srgbClr val="535353"/>
                  </a:solidFill>
                  <a:latin typeface="Source Code Pro"/>
                  <a:ea typeface="Source Code Pro"/>
                  <a:cs typeface="Source Code Pro"/>
                  <a:sym typeface="Source Code Pro"/>
                </a:rPr>
              </a:br>
              <a:r>
                <a:rPr lang="en-US" sz="1800">
                  <a:solidFill>
                    <a:srgbClr val="93A1A1"/>
                  </a:solidFill>
                  <a:latin typeface="Source Code Pro"/>
                  <a:ea typeface="Source Code Pro"/>
                  <a:cs typeface="Source Code Pro"/>
                  <a:sym typeface="Source Code Pro"/>
                </a:rPr>
                <a:t>&lt;/table&gt;</a:t>
              </a:r>
              <a:endParaRPr sz="18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198" name="Google Shape;1198;p108"/>
            <p:cNvSpPr/>
            <p:nvPr/>
          </p:nvSpPr>
          <p:spPr>
            <a:xfrm>
              <a:off x="4445237" y="2284320"/>
              <a:ext cx="6517488"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93A1A1"/>
                  </a:solidFill>
                  <a:latin typeface="Source Code Pro"/>
                  <a:ea typeface="Source Code Pro"/>
                  <a:cs typeface="Source Code Pro"/>
                  <a:sym typeface="Source Code Pro"/>
                </a:rPr>
                <a:t>&lt;script&gt;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table</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document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getElementsByTagName</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'table'</a:t>
              </a:r>
              <a:r>
                <a:rPr lang="en-US" sz="1600">
                  <a:solidFill>
                    <a:srgbClr val="535353"/>
                  </a:solidFill>
                  <a:latin typeface="Source Code Pro"/>
                  <a:ea typeface="Source Code Pro"/>
                  <a:cs typeface="Source Code Pro"/>
                  <a:sym typeface="Source Code Pro"/>
                </a:rPr>
                <a:t>)[</a:t>
              </a:r>
              <a:r>
                <a:rPr lang="en-US" sz="1600">
                  <a:solidFill>
                    <a:srgbClr val="D33682"/>
                  </a:solidFill>
                  <a:latin typeface="Source Code Pro"/>
                  <a:ea typeface="Source Code Pro"/>
                  <a:cs typeface="Source Code Pro"/>
                  <a:sym typeface="Source Code Pro"/>
                </a:rPr>
                <a:t>0</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table</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addEventListener</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'click'</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function</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target</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B58900"/>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target</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if</a:t>
              </a:r>
              <a:r>
                <a:rPr lang="en-US" sz="1600">
                  <a:solidFill>
                    <a:srgbClr val="535353"/>
                  </a:solidFill>
                  <a:latin typeface="Source Code Pro"/>
                  <a:ea typeface="Source Code Pro"/>
                  <a:cs typeface="Source Code Pro"/>
                  <a:sym typeface="Source Code Pro"/>
                </a:rPr>
                <a:t> (</a:t>
              </a:r>
              <a:r>
                <a:rPr lang="en-US" sz="1600">
                  <a:solidFill>
                    <a:srgbClr val="B58900"/>
                  </a:solidFill>
                  <a:latin typeface="Source Code Pro"/>
                  <a:ea typeface="Source Code Pro"/>
                  <a:cs typeface="Source Code Pro"/>
                  <a:sym typeface="Source Code Pro"/>
                </a:rPr>
                <a:t>target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tagName</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859900"/>
                  </a:solidFill>
                  <a:latin typeface="Source Code Pro"/>
                  <a:ea typeface="Source Code Pro"/>
                  <a:cs typeface="Source Code Pro"/>
                  <a:sym typeface="Source Code Pro"/>
                </a:rPr>
                <a:t>'TD'</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B58900"/>
                  </a:solidFill>
                  <a:latin typeface="Source Code Pro"/>
                  <a:ea typeface="Source Code Pro"/>
                  <a:cs typeface="Source Code Pro"/>
                  <a:sym typeface="Source Code Pro"/>
                </a:rPr>
                <a:t>target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classList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add</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'highlight'</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93A1A1"/>
                  </a:solidFill>
                  <a:latin typeface="Source Code Pro"/>
                  <a:ea typeface="Source Code Pro"/>
                  <a:cs typeface="Source Code Pro"/>
                  <a:sym typeface="Source Code Pro"/>
                </a:rPr>
                <a:t>&lt;/script&gt;</a:t>
              </a: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sz="1600" b="0" i="0">
                <a:solidFill>
                  <a:srgbClr val="535353"/>
                </a:solidFill>
                <a:latin typeface="Source Code Pro"/>
                <a:ea typeface="Source Code Pro"/>
                <a:cs typeface="Source Code Pro"/>
                <a:sym typeface="Source Code Pro"/>
              </a:endParaRPr>
            </a:p>
          </p:txBody>
        </p:sp>
      </p:grpSp>
      <p:sp>
        <p:nvSpPr>
          <p:cNvPr id="1199" name="Google Shape;1199;p108"/>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CODE EXAMPLE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09"/>
          <p:cNvSpPr txBox="1">
            <a:spLocks noGrp="1"/>
          </p:cNvSpPr>
          <p:nvPr>
            <p:ph type="title"/>
          </p:nvPr>
        </p:nvSpPr>
        <p:spPr>
          <a:xfrm>
            <a:off x="1163206" y="3826604"/>
            <a:ext cx="6230552" cy="1621854"/>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CREATING AND </a:t>
            </a:r>
            <a:br>
              <a:rPr lang="en-US"/>
            </a:br>
            <a:r>
              <a:rPr lang="en-US"/>
              <a:t>TRIGGERING EVENTS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110"/>
          <p:cNvSpPr txBox="1"/>
          <p:nvPr/>
        </p:nvSpPr>
        <p:spPr>
          <a:xfrm>
            <a:off x="542672" y="1251283"/>
            <a:ext cx="5381876"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accent5"/>
                </a:solidFill>
                <a:latin typeface="Trebuchet MS"/>
                <a:ea typeface="Trebuchet MS"/>
                <a:cs typeface="Trebuchet MS"/>
                <a:sym typeface="Trebuchet MS"/>
              </a:rPr>
              <a:t>The modern way of generating events according to the standard DOM 4:</a:t>
            </a:r>
            <a:endParaRPr/>
          </a:p>
        </p:txBody>
      </p:sp>
      <p:grpSp>
        <p:nvGrpSpPr>
          <p:cNvPr id="1211" name="Google Shape;1211;p110"/>
          <p:cNvGrpSpPr/>
          <p:nvPr/>
        </p:nvGrpSpPr>
        <p:grpSpPr>
          <a:xfrm>
            <a:off x="542306" y="1946200"/>
            <a:ext cx="5381703" cy="1130702"/>
            <a:chOff x="7223085" y="1978654"/>
            <a:chExt cx="4282068" cy="1882934"/>
          </a:xfrm>
        </p:grpSpPr>
        <p:sp>
          <p:nvSpPr>
            <p:cNvPr id="1212" name="Google Shape;1212;p110"/>
            <p:cNvSpPr txBox="1"/>
            <p:nvPr/>
          </p:nvSpPr>
          <p:spPr>
            <a:xfrm>
              <a:off x="7223086" y="1978654"/>
              <a:ext cx="4282067" cy="918487"/>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rgbClr val="FFFFFF"/>
                  </a:solidFill>
                  <a:latin typeface="Trebuchet MS"/>
                  <a:ea typeface="Trebuchet MS"/>
                  <a:cs typeface="Trebuchet MS"/>
                  <a:sym typeface="Trebuchet MS"/>
                </a:rPr>
                <a:t>JAVASCRIPT</a:t>
              </a:r>
              <a:endParaRPr sz="1600">
                <a:solidFill>
                  <a:srgbClr val="FFFFFF"/>
                </a:solidFill>
                <a:latin typeface="Trebuchet MS"/>
                <a:ea typeface="Trebuchet MS"/>
                <a:cs typeface="Trebuchet MS"/>
                <a:sym typeface="Trebuchet MS"/>
              </a:endParaRPr>
            </a:p>
          </p:txBody>
        </p:sp>
        <p:sp>
          <p:nvSpPr>
            <p:cNvPr id="1213" name="Google Shape;1213;p110"/>
            <p:cNvSpPr/>
            <p:nvPr/>
          </p:nvSpPr>
          <p:spPr>
            <a:xfrm>
              <a:off x="7223085" y="2943101"/>
              <a:ext cx="4282067" cy="918487"/>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rgbClr val="CC7832"/>
                </a:solidFill>
                <a:latin typeface="Courier New"/>
                <a:ea typeface="Courier New"/>
                <a:cs typeface="Courier New"/>
                <a:sym typeface="Courier New"/>
              </a:endParaRPr>
            </a:p>
          </p:txBody>
        </p:sp>
      </p:grpSp>
      <p:sp>
        <p:nvSpPr>
          <p:cNvPr id="1214" name="Google Shape;1214;p110"/>
          <p:cNvSpPr txBox="1"/>
          <p:nvPr/>
        </p:nvSpPr>
        <p:spPr>
          <a:xfrm>
            <a:off x="466437" y="3051936"/>
            <a:ext cx="4868876" cy="132343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accent2"/>
              </a:buClr>
              <a:buSzPts val="1600"/>
              <a:buFont typeface="Arial"/>
              <a:buChar char="•"/>
            </a:pPr>
            <a:r>
              <a:rPr lang="en-US" sz="1600">
                <a:solidFill>
                  <a:schemeClr val="accent2"/>
                </a:solidFill>
                <a:latin typeface="Trebuchet MS"/>
                <a:ea typeface="Trebuchet MS"/>
                <a:cs typeface="Trebuchet MS"/>
                <a:sym typeface="Trebuchet MS"/>
              </a:rPr>
              <a:t>Event type </a:t>
            </a:r>
            <a:r>
              <a:rPr lang="en-US" sz="1600">
                <a:solidFill>
                  <a:srgbClr val="A5A5A5"/>
                </a:solidFill>
                <a:latin typeface="Trebuchet MS"/>
                <a:ea typeface="Trebuchet MS"/>
                <a:cs typeface="Trebuchet MS"/>
                <a:sym typeface="Trebuchet MS"/>
              </a:rPr>
              <a:t>– custom or default event name (example: ‘click’, ‘menuopen’)</a:t>
            </a:r>
            <a:endParaRPr/>
          </a:p>
          <a:p>
            <a:pPr marL="285750" marR="0" lvl="0" indent="-285750" algn="l" rtl="0">
              <a:spcBef>
                <a:spcPts val="0"/>
              </a:spcBef>
              <a:spcAft>
                <a:spcPts val="0"/>
              </a:spcAft>
              <a:buClr>
                <a:schemeClr val="accent2"/>
              </a:buClr>
              <a:buSzPts val="1600"/>
              <a:buFont typeface="Arial"/>
              <a:buChar char="•"/>
            </a:pPr>
            <a:r>
              <a:rPr lang="en-US" sz="1600">
                <a:solidFill>
                  <a:schemeClr val="accent2"/>
                </a:solidFill>
                <a:latin typeface="Trebuchet MS"/>
                <a:ea typeface="Trebuchet MS"/>
                <a:cs typeface="Trebuchet MS"/>
                <a:sym typeface="Trebuchet MS"/>
              </a:rPr>
              <a:t>Flags</a:t>
            </a:r>
            <a:r>
              <a:rPr lang="en-US" sz="1600">
                <a:solidFill>
                  <a:srgbClr val="A5A5A5"/>
                </a:solidFill>
                <a:latin typeface="Trebuchet MS"/>
                <a:ea typeface="Trebuchet MS"/>
                <a:cs typeface="Trebuchet MS"/>
                <a:sym typeface="Trebuchet MS"/>
              </a:rPr>
              <a:t> – object with two properties</a:t>
            </a:r>
            <a:br>
              <a:rPr lang="en-US" sz="1600">
                <a:solidFill>
                  <a:srgbClr val="A5A5A5"/>
                </a:solidFill>
                <a:latin typeface="Trebuchet MS"/>
                <a:ea typeface="Trebuchet MS"/>
                <a:cs typeface="Trebuchet MS"/>
                <a:sym typeface="Trebuchet MS"/>
              </a:rPr>
            </a:br>
            <a:r>
              <a:rPr lang="en-US" sz="1600">
                <a:solidFill>
                  <a:srgbClr val="A5A5A5"/>
                </a:solidFill>
                <a:latin typeface="Trebuchet MS"/>
                <a:ea typeface="Trebuchet MS"/>
                <a:cs typeface="Trebuchet MS"/>
                <a:sym typeface="Trebuchet MS"/>
              </a:rPr>
              <a:t>{ </a:t>
            </a:r>
            <a:r>
              <a:rPr lang="en-US" sz="1600">
                <a:solidFill>
                  <a:schemeClr val="accent2"/>
                </a:solidFill>
                <a:latin typeface="Trebuchet MS"/>
                <a:ea typeface="Trebuchet MS"/>
                <a:cs typeface="Trebuchet MS"/>
                <a:sym typeface="Trebuchet MS"/>
              </a:rPr>
              <a:t>bubbles</a:t>
            </a:r>
            <a:r>
              <a:rPr lang="en-US" sz="1600">
                <a:solidFill>
                  <a:srgbClr val="A5A5A5"/>
                </a:solidFill>
                <a:latin typeface="Trebuchet MS"/>
                <a:ea typeface="Trebuchet MS"/>
                <a:cs typeface="Trebuchet MS"/>
                <a:sym typeface="Trebuchet MS"/>
              </a:rPr>
              <a:t>: </a:t>
            </a:r>
            <a:r>
              <a:rPr lang="en-US" sz="1600">
                <a:solidFill>
                  <a:srgbClr val="CC7832"/>
                </a:solidFill>
                <a:latin typeface="Trebuchet MS"/>
                <a:ea typeface="Trebuchet MS"/>
                <a:cs typeface="Trebuchet MS"/>
                <a:sym typeface="Trebuchet MS"/>
              </a:rPr>
              <a:t>true</a:t>
            </a:r>
            <a:r>
              <a:rPr lang="en-US" sz="1600">
                <a:solidFill>
                  <a:srgbClr val="A5A5A5"/>
                </a:solidFill>
                <a:latin typeface="Trebuchet MS"/>
                <a:ea typeface="Trebuchet MS"/>
                <a:cs typeface="Trebuchet MS"/>
                <a:sym typeface="Trebuchet MS"/>
              </a:rPr>
              <a:t>/</a:t>
            </a:r>
            <a:r>
              <a:rPr lang="en-US" sz="1600">
                <a:solidFill>
                  <a:srgbClr val="CC7832"/>
                </a:solidFill>
                <a:latin typeface="Trebuchet MS"/>
                <a:ea typeface="Trebuchet MS"/>
                <a:cs typeface="Trebuchet MS"/>
                <a:sym typeface="Trebuchet MS"/>
              </a:rPr>
              <a:t>false</a:t>
            </a:r>
            <a:r>
              <a:rPr lang="en-US" sz="1600">
                <a:solidFill>
                  <a:srgbClr val="A5A5A5"/>
                </a:solidFill>
                <a:latin typeface="Trebuchet MS"/>
                <a:ea typeface="Trebuchet MS"/>
                <a:cs typeface="Trebuchet MS"/>
                <a:sym typeface="Trebuchet MS"/>
              </a:rPr>
              <a:t>, </a:t>
            </a:r>
            <a:r>
              <a:rPr lang="en-US" sz="1600">
                <a:solidFill>
                  <a:schemeClr val="accent2"/>
                </a:solidFill>
                <a:latin typeface="Trebuchet MS"/>
                <a:ea typeface="Trebuchet MS"/>
                <a:cs typeface="Trebuchet MS"/>
                <a:sym typeface="Trebuchet MS"/>
              </a:rPr>
              <a:t>cancelable</a:t>
            </a:r>
            <a:r>
              <a:rPr lang="en-US" sz="1600">
                <a:solidFill>
                  <a:srgbClr val="A5A5A5"/>
                </a:solidFill>
                <a:latin typeface="Trebuchet MS"/>
                <a:ea typeface="Trebuchet MS"/>
                <a:cs typeface="Trebuchet MS"/>
                <a:sym typeface="Trebuchet MS"/>
              </a:rPr>
              <a:t>: </a:t>
            </a:r>
            <a:r>
              <a:rPr lang="en-US" sz="1600">
                <a:solidFill>
                  <a:srgbClr val="CC7832"/>
                </a:solidFill>
                <a:latin typeface="Trebuchet MS"/>
                <a:ea typeface="Trebuchet MS"/>
                <a:cs typeface="Trebuchet MS"/>
                <a:sym typeface="Trebuchet MS"/>
              </a:rPr>
              <a:t>true</a:t>
            </a:r>
            <a:r>
              <a:rPr lang="en-US" sz="1600">
                <a:solidFill>
                  <a:srgbClr val="A5A5A5"/>
                </a:solidFill>
                <a:latin typeface="Trebuchet MS"/>
                <a:ea typeface="Trebuchet MS"/>
                <a:cs typeface="Trebuchet MS"/>
                <a:sym typeface="Trebuchet MS"/>
              </a:rPr>
              <a:t>/</a:t>
            </a:r>
            <a:r>
              <a:rPr lang="en-US" sz="1600">
                <a:solidFill>
                  <a:srgbClr val="CC7832"/>
                </a:solidFill>
                <a:latin typeface="Trebuchet MS"/>
                <a:ea typeface="Trebuchet MS"/>
                <a:cs typeface="Trebuchet MS"/>
                <a:sym typeface="Trebuchet MS"/>
              </a:rPr>
              <a:t>false</a:t>
            </a:r>
            <a:r>
              <a:rPr lang="en-US" sz="1600">
                <a:solidFill>
                  <a:srgbClr val="A5A5A5"/>
                </a:solidFill>
                <a:latin typeface="Trebuchet MS"/>
                <a:ea typeface="Trebuchet MS"/>
                <a:cs typeface="Trebuchet MS"/>
                <a:sym typeface="Trebuchet MS"/>
              </a:rPr>
              <a:t> }.</a:t>
            </a:r>
            <a:br>
              <a:rPr lang="en-US" sz="1600">
                <a:solidFill>
                  <a:srgbClr val="A5A5A5"/>
                </a:solidFill>
                <a:latin typeface="Trebuchet MS"/>
                <a:ea typeface="Trebuchet MS"/>
                <a:cs typeface="Trebuchet MS"/>
                <a:sym typeface="Trebuchet MS"/>
              </a:rPr>
            </a:br>
            <a:r>
              <a:rPr lang="en-US" sz="1600">
                <a:solidFill>
                  <a:srgbClr val="A5A5A5"/>
                </a:solidFill>
                <a:latin typeface="Trebuchet MS"/>
                <a:ea typeface="Trebuchet MS"/>
                <a:cs typeface="Trebuchet MS"/>
                <a:sym typeface="Trebuchet MS"/>
              </a:rPr>
              <a:t>Default value is </a:t>
            </a:r>
            <a:r>
              <a:rPr lang="en-US" sz="1600">
                <a:solidFill>
                  <a:srgbClr val="CC7832"/>
                </a:solidFill>
                <a:latin typeface="Trebuchet MS"/>
                <a:ea typeface="Trebuchet MS"/>
                <a:cs typeface="Trebuchet MS"/>
                <a:sym typeface="Trebuchet MS"/>
              </a:rPr>
              <a:t>false</a:t>
            </a:r>
            <a:r>
              <a:rPr lang="en-US" sz="1600">
                <a:solidFill>
                  <a:srgbClr val="A5A5A5"/>
                </a:solidFill>
                <a:latin typeface="Trebuchet MS"/>
                <a:ea typeface="Trebuchet MS"/>
                <a:cs typeface="Trebuchet MS"/>
                <a:sym typeface="Trebuchet MS"/>
              </a:rPr>
              <a:t>.</a:t>
            </a:r>
            <a:endParaRPr/>
          </a:p>
        </p:txBody>
      </p:sp>
      <p:sp>
        <p:nvSpPr>
          <p:cNvPr id="1215" name="Google Shape;1215;p110"/>
          <p:cNvSpPr txBox="1"/>
          <p:nvPr/>
        </p:nvSpPr>
        <p:spPr>
          <a:xfrm>
            <a:off x="542671" y="4417775"/>
            <a:ext cx="538187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A5A5A5"/>
                </a:solidFill>
                <a:latin typeface="Trebuchet MS"/>
                <a:ea typeface="Trebuchet MS"/>
                <a:cs typeface="Trebuchet MS"/>
                <a:sym typeface="Trebuchet MS"/>
              </a:rPr>
              <a:t>To trigger this event call </a:t>
            </a:r>
            <a:r>
              <a:rPr lang="en-US" sz="1800" b="1">
                <a:solidFill>
                  <a:schemeClr val="accent5"/>
                </a:solidFill>
                <a:latin typeface="Trebuchet MS"/>
                <a:ea typeface="Trebuchet MS"/>
                <a:cs typeface="Trebuchet MS"/>
                <a:sym typeface="Trebuchet MS"/>
              </a:rPr>
              <a:t>dispatchEvent</a:t>
            </a:r>
            <a:r>
              <a:rPr lang="en-US" sz="1800" b="1">
                <a:solidFill>
                  <a:srgbClr val="A5A5A5"/>
                </a:solidFill>
                <a:latin typeface="Trebuchet MS"/>
                <a:ea typeface="Trebuchet MS"/>
                <a:cs typeface="Trebuchet MS"/>
                <a:sym typeface="Trebuchet MS"/>
              </a:rPr>
              <a:t> on the DOM element. </a:t>
            </a:r>
            <a:endParaRPr/>
          </a:p>
        </p:txBody>
      </p:sp>
      <p:grpSp>
        <p:nvGrpSpPr>
          <p:cNvPr id="1216" name="Google Shape;1216;p110"/>
          <p:cNvGrpSpPr/>
          <p:nvPr/>
        </p:nvGrpSpPr>
        <p:grpSpPr>
          <a:xfrm>
            <a:off x="542671" y="5106506"/>
            <a:ext cx="5381877" cy="1038971"/>
            <a:chOff x="7223085" y="2232473"/>
            <a:chExt cx="4282068" cy="1524291"/>
          </a:xfrm>
        </p:grpSpPr>
        <p:sp>
          <p:nvSpPr>
            <p:cNvPr id="1217" name="Google Shape;1217;p110"/>
            <p:cNvSpPr txBox="1"/>
            <p:nvPr/>
          </p:nvSpPr>
          <p:spPr>
            <a:xfrm>
              <a:off x="7223085" y="2232473"/>
              <a:ext cx="4282067" cy="747987"/>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rgbClr val="FFFFFF"/>
                  </a:solidFill>
                  <a:latin typeface="Trebuchet MS"/>
                  <a:ea typeface="Trebuchet MS"/>
                  <a:cs typeface="Trebuchet MS"/>
                  <a:sym typeface="Trebuchet MS"/>
                </a:rPr>
                <a:t>JAVASCRIPT</a:t>
              </a:r>
              <a:endParaRPr sz="1600">
                <a:solidFill>
                  <a:srgbClr val="FFFFFF"/>
                </a:solidFill>
                <a:latin typeface="Trebuchet MS"/>
                <a:ea typeface="Trebuchet MS"/>
                <a:cs typeface="Trebuchet MS"/>
                <a:sym typeface="Trebuchet MS"/>
              </a:endParaRPr>
            </a:p>
          </p:txBody>
        </p:sp>
        <p:sp>
          <p:nvSpPr>
            <p:cNvPr id="1218" name="Google Shape;1218;p110"/>
            <p:cNvSpPr/>
            <p:nvPr/>
          </p:nvSpPr>
          <p:spPr>
            <a:xfrm>
              <a:off x="7223086" y="3008777"/>
              <a:ext cx="4282067" cy="747987"/>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rgbClr val="CC7832"/>
                </a:solidFill>
                <a:latin typeface="Courier New"/>
                <a:ea typeface="Courier New"/>
                <a:cs typeface="Courier New"/>
                <a:sym typeface="Courier New"/>
              </a:endParaRPr>
            </a:p>
          </p:txBody>
        </p:sp>
      </p:grpSp>
      <p:sp>
        <p:nvSpPr>
          <p:cNvPr id="1219" name="Google Shape;1219;p110"/>
          <p:cNvSpPr/>
          <p:nvPr/>
        </p:nvSpPr>
        <p:spPr>
          <a:xfrm>
            <a:off x="707241" y="2436383"/>
            <a:ext cx="4628072" cy="6155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B4B16"/>
                </a:solidFill>
                <a:latin typeface="Source Code Pro"/>
                <a:ea typeface="Source Code Pro"/>
                <a:cs typeface="Source Code Pro"/>
                <a:sym typeface="Source Code Pro"/>
              </a:rPr>
              <a:t>var</a:t>
            </a:r>
            <a:r>
              <a:rPr lang="en-US" sz="1800">
                <a:solidFill>
                  <a:srgbClr val="535353"/>
                </a:solidFill>
                <a:latin typeface="Source Code Pro"/>
                <a:ea typeface="Source Code Pro"/>
                <a:cs typeface="Source Code Pro"/>
                <a:sym typeface="Source Code Pro"/>
              </a:rPr>
              <a:t> </a:t>
            </a:r>
            <a:r>
              <a:rPr lang="en-US" sz="1800">
                <a:solidFill>
                  <a:srgbClr val="2AA198"/>
                </a:solidFill>
                <a:latin typeface="Source Code Pro"/>
                <a:ea typeface="Source Code Pro"/>
                <a:cs typeface="Source Code Pro"/>
                <a:sym typeface="Source Code Pro"/>
              </a:rPr>
              <a:t>event</a:t>
            </a:r>
            <a:r>
              <a:rPr lang="en-US" sz="1800">
                <a:solidFill>
                  <a:srgbClr val="535353"/>
                </a:solidFill>
                <a:latin typeface="Source Code Pro"/>
                <a:ea typeface="Source Code Pro"/>
                <a:cs typeface="Source Code Pro"/>
                <a:sym typeface="Source Code Pro"/>
              </a:rPr>
              <a:t> </a:t>
            </a:r>
            <a:r>
              <a:rPr lang="en-US" sz="1800">
                <a:solidFill>
                  <a:srgbClr val="6C71C4"/>
                </a:solidFill>
                <a:latin typeface="Source Code Pro"/>
                <a:ea typeface="Source Code Pro"/>
                <a:cs typeface="Source Code Pro"/>
                <a:sym typeface="Source Code Pro"/>
              </a:rPr>
              <a:t>=</a:t>
            </a:r>
            <a:r>
              <a:rPr lang="en-US" sz="1800">
                <a:solidFill>
                  <a:srgbClr val="535353"/>
                </a:solidFill>
                <a:latin typeface="Source Code Pro"/>
                <a:ea typeface="Source Code Pro"/>
                <a:cs typeface="Source Code Pro"/>
                <a:sym typeface="Source Code Pro"/>
              </a:rPr>
              <a:t> </a:t>
            </a:r>
            <a:r>
              <a:rPr lang="en-US" sz="1800">
                <a:solidFill>
                  <a:srgbClr val="CB4B16"/>
                </a:solidFill>
                <a:latin typeface="Source Code Pro"/>
                <a:ea typeface="Source Code Pro"/>
                <a:cs typeface="Source Code Pro"/>
                <a:sym typeface="Source Code Pro"/>
              </a:rPr>
              <a:t>new</a:t>
            </a:r>
            <a:r>
              <a:rPr lang="en-US" sz="1800">
                <a:solidFill>
                  <a:srgbClr val="535353"/>
                </a:solidFill>
                <a:latin typeface="Source Code Pro"/>
                <a:ea typeface="Source Code Pro"/>
                <a:cs typeface="Source Code Pro"/>
                <a:sym typeface="Source Code Pro"/>
              </a:rPr>
              <a:t> </a:t>
            </a:r>
            <a:r>
              <a:rPr lang="en-US" sz="1800">
                <a:solidFill>
                  <a:srgbClr val="268BD2"/>
                </a:solidFill>
                <a:latin typeface="Source Code Pro"/>
                <a:ea typeface="Source Code Pro"/>
                <a:cs typeface="Source Code Pro"/>
                <a:sym typeface="Source Code Pro"/>
              </a:rPr>
              <a:t>Event</a:t>
            </a:r>
            <a:r>
              <a:rPr lang="en-US" sz="1800">
                <a:solidFill>
                  <a:srgbClr val="535353"/>
                </a:solidFill>
                <a:latin typeface="Source Code Pro"/>
                <a:ea typeface="Source Code Pro"/>
                <a:cs typeface="Source Code Pro"/>
                <a:sym typeface="Source Code Pro"/>
              </a:rPr>
              <a:t>(</a:t>
            </a:r>
            <a:r>
              <a:rPr lang="en-US" sz="1800">
                <a:solidFill>
                  <a:srgbClr val="268BD2"/>
                </a:solidFill>
                <a:latin typeface="Source Code Pro"/>
                <a:ea typeface="Source Code Pro"/>
                <a:cs typeface="Source Code Pro"/>
                <a:sym typeface="Source Code Pro"/>
              </a:rPr>
              <a:t>event</a:t>
            </a:r>
            <a:r>
              <a:rPr lang="en-US" sz="1800">
                <a:solidFill>
                  <a:srgbClr val="535353"/>
                </a:solidFill>
                <a:latin typeface="Source Code Pro"/>
                <a:ea typeface="Source Code Pro"/>
                <a:cs typeface="Source Code Pro"/>
                <a:sym typeface="Source Code Pro"/>
              </a:rPr>
              <a:t> </a:t>
            </a:r>
            <a:r>
              <a:rPr lang="en-US" sz="1800">
                <a:solidFill>
                  <a:srgbClr val="268BD2"/>
                </a:solidFill>
                <a:latin typeface="Source Code Pro"/>
                <a:ea typeface="Source Code Pro"/>
                <a:cs typeface="Source Code Pro"/>
                <a:sym typeface="Source Code Pro"/>
              </a:rPr>
              <a:t>type</a:t>
            </a:r>
            <a:r>
              <a:rPr lang="en-US" sz="1800">
                <a:solidFill>
                  <a:srgbClr val="535353"/>
                </a:solidFill>
                <a:latin typeface="Source Code Pro"/>
                <a:ea typeface="Source Code Pro"/>
                <a:cs typeface="Source Code Pro"/>
                <a:sym typeface="Source Code Pro"/>
              </a:rPr>
              <a:t> [,</a:t>
            </a:r>
            <a:r>
              <a:rPr lang="en-US" sz="1800">
                <a:solidFill>
                  <a:srgbClr val="268BD2"/>
                </a:solidFill>
                <a:latin typeface="Source Code Pro"/>
                <a:ea typeface="Source Code Pro"/>
                <a:cs typeface="Source Code Pro"/>
                <a:sym typeface="Source Code Pro"/>
              </a:rPr>
              <a:t>flags</a:t>
            </a:r>
            <a:r>
              <a:rPr lang="en-US" sz="18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endParaRPr sz="1600" b="0" i="0">
              <a:solidFill>
                <a:srgbClr val="535353"/>
              </a:solidFill>
              <a:latin typeface="Source Code Pro"/>
              <a:ea typeface="Source Code Pro"/>
              <a:cs typeface="Source Code Pro"/>
              <a:sym typeface="Source Code Pro"/>
            </a:endParaRPr>
          </a:p>
        </p:txBody>
      </p:sp>
      <p:sp>
        <p:nvSpPr>
          <p:cNvPr id="1220" name="Google Shape;1220;p110"/>
          <p:cNvSpPr/>
          <p:nvPr/>
        </p:nvSpPr>
        <p:spPr>
          <a:xfrm>
            <a:off x="707240" y="5702061"/>
            <a:ext cx="49433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268BD2"/>
                </a:solidFill>
                <a:latin typeface="Source Code Pro"/>
                <a:ea typeface="Source Code Pro"/>
                <a:cs typeface="Source Code Pro"/>
                <a:sym typeface="Source Code Pro"/>
              </a:rPr>
              <a:t>element</a:t>
            </a:r>
            <a:r>
              <a:rPr lang="en-US" sz="1800">
                <a:solidFill>
                  <a:srgbClr val="535353"/>
                </a:solidFill>
                <a:latin typeface="Source Code Pro"/>
                <a:ea typeface="Source Code Pro"/>
                <a:cs typeface="Source Code Pro"/>
                <a:sym typeface="Source Code Pro"/>
              </a:rPr>
              <a:t>.</a:t>
            </a:r>
            <a:r>
              <a:rPr lang="en-US" sz="1800">
                <a:solidFill>
                  <a:srgbClr val="2AA198"/>
                </a:solidFill>
                <a:latin typeface="Source Code Pro"/>
                <a:ea typeface="Source Code Pro"/>
                <a:cs typeface="Source Code Pro"/>
                <a:sym typeface="Source Code Pro"/>
              </a:rPr>
              <a:t>dispatchEvent</a:t>
            </a:r>
            <a:r>
              <a:rPr lang="en-US" sz="1800">
                <a:solidFill>
                  <a:srgbClr val="535353"/>
                </a:solidFill>
                <a:latin typeface="Source Code Pro"/>
                <a:ea typeface="Source Code Pro"/>
                <a:cs typeface="Source Code Pro"/>
                <a:sym typeface="Source Code Pro"/>
              </a:rPr>
              <a:t>(</a:t>
            </a:r>
            <a:r>
              <a:rPr lang="en-US" sz="1800">
                <a:solidFill>
                  <a:srgbClr val="268BD2"/>
                </a:solidFill>
                <a:latin typeface="Source Code Pro"/>
                <a:ea typeface="Source Code Pro"/>
                <a:cs typeface="Source Code Pro"/>
                <a:sym typeface="Source Code Pro"/>
              </a:rPr>
              <a:t>event</a:t>
            </a:r>
            <a:r>
              <a:rPr lang="en-US" sz="1800">
                <a:solidFill>
                  <a:srgbClr val="535353"/>
                </a:solidFill>
                <a:latin typeface="Source Code Pro"/>
                <a:ea typeface="Source Code Pro"/>
                <a:cs typeface="Source Code Pro"/>
                <a:sym typeface="Source Code Pro"/>
              </a:rPr>
              <a:t>);</a:t>
            </a:r>
            <a:endParaRPr/>
          </a:p>
        </p:txBody>
      </p:sp>
      <p:sp>
        <p:nvSpPr>
          <p:cNvPr id="1221" name="Google Shape;1221;p110"/>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CREATING AND TRIGGERING EVENTS</a:t>
            </a:r>
            <a:endParaRPr/>
          </a:p>
        </p:txBody>
      </p:sp>
      <p:sp>
        <p:nvSpPr>
          <p:cNvPr id="1222" name="Google Shape;1222;p110"/>
          <p:cNvSpPr txBox="1"/>
          <p:nvPr/>
        </p:nvSpPr>
        <p:spPr>
          <a:xfrm>
            <a:off x="6096000" y="7539"/>
            <a:ext cx="6096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Arial Black"/>
                <a:ea typeface="Arial Black"/>
                <a:cs typeface="Arial Black"/>
                <a:sym typeface="Arial Black"/>
              </a:rPr>
              <a:t>EVENT GENERATION IN IE9-IE11</a:t>
            </a:r>
            <a:endParaRPr sz="2000">
              <a:solidFill>
                <a:schemeClr val="dk1"/>
              </a:solidFill>
              <a:latin typeface="Arial Black"/>
              <a:ea typeface="Arial Black"/>
              <a:cs typeface="Arial Black"/>
              <a:sym typeface="Arial Black"/>
            </a:endParaRPr>
          </a:p>
        </p:txBody>
      </p:sp>
      <p:sp>
        <p:nvSpPr>
          <p:cNvPr id="1223" name="Google Shape;1223;p110"/>
          <p:cNvSpPr txBox="1"/>
          <p:nvPr/>
        </p:nvSpPr>
        <p:spPr>
          <a:xfrm>
            <a:off x="6478824" y="1265455"/>
            <a:ext cx="6294193" cy="152445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a:solidFill>
                  <a:schemeClr val="accent5"/>
                </a:solidFill>
                <a:latin typeface="Trebuchet MS"/>
                <a:ea typeface="Trebuchet MS"/>
                <a:cs typeface="Trebuchet MS"/>
                <a:sym typeface="Trebuchet MS"/>
              </a:rPr>
              <a:t>IE9 – IE11 </a:t>
            </a:r>
            <a:r>
              <a:rPr lang="en-US" sz="1600">
                <a:solidFill>
                  <a:srgbClr val="666666"/>
                </a:solidFill>
                <a:latin typeface="Trebuchet MS"/>
                <a:ea typeface="Trebuchet MS"/>
                <a:cs typeface="Trebuchet MS"/>
                <a:sym typeface="Trebuchet MS"/>
              </a:rPr>
              <a:t>browsers use old </a:t>
            </a:r>
            <a:r>
              <a:rPr lang="en-US" sz="1600">
                <a:solidFill>
                  <a:schemeClr val="accent5"/>
                </a:solidFill>
                <a:latin typeface="Trebuchet MS"/>
                <a:ea typeface="Trebuchet MS"/>
                <a:cs typeface="Trebuchet MS"/>
                <a:sym typeface="Trebuchet MS"/>
              </a:rPr>
              <a:t>DOM3 Events standard</a:t>
            </a:r>
            <a:r>
              <a:rPr lang="en-US" sz="1600">
                <a:solidFill>
                  <a:srgbClr val="666666"/>
                </a:solidFill>
                <a:latin typeface="Trebuchet MS"/>
                <a:ea typeface="Trebuchet MS"/>
                <a:cs typeface="Trebuchet MS"/>
                <a:sym typeface="Trebuchet MS"/>
              </a:rPr>
              <a:t>. </a:t>
            </a:r>
            <a:br>
              <a:rPr lang="en-US" sz="1600">
                <a:solidFill>
                  <a:srgbClr val="666666"/>
                </a:solidFill>
                <a:latin typeface="Trebuchet MS"/>
                <a:ea typeface="Trebuchet MS"/>
                <a:cs typeface="Trebuchet MS"/>
                <a:sym typeface="Trebuchet MS"/>
              </a:rPr>
            </a:br>
            <a:endParaRPr sz="1600">
              <a:solidFill>
                <a:srgbClr val="666666"/>
              </a:solidFill>
              <a:latin typeface="Trebuchet MS"/>
              <a:ea typeface="Trebuchet MS"/>
              <a:cs typeface="Trebuchet MS"/>
              <a:sym typeface="Trebuchet MS"/>
            </a:endParaRPr>
          </a:p>
          <a:p>
            <a:pPr marL="0" marR="0" lvl="0" indent="0" algn="l" rtl="0">
              <a:lnSpc>
                <a:spcPct val="150000"/>
              </a:lnSpc>
              <a:spcBef>
                <a:spcPts val="0"/>
              </a:spcBef>
              <a:spcAft>
                <a:spcPts val="0"/>
              </a:spcAft>
              <a:buNone/>
            </a:pPr>
            <a:r>
              <a:rPr lang="en-US" sz="1600">
                <a:solidFill>
                  <a:srgbClr val="666666"/>
                </a:solidFill>
                <a:latin typeface="Trebuchet MS"/>
                <a:ea typeface="Trebuchet MS"/>
                <a:cs typeface="Trebuchet MS"/>
                <a:sym typeface="Trebuchet MS"/>
              </a:rPr>
              <a:t>This standart uses different methods for initialization </a:t>
            </a:r>
            <a:br>
              <a:rPr lang="en-US" sz="1600">
                <a:solidFill>
                  <a:srgbClr val="666666"/>
                </a:solidFill>
                <a:latin typeface="Trebuchet MS"/>
                <a:ea typeface="Trebuchet MS"/>
                <a:cs typeface="Trebuchet MS"/>
                <a:sym typeface="Trebuchet MS"/>
              </a:rPr>
            </a:br>
            <a:r>
              <a:rPr lang="en-US" sz="1600">
                <a:solidFill>
                  <a:srgbClr val="666666"/>
                </a:solidFill>
                <a:latin typeface="Trebuchet MS"/>
                <a:ea typeface="Trebuchet MS"/>
                <a:cs typeface="Trebuchet MS"/>
                <a:sym typeface="Trebuchet MS"/>
              </a:rPr>
              <a:t>and the same features as the modern standart. </a:t>
            </a:r>
            <a:endParaRPr/>
          </a:p>
        </p:txBody>
      </p:sp>
      <p:grpSp>
        <p:nvGrpSpPr>
          <p:cNvPr id="1224" name="Google Shape;1224;p110"/>
          <p:cNvGrpSpPr/>
          <p:nvPr/>
        </p:nvGrpSpPr>
        <p:grpSpPr>
          <a:xfrm>
            <a:off x="6478824" y="3226199"/>
            <a:ext cx="4948118" cy="3029482"/>
            <a:chOff x="863353" y="2472676"/>
            <a:chExt cx="10424648" cy="3029482"/>
          </a:xfrm>
        </p:grpSpPr>
        <p:grpSp>
          <p:nvGrpSpPr>
            <p:cNvPr id="1225" name="Google Shape;1225;p110"/>
            <p:cNvGrpSpPr/>
            <p:nvPr/>
          </p:nvGrpSpPr>
          <p:grpSpPr>
            <a:xfrm>
              <a:off x="863354" y="2472676"/>
              <a:ext cx="10424648" cy="3011576"/>
              <a:chOff x="7223086" y="2460694"/>
              <a:chExt cx="4282067" cy="2316366"/>
            </a:xfrm>
          </p:grpSpPr>
          <p:sp>
            <p:nvSpPr>
              <p:cNvPr id="1226" name="Google Shape;1226;p110"/>
              <p:cNvSpPr txBox="1"/>
              <p:nvPr/>
            </p:nvSpPr>
            <p:spPr>
              <a:xfrm>
                <a:off x="7223086" y="2460694"/>
                <a:ext cx="4282067" cy="351294"/>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200000"/>
                  </a:lnSpc>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227" name="Google Shape;1227;p110"/>
              <p:cNvSpPr/>
              <p:nvPr/>
            </p:nvSpPr>
            <p:spPr>
              <a:xfrm>
                <a:off x="7223086" y="2788635"/>
                <a:ext cx="4282067" cy="1988425"/>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228" name="Google Shape;1228;p110"/>
            <p:cNvSpPr/>
            <p:nvPr/>
          </p:nvSpPr>
          <p:spPr>
            <a:xfrm>
              <a:off x="863353" y="3193834"/>
              <a:ext cx="10424648"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1">
                  <a:solidFill>
                    <a:srgbClr val="586E75"/>
                  </a:solidFill>
                  <a:latin typeface="Source Code Pro"/>
                  <a:ea typeface="Source Code Pro"/>
                  <a:cs typeface="Source Code Pro"/>
                  <a:sym typeface="Source Code Pro"/>
                </a:rPr>
                <a:t>// old standard:</a:t>
              </a: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br>
                <a:rPr lang="en-US" sz="1600">
                  <a:solidFill>
                    <a:srgbClr val="808080"/>
                  </a:solidFill>
                  <a:latin typeface="Consolas"/>
                  <a:ea typeface="Consolas"/>
                  <a:cs typeface="Consolas"/>
                  <a:sym typeface="Consolas"/>
                </a:rPr>
              </a:b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document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createEvent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initEvent</a:t>
              </a:r>
              <a:r>
                <a:rPr lang="en-US" sz="1600">
                  <a:solidFill>
                    <a:srgbClr val="535353"/>
                  </a:solidFill>
                  <a:latin typeface="Source Code Pro"/>
                  <a:ea typeface="Source Code Pro"/>
                  <a:cs typeface="Source Code Pro"/>
                  <a:sym typeface="Source Code Pro"/>
                </a:rPr>
                <a:t>(</a:t>
              </a:r>
              <a:r>
                <a:rPr lang="en-US" sz="1600">
                  <a:solidFill>
                    <a:srgbClr val="268BD2"/>
                  </a:solidFill>
                  <a:latin typeface="Source Code Pro"/>
                  <a:ea typeface="Source Code Pro"/>
                  <a:cs typeface="Source Code Pro"/>
                  <a:sym typeface="Source Code Pro"/>
                </a:rPr>
                <a:t>“focus</a:t>
              </a:r>
              <a:r>
                <a:rPr lang="en-US" sz="1600">
                  <a:solidFill>
                    <a:srgbClr val="859900"/>
                  </a:solidFill>
                  <a:latin typeface="Source Code Pro"/>
                  <a:ea typeface="Source Code Pro"/>
                  <a:cs typeface="Source Code Pro"/>
                  <a:sym typeface="Source Code Pro"/>
                </a:rPr>
                <a:t>", false, true);</a:t>
              </a: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 or</a:t>
              </a:r>
              <a:endParaRPr/>
            </a:p>
            <a:p>
              <a:pPr marL="0" marR="0" lvl="0" indent="0" algn="l" rtl="0">
                <a:spcBef>
                  <a:spcPts val="0"/>
                </a:spcBef>
                <a:spcAft>
                  <a:spcPts val="0"/>
                </a:spcAft>
                <a:buNone/>
              </a:pP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2AA198"/>
                  </a:solidFill>
                  <a:latin typeface="Source Code Pro"/>
                  <a:ea typeface="Source Code Pro"/>
                  <a:cs typeface="Source Code Pro"/>
                  <a:sym typeface="Source Code Pro"/>
                </a:rPr>
                <a:t>target.</a:t>
              </a:r>
              <a:r>
                <a:rPr lang="en-US" sz="1600">
                  <a:solidFill>
                    <a:srgbClr val="535353"/>
                  </a:solidFill>
                  <a:latin typeface="Source Code Pro"/>
                  <a:ea typeface="Source Code Pro"/>
                  <a:cs typeface="Source Code Pro"/>
                  <a:sym typeface="Source Code Pro"/>
                </a:rPr>
                <a:t>fireEvent(</a:t>
              </a:r>
              <a:r>
                <a:rPr lang="en-US" sz="1600">
                  <a:solidFill>
                    <a:srgbClr val="268BD2"/>
                  </a:solidFill>
                  <a:latin typeface="Source Code Pro"/>
                  <a:ea typeface="Source Code Pro"/>
                  <a:cs typeface="Source Code Pro"/>
                  <a:sym typeface="Source Code Pro"/>
                </a:rPr>
                <a:t>eventNameWithOn</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endParaRPr sz="1600" b="0" i="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endParaRPr sz="1600">
                <a:solidFill>
                  <a:srgbClr val="CB4B16"/>
                </a:solidFill>
                <a:latin typeface="Source Code Pro"/>
                <a:ea typeface="Source Code Pro"/>
                <a:cs typeface="Source Code Pro"/>
                <a:sym typeface="Source Code Pr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DOM Tree</a:t>
            </a:r>
            <a:endParaRPr/>
          </a:p>
        </p:txBody>
      </p:sp>
      <p:grpSp>
        <p:nvGrpSpPr>
          <p:cNvPr id="517" name="Google Shape;517;p50"/>
          <p:cNvGrpSpPr/>
          <p:nvPr/>
        </p:nvGrpSpPr>
        <p:grpSpPr>
          <a:xfrm>
            <a:off x="483132" y="1537068"/>
            <a:ext cx="5138767" cy="3452182"/>
            <a:chOff x="7223085" y="2392925"/>
            <a:chExt cx="4282068" cy="5200287"/>
          </a:xfrm>
        </p:grpSpPr>
        <p:sp>
          <p:nvSpPr>
            <p:cNvPr id="518" name="Google Shape;518;p50"/>
            <p:cNvSpPr txBox="1"/>
            <p:nvPr/>
          </p:nvSpPr>
          <p:spPr>
            <a:xfrm>
              <a:off x="7223086" y="2392925"/>
              <a:ext cx="4282067" cy="422988"/>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sz="1400">
                <a:solidFill>
                  <a:srgbClr val="FFFFFF"/>
                </a:solidFill>
                <a:latin typeface="Trebuchet MS"/>
                <a:ea typeface="Trebuchet MS"/>
                <a:cs typeface="Trebuchet MS"/>
                <a:sym typeface="Trebuchet MS"/>
              </a:endParaRPr>
            </a:p>
          </p:txBody>
        </p:sp>
        <p:sp>
          <p:nvSpPr>
            <p:cNvPr id="519" name="Google Shape;519;p50"/>
            <p:cNvSpPr/>
            <p:nvPr/>
          </p:nvSpPr>
          <p:spPr>
            <a:xfrm>
              <a:off x="7223085" y="2783043"/>
              <a:ext cx="4282068" cy="4810169"/>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520" name="Google Shape;520;p50"/>
          <p:cNvSpPr txBox="1"/>
          <p:nvPr/>
        </p:nvSpPr>
        <p:spPr>
          <a:xfrm>
            <a:off x="593971" y="1999977"/>
            <a:ext cx="4917091"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&lt;</a:t>
            </a:r>
            <a:r>
              <a:rPr lang="en-US" sz="1800">
                <a:solidFill>
                  <a:srgbClr val="2AA198"/>
                </a:solidFill>
                <a:latin typeface="Consolas"/>
                <a:ea typeface="Consolas"/>
                <a:cs typeface="Consolas"/>
                <a:sym typeface="Consolas"/>
              </a:rPr>
              <a:t>html</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head</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title</a:t>
            </a:r>
            <a:r>
              <a:rPr lang="en-US" sz="1800">
                <a:solidFill>
                  <a:schemeClr val="dk1"/>
                </a:solidFill>
                <a:latin typeface="Consolas"/>
                <a:ea typeface="Consolas"/>
                <a:cs typeface="Consolas"/>
                <a:sym typeface="Consolas"/>
              </a:rPr>
              <a:t>&gt;Example&lt;/</a:t>
            </a:r>
            <a:r>
              <a:rPr lang="en-US" sz="1800">
                <a:solidFill>
                  <a:srgbClr val="2AA198"/>
                </a:solidFill>
                <a:latin typeface="Consolas"/>
                <a:ea typeface="Consolas"/>
                <a:cs typeface="Consolas"/>
                <a:sym typeface="Consolas"/>
              </a:rPr>
              <a:t>title</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head</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body</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p</a:t>
            </a:r>
            <a:r>
              <a:rPr lang="en-US" sz="1800">
                <a:solidFill>
                  <a:schemeClr val="dk1"/>
                </a:solidFill>
                <a:latin typeface="Consolas"/>
                <a:ea typeface="Consolas"/>
                <a:cs typeface="Consolas"/>
                <a:sym typeface="Consolas"/>
              </a:rPr>
              <a:t>&gt;This is an example page&lt;/</a:t>
            </a:r>
            <a:r>
              <a:rPr lang="en-US" sz="1800">
                <a:solidFill>
                  <a:srgbClr val="2AA198"/>
                </a:solidFill>
                <a:latin typeface="Consolas"/>
                <a:ea typeface="Consolas"/>
                <a:cs typeface="Consolas"/>
                <a:sym typeface="Consolas"/>
              </a:rPr>
              <a:t>p</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h1</a:t>
            </a:r>
            <a:r>
              <a:rPr lang="en-US" sz="1800">
                <a:solidFill>
                  <a:schemeClr val="dk1"/>
                </a:solidFill>
                <a:latin typeface="Consolas"/>
                <a:ea typeface="Consolas"/>
                <a:cs typeface="Consolas"/>
                <a:sym typeface="Consolas"/>
              </a:rPr>
              <a:t>&gt;Example Page&lt;/</a:t>
            </a:r>
            <a:r>
              <a:rPr lang="en-US" sz="1800">
                <a:solidFill>
                  <a:srgbClr val="2AA198"/>
                </a:solidFill>
                <a:latin typeface="Consolas"/>
                <a:ea typeface="Consolas"/>
                <a:cs typeface="Consolas"/>
                <a:sym typeface="Consolas"/>
              </a:rPr>
              <a:t>h1</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&lt;/</a:t>
            </a:r>
            <a:r>
              <a:rPr lang="en-US" sz="1800">
                <a:solidFill>
                  <a:srgbClr val="2AA198"/>
                </a:solidFill>
                <a:latin typeface="Consolas"/>
                <a:ea typeface="Consolas"/>
                <a:cs typeface="Consolas"/>
                <a:sym typeface="Consolas"/>
              </a:rPr>
              <a:t>body</a:t>
            </a:r>
            <a:r>
              <a:rPr lang="en-US" sz="1800">
                <a:solidFill>
                  <a:schemeClr val="dk1"/>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&lt;/</a:t>
            </a:r>
            <a:r>
              <a:rPr lang="en-US" sz="1800">
                <a:solidFill>
                  <a:srgbClr val="2AA198"/>
                </a:solidFill>
                <a:latin typeface="Consolas"/>
                <a:ea typeface="Consolas"/>
                <a:cs typeface="Consolas"/>
                <a:sym typeface="Consolas"/>
              </a:rPr>
              <a:t>html</a:t>
            </a:r>
            <a:r>
              <a:rPr lang="en-US" sz="1800">
                <a:solidFill>
                  <a:schemeClr val="dk1"/>
                </a:solidFill>
                <a:latin typeface="Consolas"/>
                <a:ea typeface="Consolas"/>
                <a:cs typeface="Consolas"/>
                <a:sym typeface="Consolas"/>
              </a:rPr>
              <a:t>&gt;</a:t>
            </a:r>
            <a:endParaRPr/>
          </a:p>
        </p:txBody>
      </p:sp>
      <p:sp>
        <p:nvSpPr>
          <p:cNvPr id="521" name="Google Shape;521;p50"/>
          <p:cNvSpPr/>
          <p:nvPr/>
        </p:nvSpPr>
        <p:spPr>
          <a:xfrm>
            <a:off x="8243722" y="1562550"/>
            <a:ext cx="1862387" cy="56207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Document Root</a:t>
            </a:r>
            <a:endParaRPr/>
          </a:p>
          <a:p>
            <a:pPr marL="0" marR="0" lvl="0" indent="0" algn="ctr" rtl="0">
              <a:spcBef>
                <a:spcPts val="0"/>
              </a:spcBef>
              <a:spcAft>
                <a:spcPts val="0"/>
              </a:spcAft>
              <a:buNone/>
            </a:pPr>
            <a:r>
              <a:rPr lang="en-US" sz="1200">
                <a:solidFill>
                  <a:schemeClr val="dk1"/>
                </a:solidFill>
                <a:latin typeface="Consolas"/>
                <a:ea typeface="Consolas"/>
                <a:cs typeface="Consolas"/>
                <a:sym typeface="Consolas"/>
              </a:rPr>
              <a:t>&lt;</a:t>
            </a:r>
            <a:r>
              <a:rPr lang="en-US" sz="1200">
                <a:solidFill>
                  <a:srgbClr val="2AA198"/>
                </a:solidFill>
                <a:latin typeface="Consolas"/>
                <a:ea typeface="Consolas"/>
                <a:cs typeface="Consolas"/>
                <a:sym typeface="Consolas"/>
              </a:rPr>
              <a:t>html</a:t>
            </a:r>
            <a:r>
              <a:rPr lang="en-US" sz="1200">
                <a:solidFill>
                  <a:schemeClr val="dk1"/>
                </a:solidFill>
                <a:latin typeface="Consolas"/>
                <a:ea typeface="Consolas"/>
                <a:cs typeface="Consolas"/>
                <a:sym typeface="Consolas"/>
              </a:rPr>
              <a:t>&gt;</a:t>
            </a:r>
            <a:endParaRPr/>
          </a:p>
        </p:txBody>
      </p:sp>
      <p:sp>
        <p:nvSpPr>
          <p:cNvPr id="522" name="Google Shape;522;p50"/>
          <p:cNvSpPr/>
          <p:nvPr/>
        </p:nvSpPr>
        <p:spPr>
          <a:xfrm>
            <a:off x="10396902" y="2487193"/>
            <a:ext cx="1311966" cy="56207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Element</a:t>
            </a:r>
            <a:endParaRPr/>
          </a:p>
          <a:p>
            <a:pPr marL="0" marR="0" lvl="0" indent="0" algn="ctr" rtl="0">
              <a:spcBef>
                <a:spcPts val="0"/>
              </a:spcBef>
              <a:spcAft>
                <a:spcPts val="0"/>
              </a:spcAft>
              <a:buNone/>
            </a:pPr>
            <a:r>
              <a:rPr lang="en-US" sz="1200">
                <a:solidFill>
                  <a:schemeClr val="dk1"/>
                </a:solidFill>
                <a:latin typeface="Consolas"/>
                <a:ea typeface="Consolas"/>
                <a:cs typeface="Consolas"/>
                <a:sym typeface="Consolas"/>
              </a:rPr>
              <a:t>&lt;</a:t>
            </a:r>
            <a:r>
              <a:rPr lang="en-US" sz="1200">
                <a:solidFill>
                  <a:srgbClr val="2AA198"/>
                </a:solidFill>
                <a:latin typeface="Consolas"/>
                <a:ea typeface="Consolas"/>
                <a:cs typeface="Consolas"/>
                <a:sym typeface="Consolas"/>
              </a:rPr>
              <a:t>body</a:t>
            </a:r>
            <a:r>
              <a:rPr lang="en-US" sz="1200">
                <a:solidFill>
                  <a:schemeClr val="dk1"/>
                </a:solidFill>
                <a:latin typeface="Consolas"/>
                <a:ea typeface="Consolas"/>
                <a:cs typeface="Consolas"/>
                <a:sym typeface="Consolas"/>
              </a:rPr>
              <a:t>&gt;</a:t>
            </a:r>
            <a:endParaRPr/>
          </a:p>
        </p:txBody>
      </p:sp>
      <p:sp>
        <p:nvSpPr>
          <p:cNvPr id="523" name="Google Shape;523;p50"/>
          <p:cNvSpPr/>
          <p:nvPr/>
        </p:nvSpPr>
        <p:spPr>
          <a:xfrm>
            <a:off x="6669362" y="2492561"/>
            <a:ext cx="1311966" cy="56207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Element</a:t>
            </a:r>
            <a:endParaRPr/>
          </a:p>
          <a:p>
            <a:pPr marL="0" marR="0" lvl="0" indent="0" algn="ctr" rtl="0">
              <a:spcBef>
                <a:spcPts val="0"/>
              </a:spcBef>
              <a:spcAft>
                <a:spcPts val="0"/>
              </a:spcAft>
              <a:buNone/>
            </a:pPr>
            <a:r>
              <a:rPr lang="en-US" sz="1200">
                <a:solidFill>
                  <a:schemeClr val="dk1"/>
                </a:solidFill>
                <a:latin typeface="Consolas"/>
                <a:ea typeface="Consolas"/>
                <a:cs typeface="Consolas"/>
                <a:sym typeface="Consolas"/>
              </a:rPr>
              <a:t>&lt;</a:t>
            </a:r>
            <a:r>
              <a:rPr lang="en-US" sz="1200">
                <a:solidFill>
                  <a:srgbClr val="2AA198"/>
                </a:solidFill>
                <a:latin typeface="Consolas"/>
                <a:ea typeface="Consolas"/>
                <a:cs typeface="Consolas"/>
                <a:sym typeface="Consolas"/>
              </a:rPr>
              <a:t>head</a:t>
            </a:r>
            <a:r>
              <a:rPr lang="en-US" sz="1200">
                <a:solidFill>
                  <a:schemeClr val="dk1"/>
                </a:solidFill>
                <a:latin typeface="Consolas"/>
                <a:ea typeface="Consolas"/>
                <a:cs typeface="Consolas"/>
                <a:sym typeface="Consolas"/>
              </a:rPr>
              <a:t>&gt;</a:t>
            </a:r>
            <a:endParaRPr/>
          </a:p>
        </p:txBody>
      </p:sp>
      <p:sp>
        <p:nvSpPr>
          <p:cNvPr id="524" name="Google Shape;524;p50"/>
          <p:cNvSpPr/>
          <p:nvPr/>
        </p:nvSpPr>
        <p:spPr>
          <a:xfrm>
            <a:off x="6669362" y="3429000"/>
            <a:ext cx="1311966" cy="56207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Element</a:t>
            </a:r>
            <a:endParaRPr/>
          </a:p>
          <a:p>
            <a:pPr marL="0" marR="0" lvl="0" indent="0" algn="ctr" rtl="0">
              <a:spcBef>
                <a:spcPts val="0"/>
              </a:spcBef>
              <a:spcAft>
                <a:spcPts val="0"/>
              </a:spcAft>
              <a:buNone/>
            </a:pPr>
            <a:r>
              <a:rPr lang="en-US" sz="1200">
                <a:solidFill>
                  <a:schemeClr val="dk1"/>
                </a:solidFill>
                <a:latin typeface="Consolas"/>
                <a:ea typeface="Consolas"/>
                <a:cs typeface="Consolas"/>
                <a:sym typeface="Consolas"/>
              </a:rPr>
              <a:t>&lt;</a:t>
            </a:r>
            <a:r>
              <a:rPr lang="en-US" sz="1200">
                <a:solidFill>
                  <a:srgbClr val="2AA198"/>
                </a:solidFill>
                <a:latin typeface="Consolas"/>
                <a:ea typeface="Consolas"/>
                <a:cs typeface="Consolas"/>
                <a:sym typeface="Consolas"/>
              </a:rPr>
              <a:t>title</a:t>
            </a:r>
            <a:r>
              <a:rPr lang="en-US" sz="1200">
                <a:solidFill>
                  <a:schemeClr val="dk1"/>
                </a:solidFill>
                <a:latin typeface="Consolas"/>
                <a:ea typeface="Consolas"/>
                <a:cs typeface="Consolas"/>
                <a:sym typeface="Consolas"/>
              </a:rPr>
              <a:t>&gt;</a:t>
            </a:r>
            <a:endParaRPr/>
          </a:p>
        </p:txBody>
      </p:sp>
      <p:sp>
        <p:nvSpPr>
          <p:cNvPr id="525" name="Google Shape;525;p50"/>
          <p:cNvSpPr/>
          <p:nvPr/>
        </p:nvSpPr>
        <p:spPr>
          <a:xfrm>
            <a:off x="10396902" y="3429000"/>
            <a:ext cx="1311966" cy="56207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Element</a:t>
            </a:r>
            <a:endParaRPr/>
          </a:p>
          <a:p>
            <a:pPr marL="0" marR="0" lvl="0" indent="0" algn="ctr" rtl="0">
              <a:spcBef>
                <a:spcPts val="0"/>
              </a:spcBef>
              <a:spcAft>
                <a:spcPts val="0"/>
              </a:spcAft>
              <a:buNone/>
            </a:pPr>
            <a:r>
              <a:rPr lang="en-US" sz="1200">
                <a:solidFill>
                  <a:schemeClr val="dk1"/>
                </a:solidFill>
                <a:latin typeface="Consolas"/>
                <a:ea typeface="Consolas"/>
                <a:cs typeface="Consolas"/>
                <a:sym typeface="Consolas"/>
              </a:rPr>
              <a:t>&lt;</a:t>
            </a:r>
            <a:r>
              <a:rPr lang="en-US" sz="1200">
                <a:solidFill>
                  <a:srgbClr val="2AA198"/>
                </a:solidFill>
                <a:latin typeface="Consolas"/>
                <a:ea typeface="Consolas"/>
                <a:cs typeface="Consolas"/>
                <a:sym typeface="Consolas"/>
              </a:rPr>
              <a:t>p</a:t>
            </a:r>
            <a:r>
              <a:rPr lang="en-US" sz="1200">
                <a:solidFill>
                  <a:schemeClr val="dk1"/>
                </a:solidFill>
                <a:latin typeface="Consolas"/>
                <a:ea typeface="Consolas"/>
                <a:cs typeface="Consolas"/>
                <a:sym typeface="Consolas"/>
              </a:rPr>
              <a:t>&gt;</a:t>
            </a:r>
            <a:endParaRPr/>
          </a:p>
        </p:txBody>
      </p:sp>
      <p:sp>
        <p:nvSpPr>
          <p:cNvPr id="526" name="Google Shape;526;p50"/>
          <p:cNvSpPr/>
          <p:nvPr/>
        </p:nvSpPr>
        <p:spPr>
          <a:xfrm>
            <a:off x="8588550" y="3429000"/>
            <a:ext cx="1311966" cy="56207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Element</a:t>
            </a:r>
            <a:endParaRPr/>
          </a:p>
          <a:p>
            <a:pPr marL="0" marR="0" lvl="0" indent="0" algn="ctr" rtl="0">
              <a:spcBef>
                <a:spcPts val="0"/>
              </a:spcBef>
              <a:spcAft>
                <a:spcPts val="0"/>
              </a:spcAft>
              <a:buNone/>
            </a:pPr>
            <a:r>
              <a:rPr lang="en-US" sz="1200">
                <a:solidFill>
                  <a:schemeClr val="dk1"/>
                </a:solidFill>
                <a:latin typeface="Consolas"/>
                <a:ea typeface="Consolas"/>
                <a:cs typeface="Consolas"/>
                <a:sym typeface="Consolas"/>
              </a:rPr>
              <a:t>&lt;</a:t>
            </a:r>
            <a:r>
              <a:rPr lang="en-US" sz="1200">
                <a:solidFill>
                  <a:srgbClr val="2AA198"/>
                </a:solidFill>
                <a:latin typeface="Consolas"/>
                <a:ea typeface="Consolas"/>
                <a:cs typeface="Consolas"/>
                <a:sym typeface="Consolas"/>
              </a:rPr>
              <a:t>h1</a:t>
            </a:r>
            <a:r>
              <a:rPr lang="en-US" sz="1200">
                <a:solidFill>
                  <a:schemeClr val="dk1"/>
                </a:solidFill>
                <a:latin typeface="Consolas"/>
                <a:ea typeface="Consolas"/>
                <a:cs typeface="Consolas"/>
                <a:sym typeface="Consolas"/>
              </a:rPr>
              <a:t>&gt;</a:t>
            </a:r>
            <a:endParaRPr/>
          </a:p>
        </p:txBody>
      </p:sp>
      <p:sp>
        <p:nvSpPr>
          <p:cNvPr id="527" name="Google Shape;527;p50"/>
          <p:cNvSpPr/>
          <p:nvPr/>
        </p:nvSpPr>
        <p:spPr>
          <a:xfrm>
            <a:off x="6669362" y="4365439"/>
            <a:ext cx="1311966" cy="92995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Text Node</a:t>
            </a:r>
            <a:endParaRPr/>
          </a:p>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“Example”</a:t>
            </a:r>
            <a:endParaRPr/>
          </a:p>
        </p:txBody>
      </p:sp>
      <p:sp>
        <p:nvSpPr>
          <p:cNvPr id="528" name="Google Shape;528;p50"/>
          <p:cNvSpPr/>
          <p:nvPr/>
        </p:nvSpPr>
        <p:spPr>
          <a:xfrm>
            <a:off x="10396902" y="4365611"/>
            <a:ext cx="1311966" cy="929958"/>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Text Node</a:t>
            </a:r>
            <a:endParaRPr/>
          </a:p>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“This is an example page”</a:t>
            </a:r>
            <a:endParaRPr/>
          </a:p>
        </p:txBody>
      </p:sp>
      <p:sp>
        <p:nvSpPr>
          <p:cNvPr id="529" name="Google Shape;529;p50"/>
          <p:cNvSpPr/>
          <p:nvPr/>
        </p:nvSpPr>
        <p:spPr>
          <a:xfrm>
            <a:off x="8588550" y="4365438"/>
            <a:ext cx="1311966" cy="929957"/>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Text Node</a:t>
            </a:r>
            <a:endParaRPr/>
          </a:p>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“Example page”</a:t>
            </a:r>
            <a:endParaRPr/>
          </a:p>
        </p:txBody>
      </p:sp>
      <p:cxnSp>
        <p:nvCxnSpPr>
          <p:cNvPr id="530" name="Google Shape;530;p50"/>
          <p:cNvCxnSpPr/>
          <p:nvPr/>
        </p:nvCxnSpPr>
        <p:spPr>
          <a:xfrm>
            <a:off x="10106109" y="2124626"/>
            <a:ext cx="290793" cy="362567"/>
          </a:xfrm>
          <a:prstGeom prst="straightConnector1">
            <a:avLst/>
          </a:prstGeom>
          <a:noFill/>
          <a:ln w="9525" cap="flat" cmpd="sng">
            <a:solidFill>
              <a:srgbClr val="444245"/>
            </a:solidFill>
            <a:prstDash val="solid"/>
            <a:round/>
            <a:headEnd type="none" w="sm" len="sm"/>
            <a:tailEnd type="none" w="sm" len="sm"/>
          </a:ln>
        </p:spPr>
      </p:cxnSp>
      <p:cxnSp>
        <p:nvCxnSpPr>
          <p:cNvPr id="531" name="Google Shape;531;p50"/>
          <p:cNvCxnSpPr/>
          <p:nvPr/>
        </p:nvCxnSpPr>
        <p:spPr>
          <a:xfrm flipH="1">
            <a:off x="7981328" y="2124626"/>
            <a:ext cx="262394" cy="352860"/>
          </a:xfrm>
          <a:prstGeom prst="straightConnector1">
            <a:avLst/>
          </a:prstGeom>
          <a:noFill/>
          <a:ln w="9525" cap="flat" cmpd="sng">
            <a:solidFill>
              <a:srgbClr val="444245"/>
            </a:solidFill>
            <a:prstDash val="solid"/>
            <a:round/>
            <a:headEnd type="none" w="sm" len="sm"/>
            <a:tailEnd type="none" w="sm" len="sm"/>
          </a:ln>
        </p:spPr>
      </p:cxnSp>
      <p:cxnSp>
        <p:nvCxnSpPr>
          <p:cNvPr id="532" name="Google Shape;532;p50"/>
          <p:cNvCxnSpPr>
            <a:endCxn id="524" idx="0"/>
          </p:cNvCxnSpPr>
          <p:nvPr/>
        </p:nvCxnSpPr>
        <p:spPr>
          <a:xfrm>
            <a:off x="7325345" y="3049200"/>
            <a:ext cx="0" cy="379800"/>
          </a:xfrm>
          <a:prstGeom prst="straightConnector1">
            <a:avLst/>
          </a:prstGeom>
          <a:noFill/>
          <a:ln w="9525" cap="flat" cmpd="sng">
            <a:solidFill>
              <a:srgbClr val="444245"/>
            </a:solidFill>
            <a:prstDash val="solid"/>
            <a:round/>
            <a:headEnd type="none" w="sm" len="sm"/>
            <a:tailEnd type="none" w="sm" len="sm"/>
          </a:ln>
        </p:spPr>
      </p:cxnSp>
      <p:cxnSp>
        <p:nvCxnSpPr>
          <p:cNvPr id="533" name="Google Shape;533;p50"/>
          <p:cNvCxnSpPr/>
          <p:nvPr/>
        </p:nvCxnSpPr>
        <p:spPr>
          <a:xfrm>
            <a:off x="7325345" y="3991076"/>
            <a:ext cx="0" cy="379731"/>
          </a:xfrm>
          <a:prstGeom prst="straightConnector1">
            <a:avLst/>
          </a:prstGeom>
          <a:noFill/>
          <a:ln w="9525" cap="flat" cmpd="sng">
            <a:solidFill>
              <a:srgbClr val="444245"/>
            </a:solidFill>
            <a:prstDash val="solid"/>
            <a:round/>
            <a:headEnd type="none" w="sm" len="sm"/>
            <a:tailEnd type="none" w="sm" len="sm"/>
          </a:ln>
        </p:spPr>
      </p:cxnSp>
      <p:cxnSp>
        <p:nvCxnSpPr>
          <p:cNvPr id="534" name="Google Shape;534;p50"/>
          <p:cNvCxnSpPr/>
          <p:nvPr/>
        </p:nvCxnSpPr>
        <p:spPr>
          <a:xfrm>
            <a:off x="9244533" y="3991076"/>
            <a:ext cx="0" cy="379731"/>
          </a:xfrm>
          <a:prstGeom prst="straightConnector1">
            <a:avLst/>
          </a:prstGeom>
          <a:noFill/>
          <a:ln w="9525" cap="flat" cmpd="sng">
            <a:solidFill>
              <a:srgbClr val="444245"/>
            </a:solidFill>
            <a:prstDash val="solid"/>
            <a:round/>
            <a:headEnd type="none" w="sm" len="sm"/>
            <a:tailEnd type="none" w="sm" len="sm"/>
          </a:ln>
        </p:spPr>
      </p:cxnSp>
      <p:cxnSp>
        <p:nvCxnSpPr>
          <p:cNvPr id="535" name="Google Shape;535;p50"/>
          <p:cNvCxnSpPr/>
          <p:nvPr/>
        </p:nvCxnSpPr>
        <p:spPr>
          <a:xfrm>
            <a:off x="11067279" y="3985708"/>
            <a:ext cx="0" cy="379731"/>
          </a:xfrm>
          <a:prstGeom prst="straightConnector1">
            <a:avLst/>
          </a:prstGeom>
          <a:noFill/>
          <a:ln w="9525" cap="flat" cmpd="sng">
            <a:solidFill>
              <a:srgbClr val="444245"/>
            </a:solidFill>
            <a:prstDash val="solid"/>
            <a:round/>
            <a:headEnd type="none" w="sm" len="sm"/>
            <a:tailEnd type="none" w="sm" len="sm"/>
          </a:ln>
        </p:spPr>
      </p:cxnSp>
      <p:cxnSp>
        <p:nvCxnSpPr>
          <p:cNvPr id="536" name="Google Shape;536;p50"/>
          <p:cNvCxnSpPr/>
          <p:nvPr/>
        </p:nvCxnSpPr>
        <p:spPr>
          <a:xfrm>
            <a:off x="11067279" y="3049268"/>
            <a:ext cx="0" cy="379731"/>
          </a:xfrm>
          <a:prstGeom prst="straightConnector1">
            <a:avLst/>
          </a:prstGeom>
          <a:noFill/>
          <a:ln w="9525" cap="flat" cmpd="sng">
            <a:solidFill>
              <a:srgbClr val="444245"/>
            </a:solidFill>
            <a:prstDash val="solid"/>
            <a:round/>
            <a:headEnd type="none" w="sm" len="sm"/>
            <a:tailEnd type="none" w="sm" len="sm"/>
          </a:ln>
        </p:spPr>
      </p:cxnSp>
      <p:cxnSp>
        <p:nvCxnSpPr>
          <p:cNvPr id="537" name="Google Shape;537;p50"/>
          <p:cNvCxnSpPr/>
          <p:nvPr/>
        </p:nvCxnSpPr>
        <p:spPr>
          <a:xfrm>
            <a:off x="9244533" y="3220278"/>
            <a:ext cx="0" cy="208721"/>
          </a:xfrm>
          <a:prstGeom prst="straightConnector1">
            <a:avLst/>
          </a:prstGeom>
          <a:noFill/>
          <a:ln w="9525" cap="flat" cmpd="sng">
            <a:solidFill>
              <a:srgbClr val="444245"/>
            </a:solidFill>
            <a:prstDash val="solid"/>
            <a:round/>
            <a:headEnd type="none" w="sm" len="sm"/>
            <a:tailEnd type="none" w="sm" len="sm"/>
          </a:ln>
        </p:spPr>
      </p:cxnSp>
      <p:cxnSp>
        <p:nvCxnSpPr>
          <p:cNvPr id="538" name="Google Shape;538;p50"/>
          <p:cNvCxnSpPr/>
          <p:nvPr/>
        </p:nvCxnSpPr>
        <p:spPr>
          <a:xfrm rot="10800000">
            <a:off x="9244534" y="3220278"/>
            <a:ext cx="1822745" cy="0"/>
          </a:xfrm>
          <a:prstGeom prst="straightConnector1">
            <a:avLst/>
          </a:prstGeom>
          <a:noFill/>
          <a:ln w="9525" cap="flat" cmpd="sng">
            <a:solidFill>
              <a:srgbClr val="444245"/>
            </a:solidFill>
            <a:prstDash val="solid"/>
            <a:round/>
            <a:headEnd type="none" w="sm" len="sm"/>
            <a:tailEnd type="none" w="sm" len="sm"/>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111"/>
          <p:cNvSpPr txBox="1"/>
          <p:nvPr/>
        </p:nvSpPr>
        <p:spPr>
          <a:xfrm>
            <a:off x="1359422" y="1185325"/>
            <a:ext cx="8470378"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A5A5A5"/>
                </a:solidFill>
                <a:latin typeface="Trebuchet MS"/>
                <a:ea typeface="Trebuchet MS"/>
                <a:cs typeface="Trebuchet MS"/>
                <a:sym typeface="Trebuchet MS"/>
              </a:rPr>
              <a:t>The event handler can call </a:t>
            </a:r>
            <a:r>
              <a:rPr lang="en-US" sz="1600">
                <a:solidFill>
                  <a:schemeClr val="accent5"/>
                </a:solidFill>
                <a:latin typeface="Trebuchet MS"/>
                <a:ea typeface="Trebuchet MS"/>
                <a:cs typeface="Trebuchet MS"/>
                <a:sym typeface="Trebuchet MS"/>
              </a:rPr>
              <a:t>preventDefault</a:t>
            </a:r>
            <a:r>
              <a:rPr lang="en-US" sz="1600">
                <a:solidFill>
                  <a:srgbClr val="A5A5A5"/>
                </a:solidFill>
                <a:latin typeface="Trebuchet MS"/>
                <a:ea typeface="Trebuchet MS"/>
                <a:cs typeface="Trebuchet MS"/>
                <a:sym typeface="Trebuchet MS"/>
              </a:rPr>
              <a:t> method on the custom event too.</a:t>
            </a:r>
            <a:endParaRPr sz="1600">
              <a:solidFill>
                <a:srgbClr val="A5A5A5"/>
              </a:solidFill>
              <a:latin typeface="Trebuchet MS"/>
              <a:ea typeface="Trebuchet MS"/>
              <a:cs typeface="Trebuchet MS"/>
              <a:sym typeface="Trebuchet MS"/>
            </a:endParaRPr>
          </a:p>
          <a:p>
            <a:pPr marL="0" marR="0" lvl="0" indent="0" algn="l" rtl="0">
              <a:spcBef>
                <a:spcPts val="0"/>
              </a:spcBef>
              <a:spcAft>
                <a:spcPts val="0"/>
              </a:spcAft>
              <a:buNone/>
            </a:pPr>
            <a:endParaRPr sz="1600">
              <a:solidFill>
                <a:srgbClr val="A5A5A5"/>
              </a:solidFill>
              <a:latin typeface="Trebuchet MS"/>
              <a:ea typeface="Trebuchet MS"/>
              <a:cs typeface="Trebuchet MS"/>
              <a:sym typeface="Trebuchet MS"/>
            </a:endParaRPr>
          </a:p>
          <a:p>
            <a:pPr marL="0" marR="0" lvl="0" indent="0" algn="l" rtl="0">
              <a:spcBef>
                <a:spcPts val="0"/>
              </a:spcBef>
              <a:spcAft>
                <a:spcPts val="0"/>
              </a:spcAft>
              <a:buNone/>
            </a:pPr>
            <a:r>
              <a:rPr lang="en-US" sz="1600">
                <a:solidFill>
                  <a:srgbClr val="A5A5A5"/>
                </a:solidFill>
                <a:latin typeface="Trebuchet MS"/>
                <a:ea typeface="Trebuchet MS"/>
                <a:cs typeface="Trebuchet MS"/>
                <a:sym typeface="Trebuchet MS"/>
              </a:rPr>
              <a:t>We can track if triggered event was cancelled via ( </a:t>
            </a:r>
            <a:r>
              <a:rPr lang="en-US" sz="1600">
                <a:solidFill>
                  <a:schemeClr val="accent5"/>
                </a:solidFill>
                <a:latin typeface="Trebuchet MS"/>
                <a:ea typeface="Trebuchet MS"/>
                <a:cs typeface="Trebuchet MS"/>
                <a:sym typeface="Trebuchet MS"/>
              </a:rPr>
              <a:t>dispatchEvent</a:t>
            </a:r>
            <a:r>
              <a:rPr lang="en-US" sz="1600">
                <a:solidFill>
                  <a:srgbClr val="A5A5A5"/>
                </a:solidFill>
                <a:latin typeface="Trebuchet MS"/>
                <a:ea typeface="Trebuchet MS"/>
                <a:cs typeface="Trebuchet MS"/>
                <a:sym typeface="Trebuchet MS"/>
              </a:rPr>
              <a:t> ) return value.</a:t>
            </a:r>
            <a:br>
              <a:rPr lang="en-US" sz="1600">
                <a:solidFill>
                  <a:srgbClr val="A5A5A5"/>
                </a:solidFill>
                <a:latin typeface="Trebuchet MS"/>
                <a:ea typeface="Trebuchet MS"/>
                <a:cs typeface="Trebuchet MS"/>
                <a:sym typeface="Trebuchet MS"/>
              </a:rPr>
            </a:br>
            <a:r>
              <a:rPr lang="en-US" sz="1600">
                <a:solidFill>
                  <a:srgbClr val="A5A5A5"/>
                </a:solidFill>
                <a:latin typeface="Trebuchet MS"/>
                <a:ea typeface="Trebuchet MS"/>
                <a:cs typeface="Trebuchet MS"/>
                <a:sym typeface="Trebuchet MS"/>
              </a:rPr>
              <a:t>It will be </a:t>
            </a:r>
            <a:r>
              <a:rPr lang="en-US" sz="1600">
                <a:solidFill>
                  <a:srgbClr val="CC7832"/>
                </a:solidFill>
                <a:latin typeface="Trebuchet MS"/>
                <a:ea typeface="Trebuchet MS"/>
                <a:cs typeface="Trebuchet MS"/>
                <a:sym typeface="Trebuchet MS"/>
              </a:rPr>
              <a:t>false </a:t>
            </a:r>
            <a:r>
              <a:rPr lang="en-US" sz="1600">
                <a:solidFill>
                  <a:srgbClr val="A5A5A5"/>
                </a:solidFill>
                <a:latin typeface="Trebuchet MS"/>
                <a:ea typeface="Trebuchet MS"/>
                <a:cs typeface="Trebuchet MS"/>
                <a:sym typeface="Trebuchet MS"/>
              </a:rPr>
              <a:t>if </a:t>
            </a:r>
            <a:r>
              <a:rPr lang="en-US" sz="1600">
                <a:solidFill>
                  <a:schemeClr val="accent5"/>
                </a:solidFill>
                <a:latin typeface="Trebuchet MS"/>
                <a:ea typeface="Trebuchet MS"/>
                <a:cs typeface="Trebuchet MS"/>
                <a:sym typeface="Trebuchet MS"/>
              </a:rPr>
              <a:t>preventDefault</a:t>
            </a:r>
            <a:r>
              <a:rPr lang="en-US" sz="1600" b="1">
                <a:solidFill>
                  <a:schemeClr val="accent2"/>
                </a:solidFill>
                <a:latin typeface="Trebuchet MS"/>
                <a:ea typeface="Trebuchet MS"/>
                <a:cs typeface="Trebuchet MS"/>
                <a:sym typeface="Trebuchet MS"/>
              </a:rPr>
              <a:t> </a:t>
            </a:r>
            <a:r>
              <a:rPr lang="en-US" sz="1600">
                <a:solidFill>
                  <a:srgbClr val="A5A5A5"/>
                </a:solidFill>
                <a:latin typeface="Trebuchet MS"/>
                <a:ea typeface="Trebuchet MS"/>
                <a:cs typeface="Trebuchet MS"/>
                <a:sym typeface="Trebuchet MS"/>
              </a:rPr>
              <a:t>was called.</a:t>
            </a:r>
            <a:br>
              <a:rPr lang="en-US" sz="1600">
                <a:solidFill>
                  <a:srgbClr val="A5A5A5"/>
                </a:solidFill>
                <a:latin typeface="Trebuchet MS"/>
                <a:ea typeface="Trebuchet MS"/>
                <a:cs typeface="Trebuchet MS"/>
                <a:sym typeface="Trebuchet MS"/>
              </a:rPr>
            </a:br>
            <a:r>
              <a:rPr lang="en-US" sz="1600">
                <a:solidFill>
                  <a:srgbClr val="A5A5A5"/>
                </a:solidFill>
                <a:latin typeface="Trebuchet MS"/>
                <a:ea typeface="Trebuchet MS"/>
                <a:cs typeface="Trebuchet MS"/>
                <a:sym typeface="Trebuchet MS"/>
              </a:rPr>
              <a:t>So to use false value in our checks, we need to invert the value.</a:t>
            </a:r>
            <a:endParaRPr/>
          </a:p>
        </p:txBody>
      </p:sp>
      <p:grpSp>
        <p:nvGrpSpPr>
          <p:cNvPr id="1235" name="Google Shape;1235;p111"/>
          <p:cNvGrpSpPr/>
          <p:nvPr/>
        </p:nvGrpSpPr>
        <p:grpSpPr>
          <a:xfrm>
            <a:off x="1618214" y="2560523"/>
            <a:ext cx="7337083" cy="3813477"/>
            <a:chOff x="7223086" y="2370697"/>
            <a:chExt cx="4282067" cy="2328510"/>
          </a:xfrm>
        </p:grpSpPr>
        <p:sp>
          <p:nvSpPr>
            <p:cNvPr id="1236" name="Google Shape;1236;p111"/>
            <p:cNvSpPr txBox="1"/>
            <p:nvPr/>
          </p:nvSpPr>
          <p:spPr>
            <a:xfrm>
              <a:off x="7223086" y="2370697"/>
              <a:ext cx="4282067" cy="340088"/>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237" name="Google Shape;1237;p111"/>
            <p:cNvSpPr/>
            <p:nvPr/>
          </p:nvSpPr>
          <p:spPr>
            <a:xfrm>
              <a:off x="7223086" y="2710785"/>
              <a:ext cx="4282067" cy="1988422"/>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238" name="Google Shape;1238;p111"/>
          <p:cNvSpPr/>
          <p:nvPr/>
        </p:nvSpPr>
        <p:spPr>
          <a:xfrm>
            <a:off x="1884451" y="3193604"/>
            <a:ext cx="6070541" cy="28007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268BD2"/>
                </a:solidFill>
                <a:latin typeface="Source Code Pro"/>
                <a:ea typeface="Source Code Pro"/>
                <a:cs typeface="Source Code Pro"/>
                <a:sym typeface="Source Code Pro"/>
              </a:rPr>
              <a:t>element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addEventListener</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'customEvent'</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function</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e</a:t>
            </a:r>
            <a:r>
              <a:rPr lang="en-US" sz="16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400">
                <a:solidFill>
                  <a:schemeClr val="dk1"/>
                </a:solidFill>
                <a:latin typeface="Trebuchet MS"/>
                <a:ea typeface="Trebuchet MS"/>
                <a:cs typeface="Trebuchet MS"/>
                <a:sym typeface="Trebuchet MS"/>
              </a:rPr>
              <a:t>     </a:t>
            </a:r>
            <a:r>
              <a:rPr lang="en-US" sz="1600" b="1" u="sng">
                <a:solidFill>
                  <a:srgbClr val="B58900"/>
                </a:solidFill>
                <a:latin typeface="Source Code Pro"/>
                <a:ea typeface="Source Code Pro"/>
                <a:cs typeface="Source Code Pro"/>
                <a:sym typeface="Source Code Pro"/>
              </a:rPr>
              <a:t>e</a:t>
            </a:r>
            <a:r>
              <a:rPr lang="en-US" sz="1600" b="1" u="sng">
                <a:solidFill>
                  <a:srgbClr val="535353"/>
                </a:solidFill>
                <a:latin typeface="Source Code Pro"/>
                <a:ea typeface="Source Code Pro"/>
                <a:cs typeface="Source Code Pro"/>
                <a:sym typeface="Source Code Pro"/>
              </a:rPr>
              <a:t>.</a:t>
            </a:r>
            <a:r>
              <a:rPr lang="en-US" sz="1600" b="1" u="sng">
                <a:solidFill>
                  <a:srgbClr val="2AA198"/>
                </a:solidFill>
                <a:latin typeface="Source Code Pro"/>
                <a:ea typeface="Source Code Pro"/>
                <a:cs typeface="Source Code Pro"/>
                <a:sym typeface="Source Code Pro"/>
              </a:rPr>
              <a:t>preventDefault</a:t>
            </a:r>
            <a:r>
              <a:rPr lang="en-US" sz="1600" b="1" u="sng">
                <a:solidFill>
                  <a:srgbClr val="535353"/>
                </a:solidFill>
                <a:latin typeface="Source Code Pro"/>
                <a:ea typeface="Source Code Pro"/>
                <a:cs typeface="Source Code Pro"/>
                <a:sym typeface="Source Code Pro"/>
              </a:rPr>
              <a:t>();</a:t>
            </a: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new</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'customEvent'</a:t>
            </a:r>
            <a:r>
              <a:rPr lang="en-US" sz="1600">
                <a:solidFill>
                  <a:srgbClr val="535353"/>
                </a:solidFill>
                <a:latin typeface="Source Code Pro"/>
                <a:ea typeface="Source Code Pro"/>
                <a:cs typeface="Source Code Pro"/>
                <a:sym typeface="Source Code Pro"/>
              </a:rPr>
              <a:t>, { </a:t>
            </a:r>
            <a:r>
              <a:rPr lang="en-US" sz="1600">
                <a:solidFill>
                  <a:srgbClr val="2AA198"/>
                </a:solidFill>
                <a:latin typeface="Source Code Pro"/>
                <a:ea typeface="Source Code Pro"/>
                <a:cs typeface="Source Code Pro"/>
                <a:sym typeface="Source Code Pro"/>
              </a:rPr>
              <a:t>cancelable</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true</a:t>
            </a:r>
            <a:r>
              <a:rPr lang="en-US" sz="16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cancelled = !</a:t>
            </a:r>
            <a:r>
              <a:rPr lang="en-US" sz="1600">
                <a:solidFill>
                  <a:srgbClr val="268BD2"/>
                </a:solidFill>
                <a:latin typeface="Source Code Pro"/>
                <a:ea typeface="Source Code Pro"/>
                <a:cs typeface="Source Code Pro"/>
                <a:sym typeface="Source Code Pro"/>
              </a:rPr>
              <a:t>element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dispatchEvent</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event </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CB4B16"/>
                </a:solidFill>
                <a:latin typeface="Source Code Pro"/>
                <a:ea typeface="Source Code Pro"/>
                <a:cs typeface="Source Code Pro"/>
                <a:sym typeface="Source Code Pro"/>
              </a:rPr>
              <a:t>if</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cancelled</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alert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'Event processing have been canceled'</a:t>
            </a: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else</a:t>
            </a:r>
            <a:r>
              <a:rPr lang="en-US" sz="16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alert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'Event successfully finished'</a:t>
            </a: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sz="1600" b="0" i="0">
              <a:solidFill>
                <a:srgbClr val="535353"/>
              </a:solidFill>
              <a:latin typeface="Source Code Pro"/>
              <a:ea typeface="Source Code Pro"/>
              <a:cs typeface="Source Code Pro"/>
              <a:sym typeface="Source Code Pro"/>
            </a:endParaRPr>
          </a:p>
        </p:txBody>
      </p:sp>
      <p:sp>
        <p:nvSpPr>
          <p:cNvPr id="1239" name="Google Shape;1239;p111"/>
          <p:cNvSpPr txBox="1">
            <a:spLocks noGrp="1"/>
          </p:cNvSpPr>
          <p:nvPr>
            <p:ph type="body" idx="1"/>
          </p:nvPr>
        </p:nvSpPr>
        <p:spPr>
          <a:xfrm>
            <a:off x="0" y="35066"/>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CANCEL EVENT PROCESSING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112"/>
          <p:cNvSpPr txBox="1"/>
          <p:nvPr/>
        </p:nvSpPr>
        <p:spPr>
          <a:xfrm>
            <a:off x="458792" y="1227682"/>
            <a:ext cx="6829401"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A5A5A5"/>
                </a:solidFill>
                <a:latin typeface="Trebuchet MS"/>
                <a:ea typeface="Trebuchet MS"/>
                <a:cs typeface="Trebuchet MS"/>
                <a:sym typeface="Trebuchet MS"/>
              </a:rPr>
              <a:t>Browser automatically adds next properties to event object:</a:t>
            </a:r>
            <a:endParaRPr/>
          </a:p>
          <a:p>
            <a:pPr marL="285750" marR="0" lvl="0" indent="-285750" algn="l" rtl="0">
              <a:lnSpc>
                <a:spcPct val="150000"/>
              </a:lnSpc>
              <a:spcBef>
                <a:spcPts val="0"/>
              </a:spcBef>
              <a:spcAft>
                <a:spcPts val="0"/>
              </a:spcAft>
              <a:buClr>
                <a:schemeClr val="accent2"/>
              </a:buClr>
              <a:buSzPts val="1600"/>
              <a:buFont typeface="Arial"/>
              <a:buChar char="•"/>
            </a:pPr>
            <a:r>
              <a:rPr lang="en-US" sz="1600">
                <a:solidFill>
                  <a:schemeClr val="accent2"/>
                </a:solidFill>
                <a:latin typeface="Trebuchet MS"/>
                <a:ea typeface="Trebuchet MS"/>
                <a:cs typeface="Trebuchet MS"/>
                <a:sym typeface="Trebuchet MS"/>
              </a:rPr>
              <a:t>isTrusted</a:t>
            </a:r>
            <a:r>
              <a:rPr lang="en-US" sz="1600">
                <a:solidFill>
                  <a:srgbClr val="A5A5A5"/>
                </a:solidFill>
                <a:latin typeface="Trebuchet MS"/>
                <a:ea typeface="Trebuchet MS"/>
                <a:cs typeface="Trebuchet MS"/>
                <a:sym typeface="Trebuchet MS"/>
              </a:rPr>
              <a:t> – false. ( Set to true for native browser’s event. )</a:t>
            </a:r>
            <a:endParaRPr/>
          </a:p>
          <a:p>
            <a:pPr marL="285750" marR="0" lvl="0" indent="-285750" algn="l" rtl="0">
              <a:lnSpc>
                <a:spcPct val="150000"/>
              </a:lnSpc>
              <a:spcBef>
                <a:spcPts val="0"/>
              </a:spcBef>
              <a:spcAft>
                <a:spcPts val="0"/>
              </a:spcAft>
              <a:buClr>
                <a:schemeClr val="accent2"/>
              </a:buClr>
              <a:buSzPts val="1600"/>
              <a:buFont typeface="Arial"/>
              <a:buChar char="•"/>
            </a:pPr>
            <a:r>
              <a:rPr lang="en-US" sz="1600">
                <a:solidFill>
                  <a:schemeClr val="accent2"/>
                </a:solidFill>
                <a:latin typeface="Trebuchet MS"/>
                <a:ea typeface="Trebuchet MS"/>
                <a:cs typeface="Trebuchet MS"/>
                <a:sym typeface="Trebuchet MS"/>
              </a:rPr>
              <a:t>target</a:t>
            </a:r>
            <a:r>
              <a:rPr lang="en-US" sz="1600">
                <a:solidFill>
                  <a:srgbClr val="A5A5A5"/>
                </a:solidFill>
                <a:latin typeface="Trebuchet MS"/>
                <a:ea typeface="Trebuchet MS"/>
                <a:cs typeface="Trebuchet MS"/>
                <a:sym typeface="Trebuchet MS"/>
              </a:rPr>
              <a:t> - null. This properties set when dispatchEvent will call.</a:t>
            </a:r>
            <a:endParaRPr/>
          </a:p>
          <a:p>
            <a:pPr marL="285750" marR="0" lvl="0" indent="-285750" algn="l" rtl="0">
              <a:lnSpc>
                <a:spcPct val="150000"/>
              </a:lnSpc>
              <a:spcBef>
                <a:spcPts val="0"/>
              </a:spcBef>
              <a:spcAft>
                <a:spcPts val="0"/>
              </a:spcAft>
              <a:buClr>
                <a:schemeClr val="accent2"/>
              </a:buClr>
              <a:buSzPts val="1600"/>
              <a:buFont typeface="Arial"/>
              <a:buChar char="•"/>
            </a:pPr>
            <a:r>
              <a:rPr lang="en-US" sz="1600">
                <a:solidFill>
                  <a:schemeClr val="accent2"/>
                </a:solidFill>
                <a:latin typeface="Trebuchet MS"/>
                <a:ea typeface="Trebuchet MS"/>
                <a:cs typeface="Trebuchet MS"/>
                <a:sym typeface="Trebuchet MS"/>
              </a:rPr>
              <a:t>type</a:t>
            </a:r>
            <a:r>
              <a:rPr lang="en-US" sz="1600">
                <a:solidFill>
                  <a:srgbClr val="A5A5A5"/>
                </a:solidFill>
                <a:latin typeface="Trebuchet MS"/>
                <a:ea typeface="Trebuchet MS"/>
                <a:cs typeface="Trebuchet MS"/>
                <a:sym typeface="Trebuchet MS"/>
              </a:rPr>
              <a:t> -  First argument from event constructor.</a:t>
            </a:r>
            <a:endParaRPr/>
          </a:p>
          <a:p>
            <a:pPr marL="285750" marR="0" lvl="0" indent="-285750" algn="l" rtl="0">
              <a:lnSpc>
                <a:spcPct val="150000"/>
              </a:lnSpc>
              <a:spcBef>
                <a:spcPts val="0"/>
              </a:spcBef>
              <a:spcAft>
                <a:spcPts val="0"/>
              </a:spcAft>
              <a:buClr>
                <a:schemeClr val="accent2"/>
              </a:buClr>
              <a:buSzPts val="1600"/>
              <a:buFont typeface="Arial"/>
              <a:buChar char="•"/>
            </a:pPr>
            <a:r>
              <a:rPr lang="en-US" sz="1600">
                <a:solidFill>
                  <a:schemeClr val="accent2"/>
                </a:solidFill>
                <a:latin typeface="Trebuchet MS"/>
                <a:ea typeface="Trebuchet MS"/>
                <a:cs typeface="Trebuchet MS"/>
                <a:sym typeface="Trebuchet MS"/>
              </a:rPr>
              <a:t>bubbles</a:t>
            </a:r>
            <a:r>
              <a:rPr lang="en-US" sz="1600">
                <a:solidFill>
                  <a:srgbClr val="A5A5A5"/>
                </a:solidFill>
                <a:latin typeface="Trebuchet MS"/>
                <a:ea typeface="Trebuchet MS"/>
                <a:cs typeface="Trebuchet MS"/>
                <a:sym typeface="Trebuchet MS"/>
              </a:rPr>
              <a:t>, </a:t>
            </a:r>
            <a:r>
              <a:rPr lang="en-US" sz="1600">
                <a:solidFill>
                  <a:schemeClr val="accent2"/>
                </a:solidFill>
                <a:latin typeface="Trebuchet MS"/>
                <a:ea typeface="Trebuchet MS"/>
                <a:cs typeface="Trebuchet MS"/>
                <a:sym typeface="Trebuchet MS"/>
              </a:rPr>
              <a:t>cancelable</a:t>
            </a:r>
            <a:r>
              <a:rPr lang="en-US" sz="1600">
                <a:solidFill>
                  <a:srgbClr val="A5A5A5"/>
                </a:solidFill>
                <a:latin typeface="Trebuchet MS"/>
                <a:ea typeface="Trebuchet MS"/>
                <a:cs typeface="Trebuchet MS"/>
                <a:sym typeface="Trebuchet MS"/>
              </a:rPr>
              <a:t> -  Second argument from event constructor or false by default.</a:t>
            </a:r>
            <a:endParaRPr/>
          </a:p>
          <a:p>
            <a:pPr marL="0" marR="0" lvl="0" indent="0" algn="l" rtl="0">
              <a:lnSpc>
                <a:spcPct val="150000"/>
              </a:lnSpc>
              <a:spcBef>
                <a:spcPts val="0"/>
              </a:spcBef>
              <a:spcAft>
                <a:spcPts val="0"/>
              </a:spcAft>
              <a:buNone/>
            </a:pPr>
            <a:r>
              <a:rPr lang="en-US" sz="1600">
                <a:solidFill>
                  <a:srgbClr val="A5A5A5"/>
                </a:solidFill>
                <a:latin typeface="Trebuchet MS"/>
                <a:ea typeface="Trebuchet MS"/>
                <a:cs typeface="Trebuchet MS"/>
                <a:sym typeface="Trebuchet MS"/>
              </a:rPr>
              <a:t>You can also add specific event properties:</a:t>
            </a:r>
            <a:endParaRPr/>
          </a:p>
        </p:txBody>
      </p:sp>
      <p:grpSp>
        <p:nvGrpSpPr>
          <p:cNvPr id="1246" name="Google Shape;1246;p112"/>
          <p:cNvGrpSpPr/>
          <p:nvPr/>
        </p:nvGrpSpPr>
        <p:grpSpPr>
          <a:xfrm>
            <a:off x="458792" y="4039121"/>
            <a:ext cx="6303301" cy="1950480"/>
            <a:chOff x="7223086" y="2370694"/>
            <a:chExt cx="4282067" cy="1910338"/>
          </a:xfrm>
        </p:grpSpPr>
        <p:sp>
          <p:nvSpPr>
            <p:cNvPr id="1247" name="Google Shape;1247;p112"/>
            <p:cNvSpPr txBox="1"/>
            <p:nvPr/>
          </p:nvSpPr>
          <p:spPr>
            <a:xfrm>
              <a:off x="7223086" y="2370694"/>
              <a:ext cx="4282067" cy="38785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248" name="Google Shape;1248;p112"/>
            <p:cNvSpPr/>
            <p:nvPr/>
          </p:nvSpPr>
          <p:spPr>
            <a:xfrm>
              <a:off x="7223086" y="2758544"/>
              <a:ext cx="4282067" cy="1522488"/>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249" name="Google Shape;1249;p112"/>
          <p:cNvSpPr/>
          <p:nvPr/>
        </p:nvSpPr>
        <p:spPr>
          <a:xfrm>
            <a:off x="642208" y="4687390"/>
            <a:ext cx="6119885"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new</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"click"</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bubbles</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true</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cancelable</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false</a:t>
            </a: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br>
              <a:rPr lang="en-US" sz="1600">
                <a:solidFill>
                  <a:srgbClr val="535353"/>
                </a:solidFill>
                <a:latin typeface="Source Code Pro"/>
                <a:ea typeface="Source Code Pro"/>
                <a:cs typeface="Source Code Pro"/>
                <a:sym typeface="Source Code Pro"/>
              </a:rPr>
            </a:b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clientX</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100</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268BD2"/>
                </a:solidFill>
                <a:latin typeface="Source Code Pro"/>
                <a:ea typeface="Source Code Pro"/>
                <a:cs typeface="Source Code Pro"/>
                <a:sym typeface="Source Code Pro"/>
              </a:rPr>
              <a:t>event</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clientY</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100</a:t>
            </a: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sz="1600" b="0" i="0">
              <a:solidFill>
                <a:srgbClr val="535353"/>
              </a:solidFill>
              <a:latin typeface="Source Code Pro"/>
              <a:ea typeface="Source Code Pro"/>
              <a:cs typeface="Source Code Pro"/>
              <a:sym typeface="Source Code Pro"/>
            </a:endParaRPr>
          </a:p>
        </p:txBody>
      </p:sp>
      <p:sp>
        <p:nvSpPr>
          <p:cNvPr id="1250" name="Google Shape;1250;p112"/>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EVENT OBJECT PROPERTIES</a:t>
            </a:r>
            <a:endParaRPr/>
          </a:p>
        </p:txBody>
      </p:sp>
      <p:sp>
        <p:nvSpPr>
          <p:cNvPr id="1251" name="Google Shape;1251;p112"/>
          <p:cNvSpPr txBox="1"/>
          <p:nvPr/>
        </p:nvSpPr>
        <p:spPr>
          <a:xfrm>
            <a:off x="7288193" y="1122387"/>
            <a:ext cx="4713307" cy="240065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dirty="0">
                <a:solidFill>
                  <a:srgbClr val="A5A5A5"/>
                </a:solidFill>
                <a:latin typeface="Trebuchet MS"/>
                <a:ea typeface="Trebuchet MS"/>
                <a:cs typeface="Trebuchet MS"/>
                <a:sym typeface="Trebuchet MS"/>
              </a:rPr>
              <a:t>For some event type specification defines specific event constructors. </a:t>
            </a:r>
            <a:endParaRPr dirty="0"/>
          </a:p>
          <a:p>
            <a:pPr marL="0" marR="0" lvl="0" indent="0" algn="l" rtl="0">
              <a:lnSpc>
                <a:spcPct val="150000"/>
              </a:lnSpc>
              <a:spcBef>
                <a:spcPts val="0"/>
              </a:spcBef>
              <a:spcAft>
                <a:spcPts val="0"/>
              </a:spcAft>
              <a:buNone/>
            </a:pPr>
            <a:r>
              <a:rPr lang="en-US" sz="1600" dirty="0">
                <a:solidFill>
                  <a:srgbClr val="A5A5A5"/>
                </a:solidFill>
                <a:latin typeface="Trebuchet MS"/>
                <a:ea typeface="Trebuchet MS"/>
                <a:cs typeface="Trebuchet MS"/>
                <a:sym typeface="Trebuchet MS"/>
              </a:rPr>
              <a:t>Some of them: </a:t>
            </a:r>
            <a:r>
              <a:rPr lang="en-US" sz="1800" b="1" dirty="0" err="1">
                <a:solidFill>
                  <a:srgbClr val="859900"/>
                </a:solidFill>
                <a:latin typeface="Source Code Pro"/>
                <a:ea typeface="Source Code Pro"/>
                <a:cs typeface="Source Code Pro"/>
                <a:sym typeface="Source Code Pro"/>
              </a:rPr>
              <a:t>FocusEvent</a:t>
            </a:r>
            <a:r>
              <a:rPr lang="en-US" sz="1800" b="1" dirty="0">
                <a:solidFill>
                  <a:srgbClr val="859900"/>
                </a:solidFill>
                <a:latin typeface="Source Code Pro"/>
                <a:ea typeface="Source Code Pro"/>
                <a:cs typeface="Source Code Pro"/>
                <a:sym typeface="Source Code Pro"/>
              </a:rPr>
              <a:t>, </a:t>
            </a:r>
            <a:r>
              <a:rPr lang="en-US" sz="1800" b="1" dirty="0" err="1">
                <a:solidFill>
                  <a:srgbClr val="859900"/>
                </a:solidFill>
                <a:latin typeface="Source Code Pro"/>
                <a:ea typeface="Source Code Pro"/>
                <a:cs typeface="Source Code Pro"/>
                <a:sym typeface="Source Code Pro"/>
              </a:rPr>
              <a:t>MouseEvent</a:t>
            </a:r>
            <a:r>
              <a:rPr lang="en-US" sz="1800" b="1" dirty="0">
                <a:solidFill>
                  <a:srgbClr val="859900"/>
                </a:solidFill>
                <a:latin typeface="Source Code Pro"/>
                <a:ea typeface="Source Code Pro"/>
                <a:cs typeface="Source Code Pro"/>
                <a:sym typeface="Source Code Pro"/>
              </a:rPr>
              <a:t>, </a:t>
            </a:r>
            <a:r>
              <a:rPr lang="en-US" sz="1800" b="1" dirty="0" err="1">
                <a:solidFill>
                  <a:srgbClr val="859900"/>
                </a:solidFill>
                <a:latin typeface="Source Code Pro"/>
                <a:ea typeface="Source Code Pro"/>
                <a:cs typeface="Source Code Pro"/>
                <a:sym typeface="Source Code Pro"/>
              </a:rPr>
              <a:t>WheelEvent</a:t>
            </a:r>
            <a:r>
              <a:rPr lang="en-US" sz="1800" b="1" dirty="0">
                <a:solidFill>
                  <a:srgbClr val="859900"/>
                </a:solidFill>
                <a:latin typeface="Source Code Pro"/>
                <a:ea typeface="Source Code Pro"/>
                <a:cs typeface="Source Code Pro"/>
                <a:sym typeface="Source Code Pro"/>
              </a:rPr>
              <a:t>, </a:t>
            </a:r>
            <a:r>
              <a:rPr lang="en-US" sz="1800" b="1" dirty="0" err="1">
                <a:solidFill>
                  <a:srgbClr val="859900"/>
                </a:solidFill>
                <a:latin typeface="Source Code Pro"/>
                <a:ea typeface="Source Code Pro"/>
                <a:cs typeface="Source Code Pro"/>
                <a:sym typeface="Source Code Pro"/>
              </a:rPr>
              <a:t>KeyboardEvent</a:t>
            </a:r>
            <a:r>
              <a:rPr lang="en-US" sz="1800" b="1" dirty="0">
                <a:solidFill>
                  <a:srgbClr val="859900"/>
                </a:solidFill>
                <a:latin typeface="Source Code Pro"/>
                <a:ea typeface="Source Code Pro"/>
                <a:cs typeface="Source Code Pro"/>
                <a:sym typeface="Source Code Pro"/>
              </a:rPr>
              <a:t>. </a:t>
            </a:r>
            <a:endParaRPr dirty="0"/>
          </a:p>
          <a:p>
            <a:pPr marL="0" marR="0" lvl="0" indent="0" algn="l" rtl="0">
              <a:lnSpc>
                <a:spcPct val="150000"/>
              </a:lnSpc>
              <a:spcBef>
                <a:spcPts val="0"/>
              </a:spcBef>
              <a:spcAft>
                <a:spcPts val="0"/>
              </a:spcAft>
              <a:buNone/>
            </a:pPr>
            <a:r>
              <a:rPr lang="en-US" sz="1600" dirty="0">
                <a:solidFill>
                  <a:srgbClr val="A5A5A5"/>
                </a:solidFill>
                <a:latin typeface="Trebuchet MS"/>
                <a:ea typeface="Trebuchet MS"/>
                <a:cs typeface="Trebuchet MS"/>
                <a:sym typeface="Trebuchet MS"/>
              </a:rPr>
              <a:t>Specific constructor allows you to specify default properties for event object.</a:t>
            </a:r>
            <a:endParaRPr dirty="0"/>
          </a:p>
        </p:txBody>
      </p:sp>
      <p:grpSp>
        <p:nvGrpSpPr>
          <p:cNvPr id="1252" name="Google Shape;1252;p112"/>
          <p:cNvGrpSpPr/>
          <p:nvPr/>
        </p:nvGrpSpPr>
        <p:grpSpPr>
          <a:xfrm>
            <a:off x="7288193" y="3704821"/>
            <a:ext cx="4098230" cy="2574798"/>
            <a:chOff x="7223086" y="2370695"/>
            <a:chExt cx="4282067" cy="2257025"/>
          </a:xfrm>
        </p:grpSpPr>
        <p:sp>
          <p:nvSpPr>
            <p:cNvPr id="1253" name="Google Shape;1253;p112"/>
            <p:cNvSpPr txBox="1"/>
            <p:nvPr/>
          </p:nvSpPr>
          <p:spPr>
            <a:xfrm>
              <a:off x="7223086" y="2370695"/>
              <a:ext cx="4282067" cy="259123"/>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254" name="Google Shape;1254;p112"/>
            <p:cNvSpPr/>
            <p:nvPr/>
          </p:nvSpPr>
          <p:spPr>
            <a:xfrm>
              <a:off x="7223086" y="2639298"/>
              <a:ext cx="4282067" cy="1988422"/>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255" name="Google Shape;1255;p112"/>
          <p:cNvSpPr/>
          <p:nvPr/>
        </p:nvSpPr>
        <p:spPr>
          <a:xfrm>
            <a:off x="7482875" y="4052563"/>
            <a:ext cx="3673365" cy="20621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CB4B16"/>
                </a:solidFill>
                <a:latin typeface="Source Code Pro"/>
                <a:ea typeface="Source Code Pro"/>
                <a:cs typeface="Source Code Pro"/>
                <a:sym typeface="Source Code Pro"/>
              </a:rPr>
              <a:t>var</a:t>
            </a: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e</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new</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MouseEvent</a:t>
            </a:r>
            <a:r>
              <a:rPr lang="en-US" sz="1600">
                <a:solidFill>
                  <a:srgbClr val="535353"/>
                </a:solidFill>
                <a:latin typeface="Source Code Pro"/>
                <a:ea typeface="Source Code Pro"/>
                <a:cs typeface="Source Code Pro"/>
                <a:sym typeface="Source Code Pro"/>
              </a:rPr>
              <a:t>(</a:t>
            </a:r>
            <a:r>
              <a:rPr lang="en-US" sz="1600">
                <a:solidFill>
                  <a:srgbClr val="859900"/>
                </a:solidFill>
                <a:latin typeface="Source Code Pro"/>
                <a:ea typeface="Source Code Pro"/>
                <a:cs typeface="Source Code Pro"/>
                <a:sym typeface="Source Code Pro"/>
              </a:rPr>
              <a:t>"click"</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bubbles</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true</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cancelable</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true</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clientX</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100</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2AA198"/>
                </a:solidFill>
                <a:latin typeface="Source Code Pro"/>
                <a:ea typeface="Source Code Pro"/>
                <a:cs typeface="Source Code Pro"/>
                <a:sym typeface="Source Code Pro"/>
              </a:rPr>
              <a:t>clientY</a:t>
            </a:r>
            <a:r>
              <a:rPr lang="en-US" sz="1600">
                <a:solidFill>
                  <a:srgbClr val="535353"/>
                </a:solidFill>
                <a:latin typeface="Source Code Pro"/>
                <a:ea typeface="Source Code Pro"/>
                <a:cs typeface="Source Code Pro"/>
                <a:sym typeface="Source Code Pro"/>
              </a:rPr>
              <a:t>: </a:t>
            </a:r>
            <a:r>
              <a:rPr lang="en-US" sz="1600">
                <a:solidFill>
                  <a:srgbClr val="D33682"/>
                </a:solidFill>
                <a:latin typeface="Source Code Pro"/>
                <a:ea typeface="Source Code Pro"/>
                <a:cs typeface="Source Code Pro"/>
                <a:sym typeface="Source Code Pro"/>
              </a:rPr>
              <a:t>100</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br>
              <a:rPr lang="en-US" sz="1600">
                <a:solidFill>
                  <a:srgbClr val="535353"/>
                </a:solidFill>
                <a:latin typeface="Source Code Pro"/>
                <a:ea typeface="Source Code Pro"/>
                <a:cs typeface="Source Code Pro"/>
                <a:sym typeface="Source Code Pro"/>
              </a:rPr>
            </a:br>
            <a:r>
              <a:rPr lang="en-US" sz="1600">
                <a:solidFill>
                  <a:srgbClr val="268BD2"/>
                </a:solidFill>
                <a:latin typeface="Source Code Pro"/>
                <a:ea typeface="Source Code Pro"/>
                <a:cs typeface="Source Code Pro"/>
                <a:sym typeface="Source Code Pro"/>
              </a:rPr>
              <a:t>alert</a:t>
            </a:r>
            <a:r>
              <a:rPr lang="en-US" sz="1600">
                <a:solidFill>
                  <a:srgbClr val="535353"/>
                </a:solidFill>
                <a:latin typeface="Source Code Pro"/>
                <a:ea typeface="Source Code Pro"/>
                <a:cs typeface="Source Code Pro"/>
                <a:sym typeface="Source Code Pro"/>
              </a:rPr>
              <a:t>( </a:t>
            </a:r>
            <a:r>
              <a:rPr lang="en-US" sz="1600">
                <a:solidFill>
                  <a:srgbClr val="268BD2"/>
                </a:solidFill>
                <a:latin typeface="Source Code Pro"/>
                <a:ea typeface="Source Code Pro"/>
                <a:cs typeface="Source Code Pro"/>
                <a:sym typeface="Source Code Pro"/>
              </a:rPr>
              <a:t>e</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clientX</a:t>
            </a:r>
            <a:r>
              <a:rPr lang="en-US" sz="1600">
                <a:solidFill>
                  <a:srgbClr val="535353"/>
                </a:solidFill>
                <a:latin typeface="Source Code Pro"/>
                <a:ea typeface="Source Code Pro"/>
                <a:cs typeface="Source Code Pro"/>
                <a:sym typeface="Source Code Pro"/>
              </a:rPr>
              <a:t> ); </a:t>
            </a:r>
            <a:r>
              <a:rPr lang="en-US" sz="1600" i="1">
                <a:solidFill>
                  <a:srgbClr val="586E75"/>
                </a:solidFill>
                <a:latin typeface="Source Code Pro"/>
                <a:ea typeface="Source Code Pro"/>
                <a:cs typeface="Source Code Pro"/>
                <a:sym typeface="Source Code Pro"/>
              </a:rPr>
              <a:t>// 100</a:t>
            </a:r>
            <a:endParaRPr sz="1600">
              <a:solidFill>
                <a:srgbClr val="535353"/>
              </a:solidFill>
              <a:latin typeface="Source Code Pro"/>
              <a:ea typeface="Source Code Pro"/>
              <a:cs typeface="Source Code Pro"/>
              <a:sym typeface="Source Code Pro"/>
            </a:endParaRPr>
          </a:p>
        </p:txBody>
      </p:sp>
      <p:sp>
        <p:nvSpPr>
          <p:cNvPr id="1256" name="Google Shape;1256;p112"/>
          <p:cNvSpPr txBox="1"/>
          <p:nvPr/>
        </p:nvSpPr>
        <p:spPr>
          <a:xfrm>
            <a:off x="6762093" y="0"/>
            <a:ext cx="5429907"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Arial Black"/>
                <a:ea typeface="Arial Black"/>
                <a:cs typeface="Arial Black"/>
                <a:sym typeface="Arial Black"/>
              </a:rPr>
              <a:t>SPECIFIC EVENT CONSTRUCTORS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13"/>
          <p:cNvSpPr txBox="1">
            <a:spLocks noGrp="1"/>
          </p:cNvSpPr>
          <p:nvPr>
            <p:ph type="title"/>
          </p:nvPr>
        </p:nvSpPr>
        <p:spPr>
          <a:xfrm>
            <a:off x="1163206" y="3826604"/>
            <a:ext cx="5890202"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DOCUMENT EVENTS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14"/>
          <p:cNvSpPr txBox="1"/>
          <p:nvPr/>
        </p:nvSpPr>
        <p:spPr>
          <a:xfrm>
            <a:off x="205216" y="1003849"/>
            <a:ext cx="11026598" cy="415498"/>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400" b="1">
                <a:solidFill>
                  <a:srgbClr val="A5A5A5"/>
                </a:solidFill>
                <a:latin typeface="Trebuchet MS"/>
                <a:ea typeface="Trebuchet MS"/>
                <a:cs typeface="Trebuchet MS"/>
                <a:sym typeface="Trebuchet MS"/>
              </a:rPr>
              <a:t>The simple stages of the HTML-document lifecycle:</a:t>
            </a:r>
            <a:endParaRPr sz="1400">
              <a:solidFill>
                <a:srgbClr val="A5A5A5"/>
              </a:solidFill>
              <a:latin typeface="Trebuchet MS"/>
              <a:ea typeface="Trebuchet MS"/>
              <a:cs typeface="Trebuchet MS"/>
              <a:sym typeface="Trebuchet MS"/>
            </a:endParaRPr>
          </a:p>
        </p:txBody>
      </p:sp>
      <p:grpSp>
        <p:nvGrpSpPr>
          <p:cNvPr id="1268" name="Google Shape;1268;p114"/>
          <p:cNvGrpSpPr/>
          <p:nvPr/>
        </p:nvGrpSpPr>
        <p:grpSpPr>
          <a:xfrm>
            <a:off x="2303421" y="1242637"/>
            <a:ext cx="7416823" cy="1603335"/>
            <a:chOff x="0" y="0"/>
            <a:chExt cx="7416823" cy="1603335"/>
          </a:xfrm>
        </p:grpSpPr>
        <p:sp>
          <p:nvSpPr>
            <p:cNvPr id="1269" name="Google Shape;1269;p114"/>
            <p:cNvSpPr/>
            <p:nvPr/>
          </p:nvSpPr>
          <p:spPr>
            <a:xfrm>
              <a:off x="1080464" y="0"/>
              <a:ext cx="6304300" cy="1603335"/>
            </a:xfrm>
            <a:prstGeom prst="rightArrow">
              <a:avLst>
                <a:gd name="adj1" fmla="val 50000"/>
                <a:gd name="adj2" fmla="val 50000"/>
              </a:avLst>
            </a:prstGeom>
            <a:solidFill>
              <a:srgbClr val="BFBFBF">
                <a:alpha val="2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14"/>
            <p:cNvSpPr/>
            <p:nvPr/>
          </p:nvSpPr>
          <p:spPr>
            <a:xfrm>
              <a:off x="0" y="481000"/>
              <a:ext cx="2225047" cy="64133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14"/>
            <p:cNvSpPr txBox="1"/>
            <p:nvPr/>
          </p:nvSpPr>
          <p:spPr>
            <a:xfrm>
              <a:off x="31307" y="512307"/>
              <a:ext cx="2162433" cy="57872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Trebuchet MS"/>
                <a:buNone/>
              </a:pPr>
              <a:r>
                <a:rPr lang="en-US" sz="1600" b="1">
                  <a:solidFill>
                    <a:schemeClr val="lt1"/>
                  </a:solidFill>
                  <a:latin typeface="Trebuchet MS"/>
                  <a:ea typeface="Trebuchet MS"/>
                  <a:cs typeface="Trebuchet MS"/>
                  <a:sym typeface="Trebuchet MS"/>
                </a:rPr>
                <a:t>DOMContentLoaded</a:t>
              </a:r>
              <a:endParaRPr/>
            </a:p>
          </p:txBody>
        </p:sp>
        <p:sp>
          <p:nvSpPr>
            <p:cNvPr id="1272" name="Google Shape;1272;p114"/>
            <p:cNvSpPr/>
            <p:nvPr/>
          </p:nvSpPr>
          <p:spPr>
            <a:xfrm>
              <a:off x="2595888" y="481000"/>
              <a:ext cx="2225047" cy="6413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14"/>
            <p:cNvSpPr txBox="1"/>
            <p:nvPr/>
          </p:nvSpPr>
          <p:spPr>
            <a:xfrm>
              <a:off x="2627195" y="512307"/>
              <a:ext cx="2162433" cy="578720"/>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Trebuchet MS"/>
                <a:buNone/>
              </a:pPr>
              <a:r>
                <a:rPr lang="en-US" sz="1800" b="1">
                  <a:solidFill>
                    <a:schemeClr val="lt1"/>
                  </a:solidFill>
                  <a:latin typeface="Trebuchet MS"/>
                  <a:ea typeface="Trebuchet MS"/>
                  <a:cs typeface="Trebuchet MS"/>
                  <a:sym typeface="Trebuchet MS"/>
                </a:rPr>
                <a:t>Load</a:t>
              </a:r>
              <a:endParaRPr sz="1800" b="1">
                <a:solidFill>
                  <a:schemeClr val="lt1"/>
                </a:solidFill>
                <a:latin typeface="Trebuchet MS"/>
                <a:ea typeface="Trebuchet MS"/>
                <a:cs typeface="Trebuchet MS"/>
                <a:sym typeface="Trebuchet MS"/>
              </a:endParaRPr>
            </a:p>
          </p:txBody>
        </p:sp>
        <p:sp>
          <p:nvSpPr>
            <p:cNvPr id="1274" name="Google Shape;1274;p114"/>
            <p:cNvSpPr/>
            <p:nvPr/>
          </p:nvSpPr>
          <p:spPr>
            <a:xfrm>
              <a:off x="5191776" y="481000"/>
              <a:ext cx="2225047" cy="641334"/>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14"/>
            <p:cNvSpPr txBox="1"/>
            <p:nvPr/>
          </p:nvSpPr>
          <p:spPr>
            <a:xfrm>
              <a:off x="5223083" y="512307"/>
              <a:ext cx="2162433" cy="57872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Trebuchet MS"/>
                <a:buNone/>
              </a:pPr>
              <a:r>
                <a:rPr lang="en-US" sz="1600" b="1">
                  <a:solidFill>
                    <a:schemeClr val="lt1"/>
                  </a:solidFill>
                  <a:latin typeface="Trebuchet MS"/>
                  <a:ea typeface="Trebuchet MS"/>
                  <a:cs typeface="Trebuchet MS"/>
                  <a:sym typeface="Trebuchet MS"/>
                </a:rPr>
                <a:t>beforeunload/unload</a:t>
              </a:r>
              <a:endParaRPr/>
            </a:p>
          </p:txBody>
        </p:sp>
      </p:grpSp>
      <p:sp>
        <p:nvSpPr>
          <p:cNvPr id="1276" name="Google Shape;1276;p114"/>
          <p:cNvSpPr txBox="1"/>
          <p:nvPr/>
        </p:nvSpPr>
        <p:spPr>
          <a:xfrm>
            <a:off x="556028" y="2893290"/>
            <a:ext cx="5719651" cy="170816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DOMContentLoaded</a:t>
            </a:r>
            <a:r>
              <a:rPr lang="en-US" sz="1400">
                <a:solidFill>
                  <a:srgbClr val="A5A5A5"/>
                </a:solidFill>
                <a:latin typeface="Trebuchet MS"/>
                <a:ea typeface="Trebuchet MS"/>
                <a:cs typeface="Trebuchet MS"/>
                <a:sym typeface="Trebuchet MS"/>
              </a:rPr>
              <a:t> – All DOM-elements created and avalible to find and working with. But some of styles and images can continue loading. </a:t>
            </a:r>
            <a:r>
              <a:rPr lang="en-US" sz="1400" b="1" u="sng">
                <a:solidFill>
                  <a:srgbClr val="B8CD7B"/>
                </a:solidFill>
                <a:latin typeface="Trebuchet MS"/>
                <a:ea typeface="Trebuchet MS"/>
                <a:cs typeface="Trebuchet MS"/>
                <a:sym typeface="Trebuchet MS"/>
              </a:rPr>
              <a:t>MANIPULATE YOUR DOM AFTER THIS EVENT</a:t>
            </a:r>
            <a:endParaRPr/>
          </a:p>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Load</a:t>
            </a:r>
            <a:r>
              <a:rPr lang="en-US" sz="1400">
                <a:solidFill>
                  <a:srgbClr val="A5A5A5"/>
                </a:solidFill>
                <a:latin typeface="Trebuchet MS"/>
                <a:ea typeface="Trebuchet MS"/>
                <a:cs typeface="Trebuchet MS"/>
                <a:sym typeface="Trebuchet MS"/>
              </a:rPr>
              <a:t> – The page and all resources were loaded.</a:t>
            </a:r>
            <a:endParaRPr sz="1400">
              <a:solidFill>
                <a:srgbClr val="A5A5A5"/>
              </a:solidFill>
              <a:latin typeface="Trebuchet MS"/>
              <a:ea typeface="Trebuchet MS"/>
              <a:cs typeface="Trebuchet MS"/>
              <a:sym typeface="Trebuchet MS"/>
            </a:endParaRPr>
          </a:p>
          <a:p>
            <a:pPr marL="285750" marR="0" lvl="0" indent="-285750" algn="l" rtl="0">
              <a:lnSpc>
                <a:spcPct val="150000"/>
              </a:lnSpc>
              <a:spcBef>
                <a:spcPts val="0"/>
              </a:spcBef>
              <a:spcAft>
                <a:spcPts val="0"/>
              </a:spcAft>
              <a:buClr>
                <a:schemeClr val="accent2"/>
              </a:buClr>
              <a:buSzPts val="1400"/>
              <a:buFont typeface="Arial"/>
              <a:buChar char="•"/>
            </a:pPr>
            <a:r>
              <a:rPr lang="en-US" sz="1400">
                <a:solidFill>
                  <a:schemeClr val="accent2"/>
                </a:solidFill>
                <a:latin typeface="Trebuchet MS"/>
                <a:ea typeface="Trebuchet MS"/>
                <a:cs typeface="Trebuchet MS"/>
                <a:sym typeface="Trebuchet MS"/>
              </a:rPr>
              <a:t>beforeunload/unload </a:t>
            </a:r>
            <a:r>
              <a:rPr lang="en-US" sz="1400">
                <a:solidFill>
                  <a:srgbClr val="A5A5A5"/>
                </a:solidFill>
                <a:latin typeface="Trebuchet MS"/>
                <a:ea typeface="Trebuchet MS"/>
                <a:cs typeface="Trebuchet MS"/>
                <a:sym typeface="Trebuchet MS"/>
              </a:rPr>
              <a:t>- is triggered when user leave the page. </a:t>
            </a:r>
            <a:endParaRPr sz="1400">
              <a:solidFill>
                <a:schemeClr val="accent2"/>
              </a:solidFill>
              <a:latin typeface="Trebuchet MS"/>
              <a:ea typeface="Trebuchet MS"/>
              <a:cs typeface="Trebuchet MS"/>
              <a:sym typeface="Trebuchet MS"/>
            </a:endParaRPr>
          </a:p>
        </p:txBody>
      </p:sp>
      <p:sp>
        <p:nvSpPr>
          <p:cNvPr id="1277" name="Google Shape;1277;p114"/>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DOCUMENT LOADING</a:t>
            </a:r>
            <a:endParaRPr/>
          </a:p>
        </p:txBody>
      </p:sp>
      <p:grpSp>
        <p:nvGrpSpPr>
          <p:cNvPr id="1278" name="Google Shape;1278;p114"/>
          <p:cNvGrpSpPr/>
          <p:nvPr/>
        </p:nvGrpSpPr>
        <p:grpSpPr>
          <a:xfrm>
            <a:off x="849347" y="4711871"/>
            <a:ext cx="4869168" cy="338554"/>
            <a:chOff x="6587834" y="4123246"/>
            <a:chExt cx="4869168" cy="338554"/>
          </a:xfrm>
        </p:grpSpPr>
        <p:sp>
          <p:nvSpPr>
            <p:cNvPr id="1279" name="Google Shape;1279;p114"/>
            <p:cNvSpPr txBox="1"/>
            <p:nvPr/>
          </p:nvSpPr>
          <p:spPr>
            <a:xfrm>
              <a:off x="6587834" y="4123246"/>
              <a:ext cx="4869168" cy="338554"/>
            </a:xfrm>
            <a:prstGeom prst="rect">
              <a:avLst/>
            </a:prstGeom>
            <a:noFill/>
            <a:ln>
              <a:noFill/>
            </a:ln>
          </p:spPr>
          <p:txBody>
            <a:bodyPr spcFirstLastPara="1" wrap="square" lIns="91425" tIns="45700" rIns="91425" bIns="45700" anchor="t" anchorCtr="0">
              <a:noAutofit/>
            </a:bodyPr>
            <a:lstStyle/>
            <a:p>
              <a:pPr marL="342900" marR="0" lvl="1" indent="0" algn="l" rtl="0">
                <a:spcBef>
                  <a:spcPts val="0"/>
                </a:spcBef>
                <a:spcAft>
                  <a:spcPts val="0"/>
                </a:spcAft>
                <a:buNone/>
              </a:pPr>
              <a:r>
                <a:rPr lang="en-US" sz="1600" b="1" i="0" u="none" strike="noStrike" cap="none">
                  <a:solidFill>
                    <a:schemeClr val="accent2"/>
                  </a:solidFill>
                  <a:latin typeface="Trebuchet MS"/>
                  <a:ea typeface="Trebuchet MS"/>
                  <a:cs typeface="Trebuchet MS"/>
                  <a:sym typeface="Trebuchet MS"/>
                </a:rPr>
                <a:t>DOMContentLoaded</a:t>
              </a:r>
              <a:endParaRPr sz="1600" b="1" i="0" u="none" strike="noStrike" cap="none">
                <a:solidFill>
                  <a:srgbClr val="A5A5A5"/>
                </a:solidFill>
                <a:latin typeface="Trebuchet MS"/>
                <a:ea typeface="Trebuchet MS"/>
                <a:cs typeface="Trebuchet MS"/>
                <a:sym typeface="Trebuchet MS"/>
              </a:endParaRPr>
            </a:p>
          </p:txBody>
        </p:sp>
        <p:grpSp>
          <p:nvGrpSpPr>
            <p:cNvPr id="1280" name="Google Shape;1280;p114"/>
            <p:cNvGrpSpPr/>
            <p:nvPr/>
          </p:nvGrpSpPr>
          <p:grpSpPr>
            <a:xfrm>
              <a:off x="6587834" y="4162626"/>
              <a:ext cx="285549" cy="276648"/>
              <a:chOff x="5918994" y="3280833"/>
              <a:chExt cx="354012" cy="352956"/>
            </a:xfrm>
          </p:grpSpPr>
          <p:sp>
            <p:nvSpPr>
              <p:cNvPr id="1281" name="Google Shape;1281;p114"/>
              <p:cNvSpPr/>
              <p:nvPr/>
            </p:nvSpPr>
            <p:spPr>
              <a:xfrm>
                <a:off x="6010488" y="3371623"/>
                <a:ext cx="171376" cy="17172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282" name="Google Shape;1282;p114"/>
              <p:cNvSpPr/>
              <p:nvPr/>
            </p:nvSpPr>
            <p:spPr>
              <a:xfrm>
                <a:off x="5918994" y="3280833"/>
                <a:ext cx="354012" cy="352956"/>
              </a:xfrm>
              <a:custGeom>
                <a:avLst/>
                <a:gdLst/>
                <a:ahLst/>
                <a:cxnLst/>
                <a:rect l="l" t="t" r="r" b="b"/>
                <a:pathLst>
                  <a:path w="423" h="424" extrusionOk="0">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grpSp>
      </p:grpSp>
      <p:grpSp>
        <p:nvGrpSpPr>
          <p:cNvPr id="1283" name="Google Shape;1283;p114"/>
          <p:cNvGrpSpPr/>
          <p:nvPr/>
        </p:nvGrpSpPr>
        <p:grpSpPr>
          <a:xfrm>
            <a:off x="866167" y="5160846"/>
            <a:ext cx="5410670" cy="1309755"/>
            <a:chOff x="6587835" y="4730344"/>
            <a:chExt cx="5410670" cy="1309755"/>
          </a:xfrm>
        </p:grpSpPr>
        <p:grpSp>
          <p:nvGrpSpPr>
            <p:cNvPr id="1284" name="Google Shape;1284;p114"/>
            <p:cNvGrpSpPr/>
            <p:nvPr/>
          </p:nvGrpSpPr>
          <p:grpSpPr>
            <a:xfrm>
              <a:off x="6587835" y="4730344"/>
              <a:ext cx="5410670" cy="1309755"/>
              <a:chOff x="7222170" y="2425794"/>
              <a:chExt cx="4282983" cy="2419562"/>
            </a:xfrm>
          </p:grpSpPr>
          <p:sp>
            <p:nvSpPr>
              <p:cNvPr id="1285" name="Google Shape;1285;p114"/>
              <p:cNvSpPr txBox="1"/>
              <p:nvPr/>
            </p:nvSpPr>
            <p:spPr>
              <a:xfrm>
                <a:off x="7223086" y="2425794"/>
                <a:ext cx="4282067" cy="35725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286" name="Google Shape;1286;p114"/>
              <p:cNvSpPr/>
              <p:nvPr/>
            </p:nvSpPr>
            <p:spPr>
              <a:xfrm>
                <a:off x="7222170" y="2783044"/>
                <a:ext cx="4282067" cy="2062312"/>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287" name="Google Shape;1287;p114"/>
            <p:cNvSpPr/>
            <p:nvPr/>
          </p:nvSpPr>
          <p:spPr>
            <a:xfrm>
              <a:off x="6730614" y="5069840"/>
              <a:ext cx="5123951"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268BD2"/>
                  </a:solidFill>
                  <a:latin typeface="Source Code Pro"/>
                  <a:ea typeface="Source Code Pro"/>
                  <a:cs typeface="Source Code Pro"/>
                  <a:sym typeface="Source Code Pro"/>
                </a:rPr>
                <a:t>document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addEventListene</a:t>
              </a:r>
              <a:r>
                <a:rPr lang="en-US" sz="1400">
                  <a:solidFill>
                    <a:srgbClr val="535353"/>
                  </a:solidFill>
                  <a:latin typeface="Source Code Pro"/>
                  <a:ea typeface="Source Code Pro"/>
                  <a:cs typeface="Source Code Pro"/>
                  <a:sym typeface="Source Code Pro"/>
                </a:rPr>
                <a:t>r(</a:t>
              </a:r>
              <a:r>
                <a:rPr lang="en-US" sz="1400">
                  <a:solidFill>
                    <a:srgbClr val="859900"/>
                  </a:solidFill>
                  <a:latin typeface="Source Code Pro"/>
                  <a:ea typeface="Source Code Pro"/>
                  <a:cs typeface="Source Code Pro"/>
                  <a:sym typeface="Source Code Pro"/>
                </a:rPr>
                <a:t>'DOMContentLoaded</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manipulateYourReadyDOM</a:t>
              </a:r>
              <a:r>
                <a:rPr lang="en-US" sz="14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a:p>
          </p:txBody>
        </p:sp>
      </p:grpSp>
      <p:sp>
        <p:nvSpPr>
          <p:cNvPr id="1288" name="Google Shape;1288;p114"/>
          <p:cNvSpPr txBox="1"/>
          <p:nvPr/>
        </p:nvSpPr>
        <p:spPr>
          <a:xfrm>
            <a:off x="6965885" y="3598252"/>
            <a:ext cx="4869168" cy="785793"/>
          </a:xfrm>
          <a:prstGeom prst="rect">
            <a:avLst/>
          </a:prstGeom>
          <a:noFill/>
          <a:ln>
            <a:noFill/>
          </a:ln>
        </p:spPr>
        <p:txBody>
          <a:bodyPr spcFirstLastPara="1" wrap="square" lIns="91425" tIns="45700" rIns="91425" bIns="45700" anchor="t" anchorCtr="0">
            <a:noAutofit/>
          </a:bodyPr>
          <a:lstStyle/>
          <a:p>
            <a:pPr marL="342900" marR="0" lvl="1" indent="0" algn="l" rtl="0">
              <a:lnSpc>
                <a:spcPct val="150000"/>
              </a:lnSpc>
              <a:spcBef>
                <a:spcPts val="0"/>
              </a:spcBef>
              <a:spcAft>
                <a:spcPts val="0"/>
              </a:spcAft>
              <a:buNone/>
            </a:pPr>
            <a:r>
              <a:rPr lang="en-US" sz="1600" b="1" i="0" u="none" strike="noStrike" cap="none">
                <a:solidFill>
                  <a:schemeClr val="accent2"/>
                </a:solidFill>
                <a:latin typeface="Trebuchet MS"/>
                <a:ea typeface="Trebuchet MS"/>
                <a:cs typeface="Trebuchet MS"/>
                <a:sym typeface="Trebuchet MS"/>
              </a:rPr>
              <a:t>onload </a:t>
            </a:r>
            <a:r>
              <a:rPr lang="en-US" sz="1600" b="1" i="0" u="none" strike="noStrike" cap="none">
                <a:solidFill>
                  <a:srgbClr val="A5A5A5"/>
                </a:solidFill>
                <a:latin typeface="Trebuchet MS"/>
                <a:ea typeface="Trebuchet MS"/>
                <a:cs typeface="Trebuchet MS"/>
                <a:sym typeface="Trebuchet MS"/>
              </a:rPr>
              <a:t>–</a:t>
            </a:r>
            <a:r>
              <a:rPr lang="en-US" sz="1600" b="1" i="0" u="none" strike="noStrike" cap="none">
                <a:solidFill>
                  <a:schemeClr val="accent2"/>
                </a:solidFill>
                <a:latin typeface="Trebuchet MS"/>
                <a:ea typeface="Trebuchet MS"/>
                <a:cs typeface="Trebuchet MS"/>
                <a:sym typeface="Trebuchet MS"/>
              </a:rPr>
              <a:t> </a:t>
            </a:r>
            <a:r>
              <a:rPr lang="en-US" sz="1600" b="1" i="0" u="none" strike="noStrike" cap="none">
                <a:solidFill>
                  <a:srgbClr val="A5A5A5"/>
                </a:solidFill>
                <a:latin typeface="Trebuchet MS"/>
                <a:ea typeface="Trebuchet MS"/>
                <a:cs typeface="Trebuchet MS"/>
                <a:sym typeface="Trebuchet MS"/>
              </a:rPr>
              <a:t>if successfully loaded.</a:t>
            </a:r>
            <a:endParaRPr sz="1600" b="1" i="0" u="none" strike="noStrike" cap="none">
              <a:solidFill>
                <a:srgbClr val="A5A5A5"/>
              </a:solidFill>
              <a:latin typeface="Trebuchet MS"/>
              <a:ea typeface="Trebuchet MS"/>
              <a:cs typeface="Trebuchet MS"/>
              <a:sym typeface="Trebuchet MS"/>
            </a:endParaRPr>
          </a:p>
          <a:p>
            <a:pPr marL="342900" marR="0" lvl="1" indent="0" algn="l" rtl="0">
              <a:lnSpc>
                <a:spcPct val="150000"/>
              </a:lnSpc>
              <a:spcBef>
                <a:spcPts val="0"/>
              </a:spcBef>
              <a:spcAft>
                <a:spcPts val="0"/>
              </a:spcAft>
              <a:buNone/>
            </a:pPr>
            <a:r>
              <a:rPr lang="en-US" sz="1600" b="1" i="0" u="none" strike="noStrike" cap="none">
                <a:solidFill>
                  <a:schemeClr val="accent2"/>
                </a:solidFill>
                <a:latin typeface="Trebuchet MS"/>
                <a:ea typeface="Trebuchet MS"/>
                <a:cs typeface="Trebuchet MS"/>
                <a:sym typeface="Trebuchet MS"/>
              </a:rPr>
              <a:t>onerror</a:t>
            </a:r>
            <a:r>
              <a:rPr lang="en-US" sz="1600" b="1" i="0" u="none" strike="noStrike" cap="none">
                <a:solidFill>
                  <a:srgbClr val="A5A5A5"/>
                </a:solidFill>
                <a:latin typeface="Trebuchet MS"/>
                <a:ea typeface="Trebuchet MS"/>
                <a:cs typeface="Trebuchet MS"/>
                <a:sym typeface="Trebuchet MS"/>
              </a:rPr>
              <a:t> – when the error occurred.</a:t>
            </a:r>
            <a:endParaRPr sz="1200" b="1" i="1" u="none" strike="noStrike" cap="none">
              <a:solidFill>
                <a:srgbClr val="A5A5A5"/>
              </a:solidFill>
              <a:latin typeface="Trebuchet MS"/>
              <a:ea typeface="Trebuchet MS"/>
              <a:cs typeface="Trebuchet MS"/>
              <a:sym typeface="Trebuchet MS"/>
            </a:endParaRPr>
          </a:p>
        </p:txBody>
      </p:sp>
      <p:grpSp>
        <p:nvGrpSpPr>
          <p:cNvPr id="1289" name="Google Shape;1289;p114"/>
          <p:cNvGrpSpPr/>
          <p:nvPr/>
        </p:nvGrpSpPr>
        <p:grpSpPr>
          <a:xfrm>
            <a:off x="6965886" y="4426759"/>
            <a:ext cx="4730202" cy="1998669"/>
            <a:chOff x="7222170" y="2425794"/>
            <a:chExt cx="4282983" cy="2419562"/>
          </a:xfrm>
        </p:grpSpPr>
        <p:sp>
          <p:nvSpPr>
            <p:cNvPr id="1290" name="Google Shape;1290;p114"/>
            <p:cNvSpPr txBox="1"/>
            <p:nvPr/>
          </p:nvSpPr>
          <p:spPr>
            <a:xfrm>
              <a:off x="7223086" y="2425794"/>
              <a:ext cx="4282067" cy="35725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291" name="Google Shape;1291;p114"/>
            <p:cNvSpPr/>
            <p:nvPr/>
          </p:nvSpPr>
          <p:spPr>
            <a:xfrm>
              <a:off x="7222170" y="2783044"/>
              <a:ext cx="4282067" cy="2062312"/>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292" name="Google Shape;1292;p114"/>
          <p:cNvSpPr/>
          <p:nvPr/>
        </p:nvSpPr>
        <p:spPr>
          <a:xfrm>
            <a:off x="7060250" y="4881148"/>
            <a:ext cx="4680238"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268BD2"/>
                </a:solidFill>
                <a:latin typeface="Source Code Pro"/>
                <a:ea typeface="Source Code Pro"/>
                <a:cs typeface="Source Code Pro"/>
                <a:sym typeface="Source Code Pro"/>
              </a:rPr>
              <a:t>script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onerror</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 {</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alert</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'Error: '</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B58900"/>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src</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268BD2"/>
                </a:solidFill>
                <a:latin typeface="Source Code Pro"/>
                <a:ea typeface="Source Code Pro"/>
                <a:cs typeface="Source Code Pro"/>
                <a:sym typeface="Source Code Pro"/>
              </a:rPr>
              <a:t>script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onload</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 {</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alert</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'Script have been loaded'</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a:t>
            </a:r>
            <a:endParaRPr/>
          </a:p>
        </p:txBody>
      </p:sp>
      <p:grpSp>
        <p:nvGrpSpPr>
          <p:cNvPr id="1293" name="Google Shape;1293;p114"/>
          <p:cNvGrpSpPr/>
          <p:nvPr/>
        </p:nvGrpSpPr>
        <p:grpSpPr>
          <a:xfrm>
            <a:off x="7060249" y="3708698"/>
            <a:ext cx="285549" cy="276648"/>
            <a:chOff x="5918994" y="3280833"/>
            <a:chExt cx="354012" cy="352956"/>
          </a:xfrm>
        </p:grpSpPr>
        <p:sp>
          <p:nvSpPr>
            <p:cNvPr id="1294" name="Google Shape;1294;p114"/>
            <p:cNvSpPr/>
            <p:nvPr/>
          </p:nvSpPr>
          <p:spPr>
            <a:xfrm>
              <a:off x="6010488" y="3371623"/>
              <a:ext cx="171376" cy="17172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295" name="Google Shape;1295;p114"/>
            <p:cNvSpPr/>
            <p:nvPr/>
          </p:nvSpPr>
          <p:spPr>
            <a:xfrm>
              <a:off x="5918994" y="3280833"/>
              <a:ext cx="354012" cy="352956"/>
            </a:xfrm>
            <a:custGeom>
              <a:avLst/>
              <a:gdLst/>
              <a:ahLst/>
              <a:cxnLst/>
              <a:rect l="l" t="t" r="r" b="b"/>
              <a:pathLst>
                <a:path w="423" h="424" extrusionOk="0">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grpSp>
      <p:grpSp>
        <p:nvGrpSpPr>
          <p:cNvPr id="1296" name="Google Shape;1296;p114"/>
          <p:cNvGrpSpPr/>
          <p:nvPr/>
        </p:nvGrpSpPr>
        <p:grpSpPr>
          <a:xfrm>
            <a:off x="7060250" y="4110433"/>
            <a:ext cx="285549" cy="276648"/>
            <a:chOff x="5918994" y="3280833"/>
            <a:chExt cx="354012" cy="352956"/>
          </a:xfrm>
        </p:grpSpPr>
        <p:sp>
          <p:nvSpPr>
            <p:cNvPr id="1297" name="Google Shape;1297;p114"/>
            <p:cNvSpPr/>
            <p:nvPr/>
          </p:nvSpPr>
          <p:spPr>
            <a:xfrm>
              <a:off x="6010488" y="3371623"/>
              <a:ext cx="171376" cy="17172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298" name="Google Shape;1298;p114"/>
            <p:cNvSpPr/>
            <p:nvPr/>
          </p:nvSpPr>
          <p:spPr>
            <a:xfrm>
              <a:off x="5918994" y="3280833"/>
              <a:ext cx="354012" cy="352956"/>
            </a:xfrm>
            <a:custGeom>
              <a:avLst/>
              <a:gdLst/>
              <a:ahLst/>
              <a:cxnLst/>
              <a:rect l="l" t="t" r="r" b="b"/>
              <a:pathLst>
                <a:path w="423" h="424" extrusionOk="0">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grpSp>
      <p:sp>
        <p:nvSpPr>
          <p:cNvPr id="1299" name="Google Shape;1299;p114"/>
          <p:cNvSpPr/>
          <p:nvPr/>
        </p:nvSpPr>
        <p:spPr>
          <a:xfrm>
            <a:off x="6965885" y="2959449"/>
            <a:ext cx="487748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Browser allows add handlers for tracking load status of  –  </a:t>
            </a:r>
            <a:r>
              <a:rPr lang="en-US" sz="1400">
                <a:solidFill>
                  <a:schemeClr val="accent2"/>
                </a:solidFill>
                <a:latin typeface="Trebuchet MS"/>
                <a:ea typeface="Trebuchet MS"/>
                <a:cs typeface="Trebuchet MS"/>
                <a:sym typeface="Trebuchet MS"/>
              </a:rPr>
              <a:t>scripts</a:t>
            </a:r>
            <a:r>
              <a:rPr lang="en-US" sz="1400">
                <a:solidFill>
                  <a:srgbClr val="A5A5A5"/>
                </a:solidFill>
                <a:latin typeface="Trebuchet MS"/>
                <a:ea typeface="Trebuchet MS"/>
                <a:cs typeface="Trebuchet MS"/>
                <a:sym typeface="Trebuchet MS"/>
              </a:rPr>
              <a:t>, </a:t>
            </a:r>
            <a:r>
              <a:rPr lang="en-US" sz="1400">
                <a:solidFill>
                  <a:schemeClr val="accent2"/>
                </a:solidFill>
                <a:latin typeface="Trebuchet MS"/>
                <a:ea typeface="Trebuchet MS"/>
                <a:cs typeface="Trebuchet MS"/>
                <a:sym typeface="Trebuchet MS"/>
              </a:rPr>
              <a:t>iframes</a:t>
            </a:r>
            <a:r>
              <a:rPr lang="en-US" sz="1400">
                <a:solidFill>
                  <a:srgbClr val="A5A5A5"/>
                </a:solidFill>
                <a:latin typeface="Trebuchet MS"/>
                <a:ea typeface="Trebuchet MS"/>
                <a:cs typeface="Trebuchet MS"/>
                <a:sym typeface="Trebuchet MS"/>
              </a:rPr>
              <a:t>, </a:t>
            </a:r>
            <a:r>
              <a:rPr lang="en-US" sz="1400">
                <a:solidFill>
                  <a:schemeClr val="accent2"/>
                </a:solidFill>
                <a:latin typeface="Trebuchet MS"/>
                <a:ea typeface="Trebuchet MS"/>
                <a:cs typeface="Trebuchet MS"/>
                <a:sym typeface="Trebuchet MS"/>
              </a:rPr>
              <a:t>images</a:t>
            </a:r>
            <a:r>
              <a:rPr lang="en-US" sz="1400">
                <a:solidFill>
                  <a:srgbClr val="A5A5A5"/>
                </a:solidFill>
                <a:latin typeface="Trebuchet MS"/>
                <a:ea typeface="Trebuchet MS"/>
                <a:cs typeface="Trebuchet MS"/>
                <a:sym typeface="Trebuchet MS"/>
              </a:rPr>
              <a:t>, </a:t>
            </a:r>
            <a:r>
              <a:rPr lang="en-US" sz="1400">
                <a:solidFill>
                  <a:schemeClr val="accent2"/>
                </a:solidFill>
                <a:latin typeface="Trebuchet MS"/>
                <a:ea typeface="Trebuchet MS"/>
                <a:cs typeface="Trebuchet MS"/>
                <a:sym typeface="Trebuchet MS"/>
              </a:rPr>
              <a:t>links</a:t>
            </a:r>
            <a:r>
              <a:rPr lang="en-US" sz="1400">
                <a:solidFill>
                  <a:srgbClr val="A5A5A5"/>
                </a:solidFill>
                <a:latin typeface="Trebuchet MS"/>
                <a:ea typeface="Trebuchet MS"/>
                <a:cs typeface="Trebuchet MS"/>
                <a:sym typeface="Trebuchet MS"/>
              </a:rPr>
              <a:t> (styles).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15"/>
          <p:cNvSpPr txBox="1">
            <a:spLocks noGrp="1"/>
          </p:cNvSpPr>
          <p:nvPr>
            <p:ph type="title"/>
          </p:nvPr>
        </p:nvSpPr>
        <p:spPr>
          <a:xfrm>
            <a:off x="1163206" y="3835481"/>
            <a:ext cx="5712141" cy="1695307"/>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EVENTS IN DETAILS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116"/>
          <p:cNvSpPr txBox="1"/>
          <p:nvPr/>
        </p:nvSpPr>
        <p:spPr>
          <a:xfrm>
            <a:off x="6522339" y="2143575"/>
            <a:ext cx="4937760" cy="410881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mouseover</a:t>
            </a:r>
            <a:endParaRPr/>
          </a:p>
          <a:p>
            <a:pPr marL="0" marR="0" lvl="0" indent="0" algn="l" rtl="0">
              <a:lnSpc>
                <a:spcPct val="150000"/>
              </a:lnSpc>
              <a:spcBef>
                <a:spcPts val="0"/>
              </a:spcBef>
              <a:spcAft>
                <a:spcPts val="0"/>
              </a:spcAft>
              <a:buNone/>
            </a:pPr>
            <a:r>
              <a:rPr lang="en-US" sz="1400" i="1">
                <a:solidFill>
                  <a:schemeClr val="accent2"/>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a:t>
            </a:r>
            <a:r>
              <a:rPr lang="en-US" sz="1400" i="1">
                <a:solidFill>
                  <a:srgbClr val="A5A5A5"/>
                </a:solidFill>
                <a:latin typeface="Trebuchet MS"/>
                <a:ea typeface="Trebuchet MS"/>
                <a:cs typeface="Trebuchet MS"/>
                <a:sym typeface="Trebuchet MS"/>
              </a:rPr>
              <a:t>mouse cursor comes</a:t>
            </a:r>
            <a:r>
              <a:rPr lang="en-US" sz="1400" i="1">
                <a:solidFill>
                  <a:srgbClr val="A5A5A5"/>
                </a:solidFill>
                <a:latin typeface="Source Sans Pro Light"/>
                <a:ea typeface="Source Sans Pro Light"/>
                <a:cs typeface="Source Sans Pro Light"/>
                <a:sym typeface="Source Sans Pro Light"/>
              </a:rPr>
              <a:t> over an element</a:t>
            </a:r>
            <a:endParaRPr/>
          </a:p>
          <a:p>
            <a:pPr marL="342900" marR="0" lvl="0" indent="-3429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mouseout</a:t>
            </a:r>
            <a:endParaRPr/>
          </a:p>
          <a:p>
            <a:pPr marL="0" marR="0" lvl="0" indent="0" algn="l" rtl="0">
              <a:lnSpc>
                <a:spcPct val="150000"/>
              </a:lnSpc>
              <a:spcBef>
                <a:spcPts val="0"/>
              </a:spcBef>
              <a:spcAft>
                <a:spcPts val="0"/>
              </a:spcAft>
              <a:buNone/>
            </a:pPr>
            <a:r>
              <a:rPr lang="en-US" sz="2000" i="1">
                <a:solidFill>
                  <a:schemeClr val="accent2"/>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cursor over an element </a:t>
            </a:r>
            <a:endParaRPr/>
          </a:p>
          <a:p>
            <a:pPr marL="342900" marR="0" lvl="0" indent="-3429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mousedown</a:t>
            </a:r>
            <a:endParaRPr/>
          </a:p>
          <a:p>
            <a:pPr marL="0" marR="0" lvl="0" indent="0" algn="l" rtl="0">
              <a:lnSpc>
                <a:spcPct val="150000"/>
              </a:lnSpc>
              <a:spcBef>
                <a:spcPts val="0"/>
              </a:spcBef>
              <a:spcAft>
                <a:spcPts val="0"/>
              </a:spcAft>
              <a:buNone/>
            </a:pPr>
            <a:r>
              <a:rPr lang="en-US" sz="1400" i="1">
                <a:solidFill>
                  <a:schemeClr val="accent2"/>
                </a:solidFill>
                <a:latin typeface="Source Sans Pro Light"/>
                <a:ea typeface="Source Sans Pro Light"/>
                <a:cs typeface="Source Sans Pro Light"/>
                <a:sym typeface="Source Sans Pro Light"/>
              </a:rPr>
              <a:t>    </a:t>
            </a:r>
            <a:r>
              <a:rPr lang="en-US" sz="1400" i="1">
                <a:solidFill>
                  <a:srgbClr val="A5A5A5"/>
                </a:solidFill>
                <a:latin typeface="Trebuchet MS"/>
                <a:ea typeface="Trebuchet MS"/>
                <a:cs typeface="Trebuchet MS"/>
                <a:sym typeface="Trebuchet MS"/>
              </a:rPr>
              <a:t>// mouse button is pressed down over an element</a:t>
            </a:r>
            <a:endParaRPr/>
          </a:p>
          <a:p>
            <a:pPr marL="342900" marR="0" lvl="0" indent="-3429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mouseup</a:t>
            </a:r>
            <a:endParaRPr/>
          </a:p>
          <a:p>
            <a:pPr marL="0" marR="0" lvl="0" indent="0" algn="l" rtl="0">
              <a:lnSpc>
                <a:spcPct val="150000"/>
              </a:lnSpc>
              <a:spcBef>
                <a:spcPts val="0"/>
              </a:spcBef>
              <a:spcAft>
                <a:spcPts val="0"/>
              </a:spcAft>
              <a:buNone/>
            </a:pPr>
            <a:r>
              <a:rPr lang="en-US" sz="1400" i="1">
                <a:solidFill>
                  <a:schemeClr val="accent2"/>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a:t>
            </a:r>
            <a:r>
              <a:rPr lang="en-US" sz="1400" i="1">
                <a:solidFill>
                  <a:srgbClr val="A5A5A5"/>
                </a:solidFill>
                <a:latin typeface="Trebuchet MS"/>
                <a:ea typeface="Trebuchet MS"/>
                <a:cs typeface="Trebuchet MS"/>
                <a:sym typeface="Trebuchet MS"/>
              </a:rPr>
              <a:t>mouse button is released over an element</a:t>
            </a:r>
            <a:endParaRPr sz="1400" i="1">
              <a:solidFill>
                <a:srgbClr val="A5A5A5"/>
              </a:solidFill>
              <a:latin typeface="Trebuchet MS"/>
              <a:ea typeface="Trebuchet MS"/>
              <a:cs typeface="Trebuchet MS"/>
              <a:sym typeface="Trebuchet MS"/>
            </a:endParaRPr>
          </a:p>
          <a:p>
            <a:pPr marL="342900" marR="0" lvl="0" indent="-3429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mousemove</a:t>
            </a:r>
            <a:endParaRPr/>
          </a:p>
          <a:p>
            <a:pPr marL="0" marR="0" lvl="0" indent="0" algn="l" rtl="0">
              <a:lnSpc>
                <a:spcPct val="150000"/>
              </a:lnSpc>
              <a:spcBef>
                <a:spcPts val="0"/>
              </a:spcBef>
              <a:spcAft>
                <a:spcPts val="0"/>
              </a:spcAft>
              <a:buNone/>
            </a:pPr>
            <a:r>
              <a:rPr lang="en-US" sz="1400" i="1">
                <a:solidFill>
                  <a:schemeClr val="accent2"/>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cursor over an element</a:t>
            </a:r>
            <a:endParaRPr sz="2000">
              <a:solidFill>
                <a:srgbClr val="A5A5A5"/>
              </a:solidFill>
              <a:latin typeface="Source Sans Pro Light"/>
              <a:ea typeface="Source Sans Pro Light"/>
              <a:cs typeface="Source Sans Pro Light"/>
              <a:sym typeface="Source Sans Pro Light"/>
            </a:endParaRPr>
          </a:p>
        </p:txBody>
      </p:sp>
      <p:sp>
        <p:nvSpPr>
          <p:cNvPr id="1311" name="Google Shape;1311;p116"/>
          <p:cNvSpPr txBox="1"/>
          <p:nvPr/>
        </p:nvSpPr>
        <p:spPr>
          <a:xfrm>
            <a:off x="732099" y="2143575"/>
            <a:ext cx="4937760" cy="249299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click</a:t>
            </a:r>
            <a:endParaRPr/>
          </a:p>
          <a:p>
            <a:pPr marL="0" marR="0" lvl="0" indent="0" algn="l" rtl="0">
              <a:lnSpc>
                <a:spcPct val="150000"/>
              </a:lnSpc>
              <a:spcBef>
                <a:spcPts val="0"/>
              </a:spcBef>
              <a:spcAft>
                <a:spcPts val="0"/>
              </a:spcAft>
              <a:buNone/>
            </a:pPr>
            <a:r>
              <a:rPr lang="en-US" sz="1400">
                <a:solidFill>
                  <a:schemeClr val="accent2"/>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mousedown and mouseup over an element</a:t>
            </a:r>
            <a:endParaRPr sz="1400" i="1">
              <a:solidFill>
                <a:schemeClr val="accent2"/>
              </a:solidFill>
              <a:latin typeface="Source Sans Pro Light"/>
              <a:ea typeface="Source Sans Pro Light"/>
              <a:cs typeface="Source Sans Pro Light"/>
              <a:sym typeface="Source Sans Pro Light"/>
            </a:endParaRPr>
          </a:p>
          <a:p>
            <a:pPr marL="457200" marR="0" lvl="0" indent="-4572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contextmenu</a:t>
            </a:r>
            <a:endParaRPr/>
          </a:p>
          <a:p>
            <a:pPr marL="0" marR="0" lvl="0" indent="0" algn="l" rtl="0">
              <a:lnSpc>
                <a:spcPct val="150000"/>
              </a:lnSpc>
              <a:spcBef>
                <a:spcPts val="0"/>
              </a:spcBef>
              <a:spcAft>
                <a:spcPts val="0"/>
              </a:spcAft>
              <a:buNone/>
            </a:pPr>
            <a:r>
              <a:rPr lang="en-US" sz="1400">
                <a:solidFill>
                  <a:srgbClr val="A5A5A5"/>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right button mouse click over an element</a:t>
            </a:r>
            <a:endParaRPr sz="1400" i="1">
              <a:solidFill>
                <a:schemeClr val="accent2"/>
              </a:solidFill>
              <a:latin typeface="Source Sans Pro Light"/>
              <a:ea typeface="Source Sans Pro Light"/>
              <a:cs typeface="Source Sans Pro Light"/>
              <a:sym typeface="Source Sans Pro Light"/>
            </a:endParaRPr>
          </a:p>
          <a:p>
            <a:pPr marL="457200" marR="0" lvl="0" indent="-457200" algn="l" rtl="0">
              <a:lnSpc>
                <a:spcPct val="150000"/>
              </a:lnSpc>
              <a:spcBef>
                <a:spcPts val="0"/>
              </a:spcBef>
              <a:spcAft>
                <a:spcPts val="0"/>
              </a:spcAft>
              <a:buClr>
                <a:schemeClr val="accent2"/>
              </a:buClr>
              <a:buSzPts val="1400"/>
              <a:buFont typeface="Courier New"/>
              <a:buChar char="o"/>
            </a:pPr>
            <a:r>
              <a:rPr lang="en-US" sz="1400" b="1">
                <a:solidFill>
                  <a:schemeClr val="accent2"/>
                </a:solidFill>
                <a:latin typeface="Source Sans Pro Light"/>
                <a:ea typeface="Source Sans Pro Light"/>
                <a:cs typeface="Source Sans Pro Light"/>
                <a:sym typeface="Source Sans Pro Light"/>
              </a:rPr>
              <a:t>dbclick</a:t>
            </a:r>
            <a:endParaRPr/>
          </a:p>
          <a:p>
            <a:pPr marL="0" marR="0" lvl="0" indent="0" algn="l" rtl="0">
              <a:lnSpc>
                <a:spcPct val="150000"/>
              </a:lnSpc>
              <a:spcBef>
                <a:spcPts val="0"/>
              </a:spcBef>
              <a:spcAft>
                <a:spcPts val="0"/>
              </a:spcAft>
              <a:buNone/>
            </a:pPr>
            <a:r>
              <a:rPr lang="en-US" sz="1400">
                <a:solidFill>
                  <a:srgbClr val="A5A5A5"/>
                </a:solidFill>
                <a:latin typeface="Source Sans Pro Light"/>
                <a:ea typeface="Source Sans Pro Light"/>
                <a:cs typeface="Source Sans Pro Light"/>
                <a:sym typeface="Source Sans Pro Light"/>
              </a:rPr>
              <a:t>       </a:t>
            </a:r>
            <a:r>
              <a:rPr lang="en-US" sz="1400" i="1">
                <a:solidFill>
                  <a:srgbClr val="A5A5A5"/>
                </a:solidFill>
                <a:latin typeface="Source Sans Pro Light"/>
                <a:ea typeface="Source Sans Pro Light"/>
                <a:cs typeface="Source Sans Pro Light"/>
                <a:sym typeface="Source Sans Pro Light"/>
              </a:rPr>
              <a:t>// two click within a short time over an element </a:t>
            </a:r>
            <a:endParaRPr sz="1400" i="1">
              <a:solidFill>
                <a:schemeClr val="accent2"/>
              </a:solidFill>
              <a:latin typeface="Source Sans Pro Light"/>
              <a:ea typeface="Source Sans Pro Light"/>
              <a:cs typeface="Source Sans Pro Light"/>
              <a:sym typeface="Source Sans Pro Light"/>
            </a:endParaRPr>
          </a:p>
        </p:txBody>
      </p:sp>
      <p:cxnSp>
        <p:nvCxnSpPr>
          <p:cNvPr id="1312" name="Google Shape;1312;p116"/>
          <p:cNvCxnSpPr/>
          <p:nvPr/>
        </p:nvCxnSpPr>
        <p:spPr>
          <a:xfrm>
            <a:off x="6096099" y="2098155"/>
            <a:ext cx="0" cy="4285561"/>
          </a:xfrm>
          <a:prstGeom prst="straightConnector1">
            <a:avLst/>
          </a:prstGeom>
          <a:noFill/>
          <a:ln w="9525" cap="flat" cmpd="sng">
            <a:solidFill>
              <a:srgbClr val="D8D8D8"/>
            </a:solidFill>
            <a:prstDash val="dash"/>
            <a:round/>
            <a:headEnd type="none" w="sm" len="sm"/>
            <a:tailEnd type="none" w="sm" len="sm"/>
          </a:ln>
        </p:spPr>
      </p:cxnSp>
      <p:sp>
        <p:nvSpPr>
          <p:cNvPr id="1313" name="Google Shape;1313;p116"/>
          <p:cNvSpPr txBox="1"/>
          <p:nvPr/>
        </p:nvSpPr>
        <p:spPr>
          <a:xfrm>
            <a:off x="1797848" y="1630277"/>
            <a:ext cx="280626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accent5"/>
                </a:solidFill>
                <a:latin typeface="Trebuchet MS"/>
                <a:ea typeface="Trebuchet MS"/>
                <a:cs typeface="Trebuchet MS"/>
                <a:sym typeface="Trebuchet MS"/>
              </a:rPr>
              <a:t>Complex events</a:t>
            </a:r>
            <a:endParaRPr sz="2400" b="1">
              <a:solidFill>
                <a:schemeClr val="accent5"/>
              </a:solidFill>
              <a:latin typeface="Trebuchet MS"/>
              <a:ea typeface="Trebuchet MS"/>
              <a:cs typeface="Trebuchet MS"/>
              <a:sym typeface="Trebuchet MS"/>
            </a:endParaRPr>
          </a:p>
        </p:txBody>
      </p:sp>
      <p:sp>
        <p:nvSpPr>
          <p:cNvPr id="1314" name="Google Shape;1314;p116"/>
          <p:cNvSpPr txBox="1"/>
          <p:nvPr/>
        </p:nvSpPr>
        <p:spPr>
          <a:xfrm>
            <a:off x="7588087" y="1602576"/>
            <a:ext cx="280626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accent3"/>
                </a:solidFill>
                <a:latin typeface="Trebuchet MS"/>
                <a:ea typeface="Trebuchet MS"/>
                <a:cs typeface="Trebuchet MS"/>
                <a:sym typeface="Trebuchet MS"/>
              </a:rPr>
              <a:t>Simple events</a:t>
            </a:r>
            <a:endParaRPr sz="2400" b="1">
              <a:solidFill>
                <a:schemeClr val="accent3"/>
              </a:solidFill>
              <a:latin typeface="Trebuchet MS"/>
              <a:ea typeface="Trebuchet MS"/>
              <a:cs typeface="Trebuchet MS"/>
              <a:sym typeface="Trebuchet MS"/>
            </a:endParaRPr>
          </a:p>
        </p:txBody>
      </p:sp>
      <p:sp>
        <p:nvSpPr>
          <p:cNvPr id="1315" name="Google Shape;1315;p116"/>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MOUSE EVENTS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117"/>
          <p:cNvSpPr txBox="1"/>
          <p:nvPr/>
        </p:nvSpPr>
        <p:spPr>
          <a:xfrm>
            <a:off x="439745" y="1061947"/>
            <a:ext cx="421937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666666"/>
                </a:solidFill>
                <a:latin typeface="Trebuchet MS"/>
                <a:ea typeface="Trebuchet MS"/>
                <a:cs typeface="Trebuchet MS"/>
                <a:sym typeface="Trebuchet MS"/>
              </a:rPr>
              <a:t>For click-related mouse events it may be important, which button was pressed. For that purpose, the event object contains property:</a:t>
            </a:r>
            <a:r>
              <a:rPr lang="en-US" sz="1400">
                <a:solidFill>
                  <a:srgbClr val="A5A5A5"/>
                </a:solidFill>
                <a:latin typeface="Trebuchet MS"/>
                <a:ea typeface="Trebuchet MS"/>
                <a:cs typeface="Trebuchet MS"/>
                <a:sym typeface="Trebuchet MS"/>
              </a:rPr>
              <a:t> </a:t>
            </a:r>
            <a:r>
              <a:rPr lang="en-US" sz="1400" strike="sngStrike">
                <a:solidFill>
                  <a:srgbClr val="FF0000"/>
                </a:solidFill>
                <a:latin typeface="Trebuchet MS"/>
                <a:ea typeface="Trebuchet MS"/>
                <a:cs typeface="Trebuchet MS"/>
                <a:sym typeface="Trebuchet MS"/>
              </a:rPr>
              <a:t>which</a:t>
            </a:r>
            <a:r>
              <a:rPr lang="en-US" sz="1400">
                <a:solidFill>
                  <a:srgbClr val="FF0000"/>
                </a:solidFill>
                <a:latin typeface="Trebuchet MS"/>
                <a:ea typeface="Trebuchet MS"/>
                <a:cs typeface="Trebuchet MS"/>
                <a:sym typeface="Trebuchet MS"/>
              </a:rPr>
              <a:t>. </a:t>
            </a:r>
            <a:r>
              <a:rPr lang="en-US" sz="1400">
                <a:solidFill>
                  <a:schemeClr val="accent5"/>
                </a:solidFill>
                <a:latin typeface="Trebuchet MS"/>
                <a:ea typeface="Trebuchet MS"/>
                <a:cs typeface="Trebuchet MS"/>
                <a:sym typeface="Trebuchet MS"/>
              </a:rPr>
              <a:t>button</a:t>
            </a:r>
            <a:endParaRPr/>
          </a:p>
        </p:txBody>
      </p:sp>
      <p:sp>
        <p:nvSpPr>
          <p:cNvPr id="1322" name="Google Shape;1322;p117"/>
          <p:cNvSpPr txBox="1"/>
          <p:nvPr/>
        </p:nvSpPr>
        <p:spPr>
          <a:xfrm>
            <a:off x="547748" y="3534152"/>
            <a:ext cx="411137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666666"/>
                </a:solidFill>
                <a:latin typeface="Trebuchet MS"/>
                <a:ea typeface="Trebuchet MS"/>
                <a:cs typeface="Trebuchet MS"/>
                <a:sym typeface="Trebuchet MS"/>
              </a:rPr>
              <a:t>Also</a:t>
            </a:r>
            <a:r>
              <a:rPr lang="en-US" sz="1400">
                <a:solidFill>
                  <a:srgbClr val="A5A5A5"/>
                </a:solidFill>
                <a:latin typeface="Trebuchet MS"/>
                <a:ea typeface="Trebuchet MS"/>
                <a:cs typeface="Trebuchet MS"/>
                <a:sym typeface="Trebuchet MS"/>
              </a:rPr>
              <a:t> </a:t>
            </a:r>
            <a:r>
              <a:rPr lang="en-US" sz="1400">
                <a:solidFill>
                  <a:schemeClr val="accent5"/>
                </a:solidFill>
                <a:latin typeface="Trebuchet MS"/>
                <a:ea typeface="Trebuchet MS"/>
                <a:cs typeface="Trebuchet MS"/>
                <a:sym typeface="Trebuchet MS"/>
              </a:rPr>
              <a:t>event object </a:t>
            </a:r>
            <a:r>
              <a:rPr lang="en-US" sz="1400">
                <a:solidFill>
                  <a:srgbClr val="666666"/>
                </a:solidFill>
                <a:latin typeface="Trebuchet MS"/>
                <a:ea typeface="Trebuchet MS"/>
                <a:cs typeface="Trebuchet MS"/>
                <a:sym typeface="Trebuchet MS"/>
              </a:rPr>
              <a:t>contains property about pressed keys modifiers (alt, ctrl, meta).</a:t>
            </a:r>
            <a:endParaRPr sz="4000">
              <a:solidFill>
                <a:srgbClr val="666666"/>
              </a:solidFill>
              <a:latin typeface="Arial"/>
              <a:ea typeface="Arial"/>
              <a:cs typeface="Arial"/>
              <a:sym typeface="Arial"/>
            </a:endParaRPr>
          </a:p>
          <a:p>
            <a:pPr marL="0" marR="0" lvl="0" indent="0" algn="l" rtl="0">
              <a:spcBef>
                <a:spcPts val="0"/>
              </a:spcBef>
              <a:spcAft>
                <a:spcPts val="0"/>
              </a:spcAft>
              <a:buNone/>
            </a:pPr>
            <a:r>
              <a:rPr lang="en-US" sz="1400">
                <a:solidFill>
                  <a:srgbClr val="666666"/>
                </a:solidFill>
                <a:latin typeface="Trebuchet MS"/>
                <a:ea typeface="Trebuchet MS"/>
                <a:cs typeface="Trebuchet MS"/>
                <a:sym typeface="Trebuchet MS"/>
              </a:rPr>
              <a:t> </a:t>
            </a:r>
            <a:endParaRPr/>
          </a:p>
        </p:txBody>
      </p:sp>
      <p:grpSp>
        <p:nvGrpSpPr>
          <p:cNvPr id="1323" name="Google Shape;1323;p117"/>
          <p:cNvGrpSpPr/>
          <p:nvPr/>
        </p:nvGrpSpPr>
        <p:grpSpPr>
          <a:xfrm>
            <a:off x="547743" y="2027466"/>
            <a:ext cx="4111381" cy="1459326"/>
            <a:chOff x="823230" y="2118826"/>
            <a:chExt cx="5940177" cy="1459326"/>
          </a:xfrm>
        </p:grpSpPr>
        <p:sp>
          <p:nvSpPr>
            <p:cNvPr id="1324" name="Google Shape;1324;p117"/>
            <p:cNvSpPr/>
            <p:nvPr/>
          </p:nvSpPr>
          <p:spPr>
            <a:xfrm>
              <a:off x="823232" y="2118826"/>
              <a:ext cx="5940175" cy="1459326"/>
            </a:xfrm>
            <a:prstGeom prst="rect">
              <a:avLst/>
            </a:prstGeom>
            <a:solidFill>
              <a:srgbClr val="F2F2F2"/>
            </a:solidFill>
            <a:ln>
              <a:noFill/>
            </a:ln>
          </p:spPr>
          <p:txBody>
            <a:bodyPr spcFirstLastPara="1" wrap="square" lIns="91425" tIns="45700" rIns="91425" bIns="45700" anchor="ctr" anchorCtr="0">
              <a:noAutofit/>
            </a:bodyPr>
            <a:lstStyle/>
            <a:p>
              <a:pPr marL="342900" marR="0" lvl="1" indent="0" algn="l" rtl="0">
                <a:lnSpc>
                  <a:spcPct val="150000"/>
                </a:lnSpc>
                <a:spcBef>
                  <a:spcPts val="0"/>
                </a:spcBef>
                <a:spcAft>
                  <a:spcPts val="0"/>
                </a:spcAft>
                <a:buNone/>
              </a:pPr>
              <a:r>
                <a:rPr lang="en-US" sz="1400" b="0" i="0" u="none" strike="noStrike" cap="none">
                  <a:solidFill>
                    <a:schemeClr val="accent2"/>
                  </a:solidFill>
                  <a:latin typeface="Trebuchet MS"/>
                  <a:ea typeface="Trebuchet MS"/>
                  <a:cs typeface="Trebuchet MS"/>
                  <a:sym typeface="Trebuchet MS"/>
                </a:rPr>
                <a:t> </a:t>
              </a:r>
              <a:r>
                <a:rPr lang="en-US" sz="1400" b="0" i="0" u="none" strike="noStrike" cap="none">
                  <a:solidFill>
                    <a:srgbClr val="A5A5A5"/>
                  </a:solidFill>
                  <a:latin typeface="Trebuchet MS"/>
                  <a:ea typeface="Trebuchet MS"/>
                  <a:cs typeface="Trebuchet MS"/>
                  <a:sym typeface="Trebuchet MS"/>
                </a:rPr>
                <a:t>event.button == </a:t>
              </a:r>
              <a:r>
                <a:rPr lang="en-US" sz="1400" b="0" i="0" u="none" strike="noStrike" cap="none">
                  <a:solidFill>
                    <a:schemeClr val="accent5"/>
                  </a:solidFill>
                  <a:latin typeface="Trebuchet MS"/>
                  <a:ea typeface="Trebuchet MS"/>
                  <a:cs typeface="Trebuchet MS"/>
                  <a:sym typeface="Trebuchet MS"/>
                </a:rPr>
                <a:t>1</a:t>
              </a:r>
              <a:r>
                <a:rPr lang="en-US" sz="1400" b="0" i="0" u="none" strike="noStrike" cap="none">
                  <a:solidFill>
                    <a:srgbClr val="A5A5A5"/>
                  </a:solidFill>
                  <a:latin typeface="Trebuchet MS"/>
                  <a:ea typeface="Trebuchet MS"/>
                  <a:cs typeface="Trebuchet MS"/>
                  <a:sym typeface="Trebuchet MS"/>
                </a:rPr>
                <a:t> – </a:t>
              </a:r>
              <a:r>
                <a:rPr lang="en-US" sz="1400" b="0" i="0" u="none" strike="noStrike" cap="none">
                  <a:solidFill>
                    <a:schemeClr val="accent5"/>
                  </a:solidFill>
                  <a:latin typeface="Trebuchet MS"/>
                  <a:ea typeface="Trebuchet MS"/>
                  <a:cs typeface="Trebuchet MS"/>
                  <a:sym typeface="Trebuchet MS"/>
                </a:rPr>
                <a:t>left button</a:t>
              </a:r>
              <a:endParaRPr/>
            </a:p>
            <a:p>
              <a:pPr marL="342900" marR="0" lvl="1" indent="0" algn="l" rtl="0">
                <a:lnSpc>
                  <a:spcPct val="150000"/>
                </a:lnSpc>
                <a:spcBef>
                  <a:spcPts val="0"/>
                </a:spcBef>
                <a:spcAft>
                  <a:spcPts val="0"/>
                </a:spcAft>
                <a:buNone/>
              </a:pPr>
              <a:r>
                <a:rPr lang="en-US" sz="1400" b="0" i="0" u="none" strike="noStrike" cap="none">
                  <a:solidFill>
                    <a:schemeClr val="accent2"/>
                  </a:solidFill>
                  <a:latin typeface="Trebuchet MS"/>
                  <a:ea typeface="Trebuchet MS"/>
                  <a:cs typeface="Trebuchet MS"/>
                  <a:sym typeface="Trebuchet MS"/>
                </a:rPr>
                <a:t> </a:t>
              </a:r>
              <a:r>
                <a:rPr lang="en-US" sz="1400" b="0" i="0" u="none" strike="noStrike" cap="none">
                  <a:solidFill>
                    <a:srgbClr val="A5A5A5"/>
                  </a:solidFill>
                  <a:latin typeface="Trebuchet MS"/>
                  <a:ea typeface="Trebuchet MS"/>
                  <a:cs typeface="Trebuchet MS"/>
                  <a:sym typeface="Trebuchet MS"/>
                </a:rPr>
                <a:t>event.button == </a:t>
              </a:r>
              <a:r>
                <a:rPr lang="en-US" sz="1400" b="0" i="0" u="none" strike="noStrike" cap="none">
                  <a:solidFill>
                    <a:schemeClr val="accent5"/>
                  </a:solidFill>
                  <a:latin typeface="Trebuchet MS"/>
                  <a:ea typeface="Trebuchet MS"/>
                  <a:cs typeface="Trebuchet MS"/>
                  <a:sym typeface="Trebuchet MS"/>
                </a:rPr>
                <a:t>2</a:t>
              </a:r>
              <a:r>
                <a:rPr lang="en-US" sz="1400" b="0" i="0" u="none" strike="noStrike" cap="none">
                  <a:solidFill>
                    <a:srgbClr val="A5A5A5"/>
                  </a:solidFill>
                  <a:latin typeface="Trebuchet MS"/>
                  <a:ea typeface="Trebuchet MS"/>
                  <a:cs typeface="Trebuchet MS"/>
                  <a:sym typeface="Trebuchet MS"/>
                </a:rPr>
                <a:t> – </a:t>
              </a:r>
              <a:r>
                <a:rPr lang="en-US" sz="1400" b="0" i="0" u="none" strike="noStrike" cap="none">
                  <a:solidFill>
                    <a:schemeClr val="accent5"/>
                  </a:solidFill>
                  <a:latin typeface="Trebuchet MS"/>
                  <a:ea typeface="Trebuchet MS"/>
                  <a:cs typeface="Trebuchet MS"/>
                  <a:sym typeface="Trebuchet MS"/>
                </a:rPr>
                <a:t>middle button</a:t>
              </a:r>
              <a:endParaRPr/>
            </a:p>
            <a:p>
              <a:pPr marL="342900" marR="0" lvl="1" indent="0" algn="l" rtl="0">
                <a:lnSpc>
                  <a:spcPct val="150000"/>
                </a:lnSpc>
                <a:spcBef>
                  <a:spcPts val="0"/>
                </a:spcBef>
                <a:spcAft>
                  <a:spcPts val="0"/>
                </a:spcAft>
                <a:buNone/>
              </a:pPr>
              <a:r>
                <a:rPr lang="en-US" sz="1400" b="0" i="0" u="none" strike="noStrike" cap="none">
                  <a:solidFill>
                    <a:schemeClr val="accent2"/>
                  </a:solidFill>
                  <a:latin typeface="Trebuchet MS"/>
                  <a:ea typeface="Trebuchet MS"/>
                  <a:cs typeface="Trebuchet MS"/>
                  <a:sym typeface="Trebuchet MS"/>
                </a:rPr>
                <a:t> </a:t>
              </a:r>
              <a:r>
                <a:rPr lang="en-US" sz="1400" b="0" i="0" u="none" strike="noStrike" cap="none">
                  <a:solidFill>
                    <a:srgbClr val="A5A5A5"/>
                  </a:solidFill>
                  <a:latin typeface="Trebuchet MS"/>
                  <a:ea typeface="Trebuchet MS"/>
                  <a:cs typeface="Trebuchet MS"/>
                  <a:sym typeface="Trebuchet MS"/>
                </a:rPr>
                <a:t>event.button == </a:t>
              </a:r>
              <a:r>
                <a:rPr lang="en-US" sz="1400" b="0" i="0" u="none" strike="noStrike" cap="none">
                  <a:solidFill>
                    <a:schemeClr val="accent5"/>
                  </a:solidFill>
                  <a:latin typeface="Trebuchet MS"/>
                  <a:ea typeface="Trebuchet MS"/>
                  <a:cs typeface="Trebuchet MS"/>
                  <a:sym typeface="Trebuchet MS"/>
                </a:rPr>
                <a:t>3</a:t>
              </a:r>
              <a:r>
                <a:rPr lang="en-US" sz="1400" b="0" i="0" u="none" strike="noStrike" cap="none">
                  <a:solidFill>
                    <a:srgbClr val="A5A5A5"/>
                  </a:solidFill>
                  <a:latin typeface="Trebuchet MS"/>
                  <a:ea typeface="Trebuchet MS"/>
                  <a:cs typeface="Trebuchet MS"/>
                  <a:sym typeface="Trebuchet MS"/>
                </a:rPr>
                <a:t> – </a:t>
              </a:r>
              <a:r>
                <a:rPr lang="en-US" sz="1400" b="0" i="0" u="none" strike="noStrike" cap="none">
                  <a:solidFill>
                    <a:schemeClr val="accent5"/>
                  </a:solidFill>
                  <a:latin typeface="Trebuchet MS"/>
                  <a:ea typeface="Trebuchet MS"/>
                  <a:cs typeface="Trebuchet MS"/>
                  <a:sym typeface="Trebuchet MS"/>
                </a:rPr>
                <a:t>right button</a:t>
              </a:r>
              <a:endParaRPr/>
            </a:p>
          </p:txBody>
        </p:sp>
        <p:sp>
          <p:nvSpPr>
            <p:cNvPr id="1325" name="Google Shape;1325;p117"/>
            <p:cNvSpPr/>
            <p:nvPr/>
          </p:nvSpPr>
          <p:spPr>
            <a:xfrm>
              <a:off x="823230" y="2118826"/>
              <a:ext cx="108000" cy="1440000"/>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grpSp>
        <p:nvGrpSpPr>
          <p:cNvPr id="1326" name="Google Shape;1326;p117"/>
          <p:cNvGrpSpPr/>
          <p:nvPr/>
        </p:nvGrpSpPr>
        <p:grpSpPr>
          <a:xfrm>
            <a:off x="547743" y="4122670"/>
            <a:ext cx="4111381" cy="1712358"/>
            <a:chOff x="823227" y="4166670"/>
            <a:chExt cx="4111381" cy="1712358"/>
          </a:xfrm>
        </p:grpSpPr>
        <p:sp>
          <p:nvSpPr>
            <p:cNvPr id="1327" name="Google Shape;1327;p117"/>
            <p:cNvSpPr/>
            <p:nvPr/>
          </p:nvSpPr>
          <p:spPr>
            <a:xfrm>
              <a:off x="823232" y="4166670"/>
              <a:ext cx="4111376" cy="1712358"/>
            </a:xfrm>
            <a:prstGeom prst="rect">
              <a:avLst/>
            </a:prstGeom>
            <a:solidFill>
              <a:srgbClr val="F2F2F2"/>
            </a:solidFill>
            <a:ln>
              <a:noFill/>
            </a:ln>
          </p:spPr>
          <p:txBody>
            <a:bodyPr spcFirstLastPara="1" wrap="square" lIns="91425" tIns="45700" rIns="91425" bIns="45700" anchor="ctr" anchorCtr="0">
              <a:noAutofit/>
            </a:bodyPr>
            <a:lstStyle/>
            <a:p>
              <a:pPr marL="342900" marR="0" lvl="1" indent="0" algn="l" rtl="0">
                <a:lnSpc>
                  <a:spcPct val="150000"/>
                </a:lnSpc>
                <a:spcBef>
                  <a:spcPts val="0"/>
                </a:spcBef>
                <a:spcAft>
                  <a:spcPts val="0"/>
                </a:spcAft>
                <a:buNone/>
              </a:pPr>
              <a:r>
                <a:rPr lang="en-US" sz="1400" b="0" i="0" u="none" strike="noStrike" cap="none">
                  <a:solidFill>
                    <a:schemeClr val="accent2"/>
                  </a:solidFill>
                  <a:latin typeface="Trebuchet MS"/>
                  <a:ea typeface="Trebuchet MS"/>
                  <a:cs typeface="Trebuchet MS"/>
                  <a:sym typeface="Trebuchet MS"/>
                </a:rPr>
                <a:t> </a:t>
              </a:r>
              <a:r>
                <a:rPr lang="en-US" sz="1400" b="0" i="0" u="none" strike="noStrike" cap="none">
                  <a:solidFill>
                    <a:schemeClr val="accent5"/>
                  </a:solidFill>
                  <a:latin typeface="Trebuchet MS"/>
                  <a:ea typeface="Trebuchet MS"/>
                  <a:cs typeface="Trebuchet MS"/>
                  <a:sym typeface="Trebuchet MS"/>
                </a:rPr>
                <a:t>shiftKey</a:t>
              </a:r>
              <a:endParaRPr sz="1400" b="0" i="0" u="none" strike="noStrike" cap="none">
                <a:solidFill>
                  <a:schemeClr val="accent5"/>
                </a:solidFill>
                <a:latin typeface="Trebuchet MS"/>
                <a:ea typeface="Trebuchet MS"/>
                <a:cs typeface="Trebuchet MS"/>
                <a:sym typeface="Trebuchet MS"/>
              </a:endParaRPr>
            </a:p>
            <a:p>
              <a:pPr marL="342900" marR="0" lvl="1" indent="0" algn="l" rtl="0">
                <a:lnSpc>
                  <a:spcPct val="150000"/>
                </a:lnSpc>
                <a:spcBef>
                  <a:spcPts val="0"/>
                </a:spcBef>
                <a:spcAft>
                  <a:spcPts val="0"/>
                </a:spcAft>
                <a:buNone/>
              </a:pPr>
              <a:r>
                <a:rPr lang="en-US" sz="1400" b="0" i="0" u="none" strike="noStrike" cap="none">
                  <a:solidFill>
                    <a:schemeClr val="accent5"/>
                  </a:solidFill>
                  <a:latin typeface="Trebuchet MS"/>
                  <a:ea typeface="Trebuchet MS"/>
                  <a:cs typeface="Trebuchet MS"/>
                  <a:sym typeface="Trebuchet MS"/>
                </a:rPr>
                <a:t> altKey</a:t>
              </a:r>
              <a:endParaRPr sz="1400" b="0" i="0" u="none" strike="noStrike" cap="none">
                <a:solidFill>
                  <a:schemeClr val="accent5"/>
                </a:solidFill>
                <a:latin typeface="Trebuchet MS"/>
                <a:ea typeface="Trebuchet MS"/>
                <a:cs typeface="Trebuchet MS"/>
                <a:sym typeface="Trebuchet MS"/>
              </a:endParaRPr>
            </a:p>
            <a:p>
              <a:pPr marL="342900" marR="0" lvl="1" indent="0" algn="l" rtl="0">
                <a:lnSpc>
                  <a:spcPct val="150000"/>
                </a:lnSpc>
                <a:spcBef>
                  <a:spcPts val="0"/>
                </a:spcBef>
                <a:spcAft>
                  <a:spcPts val="0"/>
                </a:spcAft>
                <a:buNone/>
              </a:pPr>
              <a:r>
                <a:rPr lang="en-US" sz="1400" b="0" i="0" u="none" strike="noStrike" cap="none">
                  <a:solidFill>
                    <a:schemeClr val="accent5"/>
                  </a:solidFill>
                  <a:latin typeface="Trebuchet MS"/>
                  <a:ea typeface="Trebuchet MS"/>
                  <a:cs typeface="Trebuchet MS"/>
                  <a:sym typeface="Trebuchet MS"/>
                </a:rPr>
                <a:t> ctrlKey</a:t>
              </a:r>
              <a:endParaRPr/>
            </a:p>
            <a:p>
              <a:pPr marL="342900" marR="0" lvl="1" indent="0" algn="l" rtl="0">
                <a:lnSpc>
                  <a:spcPct val="150000"/>
                </a:lnSpc>
                <a:spcBef>
                  <a:spcPts val="0"/>
                </a:spcBef>
                <a:spcAft>
                  <a:spcPts val="0"/>
                </a:spcAft>
                <a:buNone/>
              </a:pPr>
              <a:r>
                <a:rPr lang="en-US" sz="1400" b="0" i="0" u="none" strike="noStrike" cap="none">
                  <a:solidFill>
                    <a:schemeClr val="accent5"/>
                  </a:solidFill>
                  <a:latin typeface="Trebuchet MS"/>
                  <a:ea typeface="Trebuchet MS"/>
                  <a:cs typeface="Trebuchet MS"/>
                  <a:sym typeface="Trebuchet MS"/>
                </a:rPr>
                <a:t> metaKey</a:t>
              </a:r>
              <a:r>
                <a:rPr lang="en-US" sz="1400" b="0" i="0" u="none" strike="noStrike" cap="none">
                  <a:solidFill>
                    <a:srgbClr val="A5A5A5"/>
                  </a:solidFill>
                  <a:latin typeface="Trebuchet MS"/>
                  <a:ea typeface="Trebuchet MS"/>
                  <a:cs typeface="Trebuchet MS"/>
                  <a:sym typeface="Trebuchet MS"/>
                </a:rPr>
                <a:t> (for Mac OS)</a:t>
              </a:r>
              <a:endParaRPr sz="1400" b="0" i="0" u="none" strike="noStrike" cap="none">
                <a:solidFill>
                  <a:srgbClr val="A5A5A5"/>
                </a:solidFill>
                <a:latin typeface="Trebuchet MS"/>
                <a:ea typeface="Trebuchet MS"/>
                <a:cs typeface="Trebuchet MS"/>
                <a:sym typeface="Trebuchet MS"/>
              </a:endParaRPr>
            </a:p>
          </p:txBody>
        </p:sp>
        <p:sp>
          <p:nvSpPr>
            <p:cNvPr id="1328" name="Google Shape;1328;p117"/>
            <p:cNvSpPr/>
            <p:nvPr/>
          </p:nvSpPr>
          <p:spPr>
            <a:xfrm>
              <a:off x="823227" y="4166670"/>
              <a:ext cx="108000" cy="1692000"/>
            </a:xfrm>
            <a:prstGeom prst="rect">
              <a:avLst/>
            </a:prstGeom>
            <a:solidFill>
              <a:schemeClr val="accent3"/>
            </a:solidFill>
            <a:ln w="25400" cap="flat" cmpd="sng">
              <a:solidFill>
                <a:srgbClr val="9494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329" name="Google Shape;1329;p117"/>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MODIFIERS FOR KEYS AND BUTTONS</a:t>
            </a:r>
            <a:endParaRPr/>
          </a:p>
        </p:txBody>
      </p:sp>
      <p:sp>
        <p:nvSpPr>
          <p:cNvPr id="1330" name="Google Shape;1330;p117"/>
          <p:cNvSpPr txBox="1"/>
          <p:nvPr/>
        </p:nvSpPr>
        <p:spPr>
          <a:xfrm>
            <a:off x="5810293" y="1012939"/>
            <a:ext cx="6113595" cy="138499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666666"/>
                </a:solidFill>
                <a:latin typeface="Trebuchet MS"/>
                <a:ea typeface="Trebuchet MS"/>
                <a:cs typeface="Trebuchet MS"/>
                <a:sym typeface="Trebuchet MS"/>
              </a:rPr>
              <a:t>All mouse events provide current coordinates of the cursor in two ways: relative to the window and relative to document.</a:t>
            </a:r>
            <a:endParaRPr sz="1400">
              <a:solidFill>
                <a:srgbClr val="666666"/>
              </a:solidFill>
              <a:latin typeface="Trebuchet MS"/>
              <a:ea typeface="Trebuchet MS"/>
              <a:cs typeface="Trebuchet MS"/>
              <a:sym typeface="Trebuchet MS"/>
            </a:endParaRPr>
          </a:p>
          <a:p>
            <a:pPr marL="0" marR="0" lvl="0" indent="0" algn="l" rtl="0">
              <a:lnSpc>
                <a:spcPct val="150000"/>
              </a:lnSpc>
              <a:spcBef>
                <a:spcPts val="0"/>
              </a:spcBef>
              <a:spcAft>
                <a:spcPts val="0"/>
              </a:spcAft>
              <a:buNone/>
            </a:pPr>
            <a:endParaRPr sz="1400">
              <a:solidFill>
                <a:srgbClr val="A5A5A5"/>
              </a:solidFill>
              <a:latin typeface="Trebuchet MS"/>
              <a:ea typeface="Trebuchet MS"/>
              <a:cs typeface="Trebuchet MS"/>
              <a:sym typeface="Trebuchet MS"/>
            </a:endParaRPr>
          </a:p>
          <a:p>
            <a:pPr marL="285750" marR="0" lvl="0" indent="-196850" algn="l" rtl="0">
              <a:lnSpc>
                <a:spcPct val="150000"/>
              </a:lnSpc>
              <a:spcBef>
                <a:spcPts val="0"/>
              </a:spcBef>
              <a:spcAft>
                <a:spcPts val="0"/>
              </a:spcAft>
              <a:buClr>
                <a:schemeClr val="dk1"/>
              </a:buClr>
              <a:buSzPts val="1400"/>
              <a:buFont typeface="Arial"/>
              <a:buNone/>
            </a:pPr>
            <a:endParaRPr sz="1400">
              <a:solidFill>
                <a:srgbClr val="A5A5A5"/>
              </a:solidFill>
              <a:latin typeface="Trebuchet MS"/>
              <a:ea typeface="Trebuchet MS"/>
              <a:cs typeface="Trebuchet MS"/>
              <a:sym typeface="Trebuchet MS"/>
            </a:endParaRPr>
          </a:p>
        </p:txBody>
      </p:sp>
      <p:sp>
        <p:nvSpPr>
          <p:cNvPr id="1331" name="Google Shape;1331;p117"/>
          <p:cNvSpPr txBox="1"/>
          <p:nvPr/>
        </p:nvSpPr>
        <p:spPr>
          <a:xfrm>
            <a:off x="5799629" y="1797287"/>
            <a:ext cx="4805057" cy="41549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666666"/>
                </a:solidFill>
                <a:latin typeface="Trebuchet MS"/>
                <a:ea typeface="Trebuchet MS"/>
                <a:cs typeface="Trebuchet MS"/>
                <a:sym typeface="Trebuchet MS"/>
              </a:rPr>
              <a:t>Coordinates relative to the window: </a:t>
            </a:r>
            <a:r>
              <a:rPr lang="en-US" sz="1400">
                <a:solidFill>
                  <a:schemeClr val="accent5"/>
                </a:solidFill>
                <a:latin typeface="Trebuchet MS"/>
                <a:ea typeface="Trebuchet MS"/>
                <a:cs typeface="Trebuchet MS"/>
                <a:sym typeface="Trebuchet MS"/>
              </a:rPr>
              <a:t>clientY/X</a:t>
            </a:r>
            <a:endParaRPr/>
          </a:p>
        </p:txBody>
      </p:sp>
      <p:sp>
        <p:nvSpPr>
          <p:cNvPr id="1332" name="Google Shape;1332;p117"/>
          <p:cNvSpPr/>
          <p:nvPr/>
        </p:nvSpPr>
        <p:spPr>
          <a:xfrm>
            <a:off x="5860071" y="2368243"/>
            <a:ext cx="5940174" cy="1165909"/>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element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addEventListener</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‘click'</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alert</a:t>
            </a:r>
            <a:r>
              <a:rPr lang="en-US" sz="1400">
                <a:solidFill>
                  <a:srgbClr val="535353"/>
                </a:solidFill>
                <a:latin typeface="Source Code Pro"/>
                <a:ea typeface="Source Code Pro"/>
                <a:cs typeface="Source Code Pro"/>
                <a:sym typeface="Source Code Pro"/>
              </a:rPr>
              <a:t>(</a:t>
            </a:r>
            <a:r>
              <a:rPr lang="en-US" sz="1400">
                <a:solidFill>
                  <a:srgbClr val="B58900"/>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clientX</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859900"/>
                </a:solidFill>
                <a:latin typeface="Source Code Pro"/>
                <a:ea typeface="Source Code Pro"/>
                <a:cs typeface="Source Code Pro"/>
                <a:sym typeface="Source Code Pro"/>
              </a:rPr>
              <a:t>" : "</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B58900"/>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clientY</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333" name="Google Shape;1333;p117"/>
          <p:cNvSpPr txBox="1"/>
          <p:nvPr/>
        </p:nvSpPr>
        <p:spPr>
          <a:xfrm>
            <a:off x="5799629" y="3614403"/>
            <a:ext cx="4805057" cy="41549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666666"/>
                </a:solidFill>
                <a:latin typeface="Trebuchet MS"/>
                <a:ea typeface="Trebuchet MS"/>
                <a:cs typeface="Trebuchet MS"/>
                <a:sym typeface="Trebuchet MS"/>
              </a:rPr>
              <a:t>Coordinates relative to the document: </a:t>
            </a:r>
            <a:r>
              <a:rPr lang="en-US" sz="1400">
                <a:solidFill>
                  <a:schemeClr val="accent5"/>
                </a:solidFill>
                <a:latin typeface="Trebuchet MS"/>
                <a:ea typeface="Trebuchet MS"/>
                <a:cs typeface="Trebuchet MS"/>
                <a:sym typeface="Trebuchet MS"/>
              </a:rPr>
              <a:t>pageY/X</a:t>
            </a:r>
            <a:endParaRPr/>
          </a:p>
        </p:txBody>
      </p:sp>
      <p:sp>
        <p:nvSpPr>
          <p:cNvPr id="1334" name="Google Shape;1334;p117"/>
          <p:cNvSpPr/>
          <p:nvPr/>
        </p:nvSpPr>
        <p:spPr>
          <a:xfrm>
            <a:off x="5799629" y="4202921"/>
            <a:ext cx="5940174" cy="1165909"/>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element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addEventListener</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‘click'</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alert</a:t>
            </a:r>
            <a:r>
              <a:rPr lang="en-US" sz="1400">
                <a:solidFill>
                  <a:srgbClr val="535353"/>
                </a:solidFill>
                <a:latin typeface="Source Code Pro"/>
                <a:ea typeface="Source Code Pro"/>
                <a:cs typeface="Source Code Pro"/>
                <a:sym typeface="Source Code Pro"/>
              </a:rPr>
              <a:t>(</a:t>
            </a:r>
            <a:r>
              <a:rPr lang="en-US" sz="1400">
                <a:solidFill>
                  <a:srgbClr val="B58900"/>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pageX</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859900"/>
                </a:solidFill>
                <a:latin typeface="Source Code Pro"/>
                <a:ea typeface="Source Code Pro"/>
                <a:cs typeface="Source Code Pro"/>
                <a:sym typeface="Source Code Pro"/>
              </a:rPr>
              <a:t>" : "</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B58900"/>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pageY</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335" name="Google Shape;1335;p117"/>
          <p:cNvSpPr/>
          <p:nvPr/>
        </p:nvSpPr>
        <p:spPr>
          <a:xfrm>
            <a:off x="5799629" y="2368244"/>
            <a:ext cx="134307" cy="1173268"/>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336" name="Google Shape;1336;p117"/>
          <p:cNvSpPr/>
          <p:nvPr/>
        </p:nvSpPr>
        <p:spPr>
          <a:xfrm>
            <a:off x="5799628" y="4195419"/>
            <a:ext cx="134307" cy="1173268"/>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18"/>
          <p:cNvSpPr txBox="1"/>
          <p:nvPr/>
        </p:nvSpPr>
        <p:spPr>
          <a:xfrm>
            <a:off x="802913" y="1111607"/>
            <a:ext cx="10424649"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666666"/>
                </a:solidFill>
                <a:latin typeface="Trebuchet MS"/>
                <a:ea typeface="Trebuchet MS"/>
                <a:cs typeface="Trebuchet MS"/>
                <a:sym typeface="Trebuchet MS"/>
              </a:rPr>
              <a:t>Events of types mouseover, mouseout occur when a mouse comes over and goes out an element.</a:t>
            </a:r>
            <a:endParaRPr/>
          </a:p>
        </p:txBody>
      </p:sp>
      <p:grpSp>
        <p:nvGrpSpPr>
          <p:cNvPr id="1343" name="Google Shape;1343;p118"/>
          <p:cNvGrpSpPr/>
          <p:nvPr/>
        </p:nvGrpSpPr>
        <p:grpSpPr>
          <a:xfrm>
            <a:off x="4486864" y="2152405"/>
            <a:ext cx="3142471" cy="1188000"/>
            <a:chOff x="5061945" y="3322470"/>
            <a:chExt cx="1928798" cy="1095075"/>
          </a:xfrm>
        </p:grpSpPr>
        <p:sp>
          <p:nvSpPr>
            <p:cNvPr id="1344" name="Google Shape;1344;p118"/>
            <p:cNvSpPr/>
            <p:nvPr/>
          </p:nvSpPr>
          <p:spPr>
            <a:xfrm>
              <a:off x="5061945" y="3371812"/>
              <a:ext cx="1928798" cy="1045733"/>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rgbClr val="146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18"/>
            <p:cNvSpPr/>
            <p:nvPr/>
          </p:nvSpPr>
          <p:spPr>
            <a:xfrm>
              <a:off x="5061945" y="3322470"/>
              <a:ext cx="1928798" cy="1013131"/>
            </a:xfrm>
            <a:custGeom>
              <a:avLst/>
              <a:gdLst/>
              <a:ahLst/>
              <a:cxnLst/>
              <a:rect l="l" t="t" r="r" b="b"/>
              <a:pathLst>
                <a:path w="1261600" h="684000" extrusionOk="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8"/>
            <p:cNvSpPr txBox="1"/>
            <p:nvPr/>
          </p:nvSpPr>
          <p:spPr>
            <a:xfrm>
              <a:off x="5126343" y="3470270"/>
              <a:ext cx="1800000" cy="766871"/>
            </a:xfrm>
            <a:prstGeom prst="rect">
              <a:avLst/>
            </a:prstGeom>
            <a:noFill/>
            <a:ln>
              <a:noFill/>
            </a:ln>
          </p:spPr>
          <p:txBody>
            <a:bodyPr spcFirstLastPara="1" wrap="square" lIns="36000" tIns="18000" rIns="36000" bIns="18000" anchor="ctr"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&lt;DIV/&gt;</a:t>
              </a:r>
              <a:endParaRPr sz="1400" b="1">
                <a:solidFill>
                  <a:schemeClr val="lt1"/>
                </a:solidFill>
                <a:latin typeface="Trebuchet MS"/>
                <a:ea typeface="Trebuchet MS"/>
                <a:cs typeface="Trebuchet MS"/>
                <a:sym typeface="Trebuchet MS"/>
              </a:endParaRPr>
            </a:p>
          </p:txBody>
        </p:sp>
      </p:grpSp>
      <p:sp>
        <p:nvSpPr>
          <p:cNvPr id="1347" name="Google Shape;1347;p118"/>
          <p:cNvSpPr/>
          <p:nvPr/>
        </p:nvSpPr>
        <p:spPr>
          <a:xfrm>
            <a:off x="3559295" y="2460911"/>
            <a:ext cx="1354641" cy="567235"/>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348" name="Google Shape;1348;p118"/>
          <p:cNvSpPr/>
          <p:nvPr/>
        </p:nvSpPr>
        <p:spPr>
          <a:xfrm>
            <a:off x="7324697" y="2445104"/>
            <a:ext cx="1354641" cy="567235"/>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nvGrpSpPr>
          <p:cNvPr id="1349" name="Google Shape;1349;p118"/>
          <p:cNvGrpSpPr/>
          <p:nvPr/>
        </p:nvGrpSpPr>
        <p:grpSpPr>
          <a:xfrm rot="10800000" flipH="1">
            <a:off x="2286952" y="1886413"/>
            <a:ext cx="2304832" cy="399570"/>
            <a:chOff x="1741845" y="2082408"/>
            <a:chExt cx="2304832" cy="399570"/>
          </a:xfrm>
        </p:grpSpPr>
        <p:cxnSp>
          <p:nvCxnSpPr>
            <p:cNvPr id="1350" name="Google Shape;1350;p118"/>
            <p:cNvCxnSpPr/>
            <p:nvPr/>
          </p:nvCxnSpPr>
          <p:spPr>
            <a:xfrm flipH="1">
              <a:off x="3555062" y="2082408"/>
              <a:ext cx="491615" cy="399570"/>
            </a:xfrm>
            <a:prstGeom prst="straightConnector1">
              <a:avLst/>
            </a:prstGeom>
            <a:noFill/>
            <a:ln w="9525" cap="flat" cmpd="sng">
              <a:solidFill>
                <a:srgbClr val="BFBFBF"/>
              </a:solidFill>
              <a:prstDash val="solid"/>
              <a:round/>
              <a:headEnd type="none" w="sm" len="sm"/>
              <a:tailEnd type="none" w="sm" len="sm"/>
            </a:ln>
          </p:spPr>
        </p:cxnSp>
        <p:cxnSp>
          <p:nvCxnSpPr>
            <p:cNvPr id="1351" name="Google Shape;1351;p118"/>
            <p:cNvCxnSpPr/>
            <p:nvPr/>
          </p:nvCxnSpPr>
          <p:spPr>
            <a:xfrm rot="10800000">
              <a:off x="1741845" y="2481978"/>
              <a:ext cx="1813218" cy="0"/>
            </a:xfrm>
            <a:prstGeom prst="straightConnector1">
              <a:avLst/>
            </a:prstGeom>
            <a:noFill/>
            <a:ln w="9525" cap="flat" cmpd="sng">
              <a:solidFill>
                <a:srgbClr val="BFBFBF"/>
              </a:solidFill>
              <a:prstDash val="solid"/>
              <a:round/>
              <a:headEnd type="none" w="sm" len="sm"/>
              <a:tailEnd type="oval" w="med" len="med"/>
            </a:ln>
          </p:spPr>
        </p:cxnSp>
      </p:grpSp>
      <p:grpSp>
        <p:nvGrpSpPr>
          <p:cNvPr id="1352" name="Google Shape;1352;p118"/>
          <p:cNvGrpSpPr/>
          <p:nvPr/>
        </p:nvGrpSpPr>
        <p:grpSpPr>
          <a:xfrm flipH="1">
            <a:off x="7524411" y="1885113"/>
            <a:ext cx="2032381" cy="320820"/>
            <a:chOff x="1741845" y="2481978"/>
            <a:chExt cx="2431811" cy="613694"/>
          </a:xfrm>
        </p:grpSpPr>
        <p:cxnSp>
          <p:nvCxnSpPr>
            <p:cNvPr id="1353" name="Google Shape;1353;p118"/>
            <p:cNvCxnSpPr/>
            <p:nvPr/>
          </p:nvCxnSpPr>
          <p:spPr>
            <a:xfrm rot="10800000">
              <a:off x="3555062" y="2481979"/>
              <a:ext cx="618594" cy="613693"/>
            </a:xfrm>
            <a:prstGeom prst="straightConnector1">
              <a:avLst/>
            </a:prstGeom>
            <a:noFill/>
            <a:ln w="9525" cap="flat" cmpd="sng">
              <a:solidFill>
                <a:srgbClr val="BFBFBF"/>
              </a:solidFill>
              <a:prstDash val="solid"/>
              <a:round/>
              <a:headEnd type="none" w="sm" len="sm"/>
              <a:tailEnd type="none" w="sm" len="sm"/>
            </a:ln>
          </p:spPr>
        </p:cxnSp>
        <p:cxnSp>
          <p:nvCxnSpPr>
            <p:cNvPr id="1354" name="Google Shape;1354;p118"/>
            <p:cNvCxnSpPr/>
            <p:nvPr/>
          </p:nvCxnSpPr>
          <p:spPr>
            <a:xfrm rot="10800000">
              <a:off x="1741845" y="2481978"/>
              <a:ext cx="1813218" cy="0"/>
            </a:xfrm>
            <a:prstGeom prst="straightConnector1">
              <a:avLst/>
            </a:prstGeom>
            <a:noFill/>
            <a:ln w="9525" cap="flat" cmpd="sng">
              <a:solidFill>
                <a:srgbClr val="BFBFBF"/>
              </a:solidFill>
              <a:prstDash val="solid"/>
              <a:round/>
              <a:headEnd type="none" w="sm" len="sm"/>
              <a:tailEnd type="oval" w="med" len="med"/>
            </a:ln>
          </p:spPr>
        </p:cxnSp>
      </p:grpSp>
      <p:sp>
        <p:nvSpPr>
          <p:cNvPr id="1355" name="Google Shape;1355;p118"/>
          <p:cNvSpPr txBox="1"/>
          <p:nvPr/>
        </p:nvSpPr>
        <p:spPr>
          <a:xfrm>
            <a:off x="2491719" y="1520535"/>
            <a:ext cx="14157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accent2"/>
                </a:solidFill>
                <a:latin typeface="Trebuchet MS"/>
                <a:ea typeface="Trebuchet MS"/>
                <a:cs typeface="Trebuchet MS"/>
                <a:sym typeface="Trebuchet MS"/>
              </a:rPr>
              <a:t>mouseover</a:t>
            </a:r>
            <a:endParaRPr sz="1400" b="1">
              <a:solidFill>
                <a:schemeClr val="accent2"/>
              </a:solidFill>
              <a:latin typeface="Trebuchet MS"/>
              <a:ea typeface="Trebuchet MS"/>
              <a:cs typeface="Trebuchet MS"/>
              <a:sym typeface="Trebuchet MS"/>
            </a:endParaRPr>
          </a:p>
        </p:txBody>
      </p:sp>
      <p:sp>
        <p:nvSpPr>
          <p:cNvPr id="1356" name="Google Shape;1356;p118"/>
          <p:cNvSpPr txBox="1"/>
          <p:nvPr/>
        </p:nvSpPr>
        <p:spPr>
          <a:xfrm>
            <a:off x="8197665" y="1522495"/>
            <a:ext cx="100219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accent4"/>
                </a:solidFill>
                <a:latin typeface="Trebuchet MS"/>
                <a:ea typeface="Trebuchet MS"/>
                <a:cs typeface="Trebuchet MS"/>
                <a:sym typeface="Trebuchet MS"/>
              </a:rPr>
              <a:t>mouseout</a:t>
            </a:r>
            <a:endParaRPr sz="1400" b="1">
              <a:solidFill>
                <a:schemeClr val="accent4"/>
              </a:solidFill>
              <a:latin typeface="Trebuchet MS"/>
              <a:ea typeface="Trebuchet MS"/>
              <a:cs typeface="Trebuchet MS"/>
              <a:sym typeface="Trebuchet MS"/>
            </a:endParaRPr>
          </a:p>
        </p:txBody>
      </p:sp>
      <p:sp>
        <p:nvSpPr>
          <p:cNvPr id="1357" name="Google Shape;1357;p118"/>
          <p:cNvSpPr txBox="1"/>
          <p:nvPr/>
        </p:nvSpPr>
        <p:spPr>
          <a:xfrm flipH="1">
            <a:off x="3134393" y="3822551"/>
            <a:ext cx="54348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2"/>
                </a:solidFill>
                <a:latin typeface="Trebuchet MS"/>
                <a:ea typeface="Trebuchet MS"/>
                <a:cs typeface="Trebuchet MS"/>
                <a:sym typeface="Trebuchet MS"/>
              </a:rPr>
              <a:t>mouseover:</a:t>
            </a:r>
            <a:endParaRPr sz="1400">
              <a:solidFill>
                <a:schemeClr val="accent2"/>
              </a:solidFill>
              <a:latin typeface="Trebuchet MS"/>
              <a:ea typeface="Trebuchet MS"/>
              <a:cs typeface="Trebuchet MS"/>
              <a:sym typeface="Trebuchet MS"/>
            </a:endParaRPr>
          </a:p>
        </p:txBody>
      </p:sp>
      <p:grpSp>
        <p:nvGrpSpPr>
          <p:cNvPr id="1358" name="Google Shape;1358;p118"/>
          <p:cNvGrpSpPr/>
          <p:nvPr/>
        </p:nvGrpSpPr>
        <p:grpSpPr>
          <a:xfrm>
            <a:off x="2739369" y="3884282"/>
            <a:ext cx="285549" cy="276648"/>
            <a:chOff x="5918994" y="3280833"/>
            <a:chExt cx="354012" cy="352956"/>
          </a:xfrm>
        </p:grpSpPr>
        <p:sp>
          <p:nvSpPr>
            <p:cNvPr id="1359" name="Google Shape;1359;p118"/>
            <p:cNvSpPr/>
            <p:nvPr/>
          </p:nvSpPr>
          <p:spPr>
            <a:xfrm>
              <a:off x="6010488" y="3371623"/>
              <a:ext cx="171376" cy="17172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360" name="Google Shape;1360;p118"/>
            <p:cNvSpPr/>
            <p:nvPr/>
          </p:nvSpPr>
          <p:spPr>
            <a:xfrm>
              <a:off x="5918994" y="3280833"/>
              <a:ext cx="354012" cy="352956"/>
            </a:xfrm>
            <a:custGeom>
              <a:avLst/>
              <a:gdLst/>
              <a:ahLst/>
              <a:cxnLst/>
              <a:rect l="l" t="t" r="r" b="b"/>
              <a:pathLst>
                <a:path w="423" h="424" extrusionOk="0">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grpSp>
      <p:sp>
        <p:nvSpPr>
          <p:cNvPr id="1361" name="Google Shape;1361;p118"/>
          <p:cNvSpPr txBox="1"/>
          <p:nvPr/>
        </p:nvSpPr>
        <p:spPr>
          <a:xfrm flipH="1">
            <a:off x="3134388" y="4204188"/>
            <a:ext cx="71237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The element under the pointer is </a:t>
            </a:r>
            <a:r>
              <a:rPr lang="en-US" sz="1400">
                <a:solidFill>
                  <a:schemeClr val="accent2"/>
                </a:solidFill>
                <a:latin typeface="Trebuchet MS"/>
                <a:ea typeface="Trebuchet MS"/>
                <a:cs typeface="Trebuchet MS"/>
                <a:sym typeface="Trebuchet MS"/>
              </a:rPr>
              <a:t>event.target. </a:t>
            </a:r>
            <a:r>
              <a:rPr lang="en-US" sz="1400">
                <a:solidFill>
                  <a:srgbClr val="A5A5A5"/>
                </a:solidFill>
                <a:latin typeface="Trebuchet MS"/>
                <a:ea typeface="Trebuchet MS"/>
                <a:cs typeface="Trebuchet MS"/>
                <a:sym typeface="Trebuchet MS"/>
              </a:rPr>
              <a:t>(</a:t>
            </a:r>
            <a:r>
              <a:rPr lang="en-US" sz="1400">
                <a:solidFill>
                  <a:schemeClr val="accent2"/>
                </a:solidFill>
                <a:latin typeface="Trebuchet MS"/>
                <a:ea typeface="Trebuchet MS"/>
                <a:cs typeface="Trebuchet MS"/>
                <a:sym typeface="Trebuchet MS"/>
              </a:rPr>
              <a:t>IE: </a:t>
            </a:r>
            <a:r>
              <a:rPr lang="en-US" sz="1400">
                <a:solidFill>
                  <a:srgbClr val="A5A5A5"/>
                </a:solidFill>
                <a:latin typeface="Trebuchet MS"/>
                <a:ea typeface="Trebuchet MS"/>
                <a:cs typeface="Trebuchet MS"/>
                <a:sym typeface="Trebuchet MS"/>
              </a:rPr>
              <a:t>event.srcElement)</a:t>
            </a:r>
            <a:r>
              <a:rPr lang="en-US" sz="1400">
                <a:solidFill>
                  <a:schemeClr val="accent2"/>
                </a:solidFill>
                <a:latin typeface="Trebuchet MS"/>
                <a:ea typeface="Trebuchet MS"/>
                <a:cs typeface="Trebuchet MS"/>
                <a:sym typeface="Trebuchet MS"/>
              </a:rPr>
              <a:t> </a:t>
            </a:r>
            <a:endParaRPr/>
          </a:p>
        </p:txBody>
      </p:sp>
      <p:sp>
        <p:nvSpPr>
          <p:cNvPr id="1362" name="Google Shape;1362;p118"/>
          <p:cNvSpPr txBox="1"/>
          <p:nvPr/>
        </p:nvSpPr>
        <p:spPr>
          <a:xfrm flipH="1">
            <a:off x="3134388" y="4598344"/>
            <a:ext cx="71237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The element the mouse came from is </a:t>
            </a:r>
            <a:r>
              <a:rPr lang="en-US" sz="1400">
                <a:solidFill>
                  <a:schemeClr val="accent2"/>
                </a:solidFill>
                <a:latin typeface="Trebuchet MS"/>
                <a:ea typeface="Trebuchet MS"/>
                <a:cs typeface="Trebuchet MS"/>
                <a:sym typeface="Trebuchet MS"/>
              </a:rPr>
              <a:t>event.relatedTarget. </a:t>
            </a:r>
            <a:r>
              <a:rPr lang="en-US" sz="1400">
                <a:solidFill>
                  <a:srgbClr val="A5A5A5"/>
                </a:solidFill>
                <a:latin typeface="Trebuchet MS"/>
                <a:ea typeface="Trebuchet MS"/>
                <a:cs typeface="Trebuchet MS"/>
                <a:sym typeface="Trebuchet MS"/>
              </a:rPr>
              <a:t>(</a:t>
            </a:r>
            <a:r>
              <a:rPr lang="en-US" sz="1400">
                <a:solidFill>
                  <a:schemeClr val="accent2"/>
                </a:solidFill>
                <a:latin typeface="Trebuchet MS"/>
                <a:ea typeface="Trebuchet MS"/>
                <a:cs typeface="Trebuchet MS"/>
                <a:sym typeface="Trebuchet MS"/>
              </a:rPr>
              <a:t>IE:</a:t>
            </a:r>
            <a:r>
              <a:rPr lang="en-US" sz="1400">
                <a:solidFill>
                  <a:srgbClr val="A5A5A5"/>
                </a:solidFill>
                <a:latin typeface="Trebuchet MS"/>
                <a:ea typeface="Trebuchet MS"/>
                <a:cs typeface="Trebuchet MS"/>
                <a:sym typeface="Trebuchet MS"/>
              </a:rPr>
              <a:t> event.fromElement)   </a:t>
            </a:r>
            <a:endParaRPr/>
          </a:p>
        </p:txBody>
      </p:sp>
      <p:sp>
        <p:nvSpPr>
          <p:cNvPr id="1363" name="Google Shape;1363;p118"/>
          <p:cNvSpPr txBox="1"/>
          <p:nvPr/>
        </p:nvSpPr>
        <p:spPr>
          <a:xfrm flipH="1">
            <a:off x="3134393" y="5012609"/>
            <a:ext cx="54348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4"/>
                </a:solidFill>
                <a:latin typeface="Trebuchet MS"/>
                <a:ea typeface="Trebuchet MS"/>
                <a:cs typeface="Trebuchet MS"/>
                <a:sym typeface="Trebuchet MS"/>
              </a:rPr>
              <a:t>mouseout</a:t>
            </a:r>
            <a:endParaRPr sz="1400">
              <a:solidFill>
                <a:schemeClr val="accent4"/>
              </a:solidFill>
              <a:latin typeface="Trebuchet MS"/>
              <a:ea typeface="Trebuchet MS"/>
              <a:cs typeface="Trebuchet MS"/>
              <a:sym typeface="Trebuchet MS"/>
            </a:endParaRPr>
          </a:p>
        </p:txBody>
      </p:sp>
      <p:grpSp>
        <p:nvGrpSpPr>
          <p:cNvPr id="1364" name="Google Shape;1364;p118"/>
          <p:cNvGrpSpPr/>
          <p:nvPr/>
        </p:nvGrpSpPr>
        <p:grpSpPr>
          <a:xfrm>
            <a:off x="2739369" y="5074340"/>
            <a:ext cx="285549" cy="276648"/>
            <a:chOff x="5918994" y="3280833"/>
            <a:chExt cx="354012" cy="352956"/>
          </a:xfrm>
        </p:grpSpPr>
        <p:sp>
          <p:nvSpPr>
            <p:cNvPr id="1365" name="Google Shape;1365;p118"/>
            <p:cNvSpPr/>
            <p:nvPr/>
          </p:nvSpPr>
          <p:spPr>
            <a:xfrm>
              <a:off x="6010488" y="3371623"/>
              <a:ext cx="171376" cy="17172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sp>
          <p:nvSpPr>
            <p:cNvPr id="1366" name="Google Shape;1366;p118"/>
            <p:cNvSpPr/>
            <p:nvPr/>
          </p:nvSpPr>
          <p:spPr>
            <a:xfrm>
              <a:off x="5918994" y="3280833"/>
              <a:ext cx="354012" cy="352956"/>
            </a:xfrm>
            <a:custGeom>
              <a:avLst/>
              <a:gdLst/>
              <a:ahLst/>
              <a:cxnLst/>
              <a:rect l="l" t="t" r="r" b="b"/>
              <a:pathLst>
                <a:path w="423" h="424" extrusionOk="0">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2"/>
                </a:solidFill>
                <a:latin typeface="Trebuchet MS"/>
                <a:ea typeface="Trebuchet MS"/>
                <a:cs typeface="Trebuchet MS"/>
                <a:sym typeface="Trebuchet MS"/>
              </a:endParaRPr>
            </a:p>
          </p:txBody>
        </p:sp>
      </p:grpSp>
      <p:sp>
        <p:nvSpPr>
          <p:cNvPr id="1367" name="Google Shape;1367;p118"/>
          <p:cNvSpPr txBox="1"/>
          <p:nvPr/>
        </p:nvSpPr>
        <p:spPr>
          <a:xfrm flipH="1">
            <a:off x="3134387" y="5447399"/>
            <a:ext cx="684346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The element the mouse came from is </a:t>
            </a:r>
            <a:r>
              <a:rPr lang="en-US" sz="1400">
                <a:solidFill>
                  <a:schemeClr val="accent4"/>
                </a:solidFill>
                <a:latin typeface="Trebuchet MS"/>
                <a:ea typeface="Trebuchet MS"/>
                <a:cs typeface="Trebuchet MS"/>
                <a:sym typeface="Trebuchet MS"/>
              </a:rPr>
              <a:t>event.target.</a:t>
            </a:r>
            <a:r>
              <a:rPr lang="en-US" sz="1400">
                <a:solidFill>
                  <a:schemeClr val="accent2"/>
                </a:solidFill>
                <a:latin typeface="Trebuchet MS"/>
                <a:ea typeface="Trebuchet MS"/>
                <a:cs typeface="Trebuchet MS"/>
                <a:sym typeface="Trebuchet MS"/>
              </a:rPr>
              <a:t> </a:t>
            </a:r>
            <a:r>
              <a:rPr lang="en-US" sz="1400">
                <a:solidFill>
                  <a:srgbClr val="A5A5A5"/>
                </a:solidFill>
                <a:latin typeface="Trebuchet MS"/>
                <a:ea typeface="Trebuchet MS"/>
                <a:cs typeface="Trebuchet MS"/>
                <a:sym typeface="Trebuchet MS"/>
              </a:rPr>
              <a:t>(</a:t>
            </a:r>
            <a:r>
              <a:rPr lang="en-US" sz="1400">
                <a:solidFill>
                  <a:schemeClr val="accent4"/>
                </a:solidFill>
                <a:latin typeface="Trebuchet MS"/>
                <a:ea typeface="Trebuchet MS"/>
                <a:cs typeface="Trebuchet MS"/>
                <a:sym typeface="Trebuchet MS"/>
              </a:rPr>
              <a:t>IE: </a:t>
            </a:r>
            <a:r>
              <a:rPr lang="en-US" sz="1400">
                <a:solidFill>
                  <a:srgbClr val="A5A5A5"/>
                </a:solidFill>
                <a:latin typeface="Trebuchet MS"/>
                <a:ea typeface="Trebuchet MS"/>
                <a:cs typeface="Trebuchet MS"/>
                <a:sym typeface="Trebuchet MS"/>
              </a:rPr>
              <a:t>event.srcElement)</a:t>
            </a:r>
            <a:r>
              <a:rPr lang="en-US" sz="1400">
                <a:solidFill>
                  <a:schemeClr val="accent2"/>
                </a:solidFill>
                <a:latin typeface="Trebuchet MS"/>
                <a:ea typeface="Trebuchet MS"/>
                <a:cs typeface="Trebuchet MS"/>
                <a:sym typeface="Trebuchet MS"/>
              </a:rPr>
              <a:t>  </a:t>
            </a:r>
            <a:endParaRPr/>
          </a:p>
        </p:txBody>
      </p:sp>
      <p:sp>
        <p:nvSpPr>
          <p:cNvPr id="1368" name="Google Shape;1368;p118"/>
          <p:cNvSpPr txBox="1"/>
          <p:nvPr/>
        </p:nvSpPr>
        <p:spPr>
          <a:xfrm flipH="1">
            <a:off x="3134388" y="5811489"/>
            <a:ext cx="665066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The element under the pointer is </a:t>
            </a:r>
            <a:r>
              <a:rPr lang="en-US" sz="1400">
                <a:solidFill>
                  <a:schemeClr val="accent4"/>
                </a:solidFill>
                <a:latin typeface="Trebuchet MS"/>
                <a:ea typeface="Trebuchet MS"/>
                <a:cs typeface="Trebuchet MS"/>
                <a:sym typeface="Trebuchet MS"/>
              </a:rPr>
              <a:t>event.relatedTarget. </a:t>
            </a:r>
            <a:r>
              <a:rPr lang="en-US" sz="1400">
                <a:solidFill>
                  <a:srgbClr val="A5A5A5"/>
                </a:solidFill>
                <a:latin typeface="Trebuchet MS"/>
                <a:ea typeface="Trebuchet MS"/>
                <a:cs typeface="Trebuchet MS"/>
                <a:sym typeface="Trebuchet MS"/>
              </a:rPr>
              <a:t>(</a:t>
            </a:r>
            <a:r>
              <a:rPr lang="en-US" sz="1400">
                <a:solidFill>
                  <a:schemeClr val="accent4"/>
                </a:solidFill>
                <a:latin typeface="Trebuchet MS"/>
                <a:ea typeface="Trebuchet MS"/>
                <a:cs typeface="Trebuchet MS"/>
                <a:sym typeface="Trebuchet MS"/>
              </a:rPr>
              <a:t>IE: </a:t>
            </a:r>
            <a:r>
              <a:rPr lang="en-US" sz="1400">
                <a:solidFill>
                  <a:srgbClr val="A5A5A5"/>
                </a:solidFill>
                <a:latin typeface="Trebuchet MS"/>
                <a:ea typeface="Trebuchet MS"/>
                <a:cs typeface="Trebuchet MS"/>
                <a:sym typeface="Trebuchet MS"/>
              </a:rPr>
              <a:t>event.toElement)  </a:t>
            </a:r>
            <a:endParaRPr/>
          </a:p>
        </p:txBody>
      </p:sp>
      <p:sp>
        <p:nvSpPr>
          <p:cNvPr id="1369" name="Google Shape;1369;p118"/>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MOUSEOVER/MOUSEOUT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20"/>
          <p:cNvSpPr txBox="1"/>
          <p:nvPr/>
        </p:nvSpPr>
        <p:spPr>
          <a:xfrm>
            <a:off x="853715" y="1218755"/>
            <a:ext cx="10424649" cy="170816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666666"/>
                </a:solidFill>
                <a:latin typeface="Trebuchet MS"/>
                <a:ea typeface="Trebuchet MS"/>
                <a:cs typeface="Trebuchet MS"/>
                <a:sym typeface="Trebuchet MS"/>
              </a:rPr>
              <a:t>Most important point that “wheel” event is not a scrolling.</a:t>
            </a:r>
            <a:br>
              <a:rPr lang="en-US" sz="1400">
                <a:solidFill>
                  <a:srgbClr val="666666"/>
                </a:solidFill>
                <a:latin typeface="Trebuchet MS"/>
                <a:ea typeface="Trebuchet MS"/>
                <a:cs typeface="Trebuchet MS"/>
                <a:sym typeface="Trebuchet MS"/>
              </a:rPr>
            </a:br>
            <a:r>
              <a:rPr lang="en-US" sz="1400">
                <a:solidFill>
                  <a:srgbClr val="666666"/>
                </a:solidFill>
                <a:latin typeface="Trebuchet MS"/>
                <a:ea typeface="Trebuchet MS"/>
                <a:cs typeface="Trebuchet MS"/>
                <a:sym typeface="Trebuchet MS"/>
              </a:rPr>
              <a:t>Because “wheel” event is triggered when user uses the mouse wheel, rolled up or down over an element. </a:t>
            </a:r>
            <a:endParaRPr sz="1400">
              <a:solidFill>
                <a:srgbClr val="666666"/>
              </a:solidFill>
              <a:latin typeface="Trebuchet MS"/>
              <a:ea typeface="Trebuchet MS"/>
              <a:cs typeface="Trebuchet MS"/>
              <a:sym typeface="Trebuchet MS"/>
            </a:endParaRPr>
          </a:p>
          <a:p>
            <a:pPr marL="0" marR="0" lvl="0" indent="0" algn="l" rtl="0">
              <a:lnSpc>
                <a:spcPct val="150000"/>
              </a:lnSpc>
              <a:spcBef>
                <a:spcPts val="0"/>
              </a:spcBef>
              <a:spcAft>
                <a:spcPts val="0"/>
              </a:spcAft>
              <a:buNone/>
            </a:pPr>
            <a:endParaRPr sz="1400">
              <a:solidFill>
                <a:srgbClr val="A5A5A5"/>
              </a:solidFill>
              <a:latin typeface="Trebuchet MS"/>
              <a:ea typeface="Trebuchet MS"/>
              <a:cs typeface="Trebuchet MS"/>
              <a:sym typeface="Trebuchet MS"/>
            </a:endParaRPr>
          </a:p>
          <a:p>
            <a:pPr marL="0" marR="0" lvl="0" indent="0" algn="l" rtl="0">
              <a:lnSpc>
                <a:spcPct val="150000"/>
              </a:lnSpc>
              <a:spcBef>
                <a:spcPts val="0"/>
              </a:spcBef>
              <a:spcAft>
                <a:spcPts val="0"/>
              </a:spcAft>
              <a:buNone/>
            </a:pPr>
            <a:endParaRPr sz="1400">
              <a:solidFill>
                <a:srgbClr val="A5A5A5"/>
              </a:solidFill>
              <a:latin typeface="Trebuchet MS"/>
              <a:ea typeface="Trebuchet MS"/>
              <a:cs typeface="Trebuchet MS"/>
              <a:sym typeface="Trebuchet MS"/>
            </a:endParaRPr>
          </a:p>
          <a:p>
            <a:pPr marL="0" marR="0" lvl="0" indent="0" algn="l" rtl="0">
              <a:lnSpc>
                <a:spcPct val="150000"/>
              </a:lnSpc>
              <a:spcBef>
                <a:spcPts val="0"/>
              </a:spcBef>
              <a:spcAft>
                <a:spcPts val="0"/>
              </a:spcAft>
              <a:buNone/>
            </a:pPr>
            <a:endParaRPr sz="1400">
              <a:solidFill>
                <a:srgbClr val="A5A5A5"/>
              </a:solidFill>
              <a:latin typeface="Trebuchet MS"/>
              <a:ea typeface="Trebuchet MS"/>
              <a:cs typeface="Trebuchet MS"/>
              <a:sym typeface="Trebuchet MS"/>
            </a:endParaRPr>
          </a:p>
        </p:txBody>
      </p:sp>
      <p:sp>
        <p:nvSpPr>
          <p:cNvPr id="1392" name="Google Shape;1392;p120"/>
          <p:cNvSpPr txBox="1"/>
          <p:nvPr/>
        </p:nvSpPr>
        <p:spPr>
          <a:xfrm flipH="1">
            <a:off x="853714" y="2190755"/>
            <a:ext cx="10424649"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accent2"/>
                </a:solidFill>
                <a:latin typeface="Trebuchet MS"/>
                <a:ea typeface="Trebuchet MS"/>
                <a:cs typeface="Trebuchet MS"/>
                <a:sym typeface="Trebuchet MS"/>
              </a:rPr>
              <a:t>Mouse wheel’s event in the different browsers:</a:t>
            </a:r>
            <a:endParaRPr sz="1400" b="1">
              <a:solidFill>
                <a:schemeClr val="accent2"/>
              </a:solidFill>
              <a:latin typeface="Trebuchet MS"/>
              <a:ea typeface="Trebuchet MS"/>
              <a:cs typeface="Trebuchet MS"/>
              <a:sym typeface="Trebuchet MS"/>
            </a:endParaRPr>
          </a:p>
        </p:txBody>
      </p:sp>
      <p:sp>
        <p:nvSpPr>
          <p:cNvPr id="1393" name="Google Shape;1393;p120"/>
          <p:cNvSpPr txBox="1"/>
          <p:nvPr/>
        </p:nvSpPr>
        <p:spPr>
          <a:xfrm>
            <a:off x="853712" y="2741336"/>
            <a:ext cx="10424649" cy="2308324"/>
          </a:xfrm>
          <a:prstGeom prst="rect">
            <a:avLst/>
          </a:prstGeom>
          <a:noFill/>
          <a:ln>
            <a:noFill/>
          </a:ln>
        </p:spPr>
        <p:txBody>
          <a:bodyPr spcFirstLastPara="1" wrap="square" lIns="91425" tIns="45700" rIns="91425" bIns="45700" anchor="t" anchorCtr="0">
            <a:noAutofit/>
          </a:bodyPr>
          <a:lstStyle/>
          <a:p>
            <a:pPr marL="457200" marR="0" lvl="0" indent="-457200" algn="l" rtl="0">
              <a:lnSpc>
                <a:spcPct val="200000"/>
              </a:lnSpc>
              <a:spcBef>
                <a:spcPts val="0"/>
              </a:spcBef>
              <a:spcAft>
                <a:spcPts val="0"/>
              </a:spcAft>
              <a:buClr>
                <a:schemeClr val="accent2"/>
              </a:buClr>
              <a:buSzPts val="3000"/>
              <a:buFont typeface="Courier New"/>
              <a:buChar char="o"/>
            </a:pPr>
            <a:r>
              <a:rPr lang="en-US" sz="2000">
                <a:solidFill>
                  <a:schemeClr val="accent2"/>
                </a:solidFill>
                <a:latin typeface="Trebuchet MS"/>
                <a:ea typeface="Trebuchet MS"/>
                <a:cs typeface="Trebuchet MS"/>
                <a:sym typeface="Trebuchet MS"/>
              </a:rPr>
              <a:t>“wheel” </a:t>
            </a:r>
            <a:r>
              <a:rPr lang="en-US" sz="2000">
                <a:solidFill>
                  <a:srgbClr val="A5A5A5"/>
                </a:solidFill>
                <a:latin typeface="Trebuchet MS"/>
                <a:ea typeface="Trebuchet MS"/>
                <a:cs typeface="Trebuchet MS"/>
                <a:sym typeface="Trebuchet MS"/>
              </a:rPr>
              <a:t>– Standard event name for mouse wheel.( </a:t>
            </a:r>
            <a:r>
              <a:rPr lang="en-US" sz="2000">
                <a:solidFill>
                  <a:schemeClr val="accent2"/>
                </a:solidFill>
                <a:latin typeface="Trebuchet MS"/>
                <a:ea typeface="Trebuchet MS"/>
                <a:cs typeface="Trebuchet MS"/>
                <a:sym typeface="Trebuchet MS"/>
              </a:rPr>
              <a:t>IE9+</a:t>
            </a:r>
            <a:r>
              <a:rPr lang="en-US" sz="2000">
                <a:solidFill>
                  <a:srgbClr val="A5A5A5"/>
                </a:solidFill>
                <a:latin typeface="Trebuchet MS"/>
                <a:ea typeface="Trebuchet MS"/>
                <a:cs typeface="Trebuchet MS"/>
                <a:sym typeface="Trebuchet MS"/>
              </a:rPr>
              <a:t>, </a:t>
            </a:r>
            <a:r>
              <a:rPr lang="en-US" sz="2000">
                <a:solidFill>
                  <a:schemeClr val="accent2"/>
                </a:solidFill>
                <a:latin typeface="Trebuchet MS"/>
                <a:ea typeface="Trebuchet MS"/>
                <a:cs typeface="Trebuchet MS"/>
                <a:sym typeface="Trebuchet MS"/>
              </a:rPr>
              <a:t>FF17+</a:t>
            </a:r>
            <a:r>
              <a:rPr lang="en-US" sz="2000">
                <a:solidFill>
                  <a:srgbClr val="A5A5A5"/>
                </a:solidFill>
                <a:latin typeface="Trebuchet MS"/>
                <a:ea typeface="Trebuchet MS"/>
                <a:cs typeface="Trebuchet MS"/>
                <a:sym typeface="Trebuchet MS"/>
              </a:rPr>
              <a:t>, </a:t>
            </a:r>
            <a:r>
              <a:rPr lang="en-US" sz="2000">
                <a:solidFill>
                  <a:schemeClr val="accent2"/>
                </a:solidFill>
                <a:latin typeface="Trebuchet MS"/>
                <a:ea typeface="Trebuchet MS"/>
                <a:cs typeface="Trebuchet MS"/>
                <a:sym typeface="Trebuchet MS"/>
              </a:rPr>
              <a:t>Chrome31+</a:t>
            </a:r>
            <a:r>
              <a:rPr lang="en-US" sz="2000">
                <a:solidFill>
                  <a:srgbClr val="A5A5A5"/>
                </a:solidFill>
                <a:latin typeface="Trebuchet MS"/>
                <a:ea typeface="Trebuchet MS"/>
                <a:cs typeface="Trebuchet MS"/>
                <a:sym typeface="Trebuchet MS"/>
              </a:rPr>
              <a:t> )</a:t>
            </a:r>
            <a:endParaRPr/>
          </a:p>
          <a:p>
            <a:pPr marL="457200" marR="0" lvl="0" indent="-457200" algn="l" rtl="0">
              <a:lnSpc>
                <a:spcPct val="200000"/>
              </a:lnSpc>
              <a:spcBef>
                <a:spcPts val="0"/>
              </a:spcBef>
              <a:spcAft>
                <a:spcPts val="0"/>
              </a:spcAft>
              <a:buClr>
                <a:schemeClr val="accent2"/>
              </a:buClr>
              <a:buSzPts val="3000"/>
              <a:buFont typeface="Courier New"/>
              <a:buChar char="o"/>
            </a:pPr>
            <a:r>
              <a:rPr lang="en-US" sz="2000">
                <a:solidFill>
                  <a:schemeClr val="accent2"/>
                </a:solidFill>
                <a:latin typeface="Trebuchet MS"/>
                <a:ea typeface="Trebuchet MS"/>
                <a:cs typeface="Trebuchet MS"/>
                <a:sym typeface="Trebuchet MS"/>
              </a:rPr>
              <a:t>“MozMousePixelScroll” </a:t>
            </a:r>
            <a:r>
              <a:rPr lang="en-US" sz="2000">
                <a:solidFill>
                  <a:srgbClr val="A5A5A5"/>
                </a:solidFill>
                <a:latin typeface="Trebuchet MS"/>
                <a:ea typeface="Trebuchet MS"/>
                <a:cs typeface="Trebuchet MS"/>
                <a:sym typeface="Trebuchet MS"/>
              </a:rPr>
              <a:t>– Trigger in </a:t>
            </a:r>
            <a:r>
              <a:rPr lang="en-US" sz="2000">
                <a:solidFill>
                  <a:schemeClr val="accent2"/>
                </a:solidFill>
                <a:latin typeface="Trebuchet MS"/>
                <a:ea typeface="Trebuchet MS"/>
                <a:cs typeface="Trebuchet MS"/>
                <a:sym typeface="Trebuchet MS"/>
              </a:rPr>
              <a:t>Firefox only</a:t>
            </a:r>
            <a:r>
              <a:rPr lang="en-US" sz="2000">
                <a:solidFill>
                  <a:srgbClr val="A5A5A5"/>
                </a:solidFill>
                <a:latin typeface="Trebuchet MS"/>
                <a:ea typeface="Trebuchet MS"/>
                <a:cs typeface="Trebuchet MS"/>
                <a:sym typeface="Trebuchet MS"/>
              </a:rPr>
              <a:t>. </a:t>
            </a:r>
            <a:endParaRPr sz="2000">
              <a:solidFill>
                <a:srgbClr val="A5A5A5"/>
              </a:solidFill>
              <a:latin typeface="Trebuchet MS"/>
              <a:ea typeface="Trebuchet MS"/>
              <a:cs typeface="Trebuchet MS"/>
              <a:sym typeface="Trebuchet MS"/>
            </a:endParaRPr>
          </a:p>
          <a:p>
            <a:pPr marL="457200" marR="0" lvl="0" indent="-457200" algn="l" rtl="0">
              <a:lnSpc>
                <a:spcPct val="200000"/>
              </a:lnSpc>
              <a:spcBef>
                <a:spcPts val="0"/>
              </a:spcBef>
              <a:spcAft>
                <a:spcPts val="0"/>
              </a:spcAft>
              <a:buClr>
                <a:schemeClr val="accent2"/>
              </a:buClr>
              <a:buSzPts val="3000"/>
              <a:buFont typeface="Courier New"/>
              <a:buChar char="o"/>
            </a:pPr>
            <a:r>
              <a:rPr lang="en-US" sz="2000">
                <a:solidFill>
                  <a:schemeClr val="accent2"/>
                </a:solidFill>
                <a:latin typeface="Trebuchet MS"/>
                <a:ea typeface="Trebuchet MS"/>
                <a:cs typeface="Trebuchet MS"/>
                <a:sym typeface="Trebuchet MS"/>
              </a:rPr>
              <a:t>“mousewheel” </a:t>
            </a:r>
            <a:r>
              <a:rPr lang="en-US" sz="2000">
                <a:solidFill>
                  <a:srgbClr val="A5A5A5"/>
                </a:solidFill>
                <a:latin typeface="Trebuchet MS"/>
                <a:ea typeface="Trebuchet MS"/>
                <a:cs typeface="Trebuchet MS"/>
                <a:sym typeface="Trebuchet MS"/>
              </a:rPr>
              <a:t>- </a:t>
            </a:r>
            <a:r>
              <a:rPr lang="en-US" sz="1400">
                <a:solidFill>
                  <a:srgbClr val="A5A5A5"/>
                </a:solidFill>
                <a:latin typeface="Trebuchet MS"/>
                <a:ea typeface="Trebuchet MS"/>
                <a:cs typeface="Trebuchet MS"/>
                <a:sym typeface="Trebuchet MS"/>
              </a:rPr>
              <a:t>Works in browsers that have not implemented “wheel” event. </a:t>
            </a:r>
            <a:endParaRPr sz="1400">
              <a:solidFill>
                <a:srgbClr val="A5A5A5"/>
              </a:solidFill>
              <a:latin typeface="Trebuchet MS"/>
              <a:ea typeface="Trebuchet MS"/>
              <a:cs typeface="Trebuchet MS"/>
              <a:sym typeface="Trebuchet MS"/>
            </a:endParaRPr>
          </a:p>
          <a:p>
            <a:pPr marL="457200" marR="0" lvl="0" indent="-304800" algn="l" rtl="0">
              <a:lnSpc>
                <a:spcPct val="150000"/>
              </a:lnSpc>
              <a:spcBef>
                <a:spcPts val="0"/>
              </a:spcBef>
              <a:spcAft>
                <a:spcPts val="0"/>
              </a:spcAft>
              <a:buClr>
                <a:schemeClr val="accent2"/>
              </a:buClr>
              <a:buSzPts val="2400"/>
              <a:buFont typeface="Courier New"/>
              <a:buNone/>
            </a:pPr>
            <a:endParaRPr sz="1600" i="1">
              <a:solidFill>
                <a:schemeClr val="accent2"/>
              </a:solidFill>
              <a:latin typeface="Trebuchet MS"/>
              <a:ea typeface="Trebuchet MS"/>
              <a:cs typeface="Trebuchet MS"/>
              <a:sym typeface="Trebuchet MS"/>
            </a:endParaRPr>
          </a:p>
        </p:txBody>
      </p:sp>
      <p:sp>
        <p:nvSpPr>
          <p:cNvPr id="1394" name="Google Shape;1394;p120"/>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MOUSE WHEEL EVENT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121"/>
          <p:cNvSpPr txBox="1"/>
          <p:nvPr/>
        </p:nvSpPr>
        <p:spPr>
          <a:xfrm>
            <a:off x="863875" y="1259395"/>
            <a:ext cx="1042464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The </a:t>
            </a:r>
            <a:r>
              <a:rPr lang="en-US" sz="1400">
                <a:solidFill>
                  <a:schemeClr val="accent2"/>
                </a:solidFill>
                <a:latin typeface="Trebuchet MS"/>
                <a:ea typeface="Trebuchet MS"/>
                <a:cs typeface="Trebuchet MS"/>
                <a:sym typeface="Trebuchet MS"/>
              </a:rPr>
              <a:t>onscroll</a:t>
            </a:r>
            <a:r>
              <a:rPr lang="en-US" sz="1400">
                <a:solidFill>
                  <a:srgbClr val="A5A5A5"/>
                </a:solidFill>
                <a:latin typeface="Trebuchet MS"/>
                <a:ea typeface="Trebuchet MS"/>
                <a:cs typeface="Trebuchet MS"/>
                <a:sym typeface="Trebuchet MS"/>
              </a:rPr>
              <a:t> event occurs when the element is scrolled.</a:t>
            </a:r>
            <a:br>
              <a:rPr lang="en-US" sz="1400">
                <a:solidFill>
                  <a:srgbClr val="A5A5A5"/>
                </a:solidFill>
                <a:latin typeface="Trebuchet MS"/>
                <a:ea typeface="Trebuchet MS"/>
                <a:cs typeface="Trebuchet MS"/>
                <a:sym typeface="Trebuchet MS"/>
              </a:rPr>
            </a:br>
            <a:r>
              <a:rPr lang="en-US" sz="1400">
                <a:solidFill>
                  <a:srgbClr val="A5A5A5"/>
                </a:solidFill>
                <a:latin typeface="Trebuchet MS"/>
                <a:ea typeface="Trebuchet MS"/>
                <a:cs typeface="Trebuchet MS"/>
                <a:sym typeface="Trebuchet MS"/>
              </a:rPr>
              <a:t>This event can be generated only for scrollable element or the </a:t>
            </a:r>
            <a:r>
              <a:rPr lang="en-US" sz="1400">
                <a:solidFill>
                  <a:schemeClr val="accent2"/>
                </a:solidFill>
                <a:latin typeface="Trebuchet MS"/>
                <a:ea typeface="Trebuchet MS"/>
                <a:cs typeface="Trebuchet MS"/>
                <a:sym typeface="Trebuchet MS"/>
              </a:rPr>
              <a:t>window</a:t>
            </a:r>
            <a:r>
              <a:rPr lang="en-US" sz="1400">
                <a:solidFill>
                  <a:srgbClr val="A5A5A5"/>
                </a:solidFill>
                <a:latin typeface="Trebuchet MS"/>
                <a:ea typeface="Trebuchet MS"/>
                <a:cs typeface="Trebuchet MS"/>
                <a:sym typeface="Trebuchet MS"/>
              </a:rPr>
              <a:t>.</a:t>
            </a:r>
            <a:endParaRPr/>
          </a:p>
          <a:p>
            <a:pPr marL="0" marR="0" lvl="0" indent="0" algn="l" rtl="0">
              <a:spcBef>
                <a:spcPts val="0"/>
              </a:spcBef>
              <a:spcAft>
                <a:spcPts val="0"/>
              </a:spcAft>
              <a:buNone/>
            </a:pPr>
            <a:endParaRPr sz="1400">
              <a:solidFill>
                <a:srgbClr val="A5A5A5"/>
              </a:solidFill>
              <a:latin typeface="Trebuchet MS"/>
              <a:ea typeface="Trebuchet MS"/>
              <a:cs typeface="Trebuchet MS"/>
              <a:sym typeface="Trebuchet MS"/>
            </a:endParaRPr>
          </a:p>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You can get scroll value from </a:t>
            </a:r>
            <a:r>
              <a:rPr lang="en-US" sz="1400">
                <a:solidFill>
                  <a:schemeClr val="accent2"/>
                </a:solidFill>
                <a:latin typeface="Trebuchet MS"/>
                <a:ea typeface="Trebuchet MS"/>
                <a:cs typeface="Trebuchet MS"/>
                <a:sym typeface="Trebuchet MS"/>
              </a:rPr>
              <a:t>scrollTop</a:t>
            </a:r>
            <a:r>
              <a:rPr lang="en-US" sz="1400">
                <a:solidFill>
                  <a:srgbClr val="A5A5A5"/>
                </a:solidFill>
                <a:latin typeface="Trebuchet MS"/>
                <a:ea typeface="Trebuchet MS"/>
                <a:cs typeface="Trebuchet MS"/>
                <a:sym typeface="Trebuchet MS"/>
              </a:rPr>
              <a:t> for vertical scroll and </a:t>
            </a:r>
            <a:r>
              <a:rPr lang="en-US" sz="1400">
                <a:solidFill>
                  <a:schemeClr val="accent2"/>
                </a:solidFill>
                <a:latin typeface="Trebuchet MS"/>
                <a:ea typeface="Trebuchet MS"/>
                <a:cs typeface="Trebuchet MS"/>
                <a:sym typeface="Trebuchet MS"/>
              </a:rPr>
              <a:t>scrollLeft </a:t>
            </a:r>
            <a:r>
              <a:rPr lang="en-US" sz="1400">
                <a:solidFill>
                  <a:srgbClr val="A5A5A5"/>
                </a:solidFill>
                <a:latin typeface="Trebuchet MS"/>
                <a:ea typeface="Trebuchet MS"/>
                <a:cs typeface="Trebuchet MS"/>
                <a:sym typeface="Trebuchet MS"/>
              </a:rPr>
              <a:t>for horizontal. </a:t>
            </a:r>
            <a:endParaRPr/>
          </a:p>
        </p:txBody>
      </p:sp>
      <p:sp>
        <p:nvSpPr>
          <p:cNvPr id="1401" name="Google Shape;1401;p121"/>
          <p:cNvSpPr txBox="1"/>
          <p:nvPr/>
        </p:nvSpPr>
        <p:spPr>
          <a:xfrm>
            <a:off x="863874" y="3296723"/>
            <a:ext cx="9941221" cy="1323439"/>
          </a:xfrm>
          <a:prstGeom prst="rect">
            <a:avLst/>
          </a:prstGeom>
          <a:noFill/>
          <a:ln>
            <a:noFill/>
          </a:ln>
        </p:spPr>
        <p:txBody>
          <a:bodyPr spcFirstLastPara="1" wrap="square" lIns="91425" tIns="45700" rIns="91425" bIns="45700" anchor="t" anchorCtr="0">
            <a:noAutofit/>
          </a:bodyPr>
          <a:lstStyle/>
          <a:p>
            <a:pPr marL="457200" marR="0" lvl="0" indent="-457200" algn="l" rtl="0">
              <a:lnSpc>
                <a:spcPct val="200000"/>
              </a:lnSpc>
              <a:spcBef>
                <a:spcPts val="0"/>
              </a:spcBef>
              <a:spcAft>
                <a:spcPts val="0"/>
              </a:spcAft>
              <a:buClr>
                <a:schemeClr val="accent2"/>
              </a:buClr>
              <a:buSzPts val="2400"/>
              <a:buFont typeface="Courier New"/>
              <a:buChar char="o"/>
            </a:pPr>
            <a:r>
              <a:rPr lang="en-US" sz="2000">
                <a:solidFill>
                  <a:srgbClr val="A5A5A5"/>
                </a:solidFill>
                <a:latin typeface="Trebuchet MS"/>
                <a:ea typeface="Trebuchet MS"/>
                <a:cs typeface="Trebuchet MS"/>
                <a:sym typeface="Trebuchet MS"/>
              </a:rPr>
              <a:t>Show addititional elements with user’s scrolling</a:t>
            </a:r>
            <a:endParaRPr sz="2000">
              <a:solidFill>
                <a:srgbClr val="A5A5A5"/>
              </a:solidFill>
              <a:latin typeface="Trebuchet MS"/>
              <a:ea typeface="Trebuchet MS"/>
              <a:cs typeface="Trebuchet MS"/>
              <a:sym typeface="Trebuchet MS"/>
            </a:endParaRPr>
          </a:p>
          <a:p>
            <a:pPr marL="457200" marR="0" lvl="0" indent="-457200" algn="l" rtl="0">
              <a:lnSpc>
                <a:spcPct val="200000"/>
              </a:lnSpc>
              <a:spcBef>
                <a:spcPts val="0"/>
              </a:spcBef>
              <a:spcAft>
                <a:spcPts val="0"/>
              </a:spcAft>
              <a:buClr>
                <a:schemeClr val="accent2"/>
              </a:buClr>
              <a:buSzPts val="2400"/>
              <a:buFont typeface="Courier New"/>
              <a:buChar char="o"/>
            </a:pPr>
            <a:r>
              <a:rPr lang="en-US" sz="2000">
                <a:solidFill>
                  <a:srgbClr val="A5A5A5"/>
                </a:solidFill>
                <a:latin typeface="Trebuchet MS"/>
                <a:ea typeface="Trebuchet MS"/>
                <a:cs typeface="Trebuchet MS"/>
                <a:sym typeface="Trebuchet MS"/>
              </a:rPr>
              <a:t>Load and initialize the interface elements that became visible after scrolling. </a:t>
            </a:r>
            <a:endParaRPr sz="2000">
              <a:solidFill>
                <a:srgbClr val="A5A5A5"/>
              </a:solidFill>
              <a:latin typeface="Trebuchet MS"/>
              <a:ea typeface="Trebuchet MS"/>
              <a:cs typeface="Trebuchet MS"/>
              <a:sym typeface="Trebuchet MS"/>
            </a:endParaRPr>
          </a:p>
        </p:txBody>
      </p:sp>
      <p:sp>
        <p:nvSpPr>
          <p:cNvPr id="1402" name="Google Shape;1402;p121"/>
          <p:cNvSpPr txBox="1"/>
          <p:nvPr/>
        </p:nvSpPr>
        <p:spPr>
          <a:xfrm flipH="1">
            <a:off x="863875" y="2779143"/>
            <a:ext cx="1042464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accent2"/>
                </a:solidFill>
                <a:latin typeface="Trebuchet MS"/>
                <a:ea typeface="Trebuchet MS"/>
                <a:cs typeface="Trebuchet MS"/>
                <a:sym typeface="Trebuchet MS"/>
              </a:rPr>
              <a:t>Where you can use it:</a:t>
            </a:r>
            <a:endParaRPr sz="1400" b="1">
              <a:solidFill>
                <a:schemeClr val="accent2"/>
              </a:solidFill>
              <a:latin typeface="Trebuchet MS"/>
              <a:ea typeface="Trebuchet MS"/>
              <a:cs typeface="Trebuchet MS"/>
              <a:sym typeface="Trebuchet MS"/>
            </a:endParaRPr>
          </a:p>
        </p:txBody>
      </p:sp>
      <p:sp>
        <p:nvSpPr>
          <p:cNvPr id="1403" name="Google Shape;1403;p121"/>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SCROLL EVENT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1"/>
          <p:cNvSpPr txBox="1">
            <a:spLocks noGrp="1"/>
          </p:cNvSpPr>
          <p:nvPr>
            <p:ph type="body" idx="1"/>
          </p:nvPr>
        </p:nvSpPr>
        <p:spPr>
          <a:xfrm>
            <a:off x="480485" y="1776415"/>
            <a:ext cx="11245350" cy="419643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800"/>
              <a:buFont typeface="Arial"/>
              <a:buChar char="•"/>
            </a:pPr>
            <a:r>
              <a:rPr lang="en-US">
                <a:solidFill>
                  <a:srgbClr val="A5A5A5"/>
                </a:solidFill>
                <a:latin typeface="Trebuchet MS"/>
                <a:ea typeface="Trebuchet MS"/>
                <a:cs typeface="Trebuchet MS"/>
                <a:sym typeface="Trebuchet MS"/>
              </a:rPr>
              <a:t>open console, write </a:t>
            </a:r>
            <a:r>
              <a:rPr lang="en-US">
                <a:latin typeface="Consolas"/>
                <a:ea typeface="Consolas"/>
                <a:cs typeface="Consolas"/>
                <a:sym typeface="Consolas"/>
              </a:rPr>
              <a:t>document</a:t>
            </a:r>
            <a:r>
              <a:rPr lang="en-US"/>
              <a:t> </a:t>
            </a:r>
            <a:r>
              <a:rPr lang="en-US">
                <a:solidFill>
                  <a:srgbClr val="A5A5A5"/>
                </a:solidFill>
                <a:latin typeface="Trebuchet MS"/>
                <a:ea typeface="Trebuchet MS"/>
                <a:cs typeface="Trebuchet MS"/>
                <a:sym typeface="Trebuchet MS"/>
              </a:rPr>
              <a:t>and hit</a:t>
            </a:r>
            <a:r>
              <a:rPr lang="en-US"/>
              <a:t> </a:t>
            </a:r>
            <a:r>
              <a:rPr lang="en-US" i="1"/>
              <a:t>Enter</a:t>
            </a:r>
            <a:endParaRPr/>
          </a:p>
        </p:txBody>
      </p:sp>
      <p:sp>
        <p:nvSpPr>
          <p:cNvPr id="544" name="Google Shape;544;p51"/>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DEMO</a:t>
            </a:r>
            <a:endParaRPr/>
          </a:p>
        </p:txBody>
      </p:sp>
      <p:sp>
        <p:nvSpPr>
          <p:cNvPr id="545" name="Google Shape;545;p51"/>
          <p:cNvSpPr txBox="1">
            <a:spLocks noGrp="1"/>
          </p:cNvSpPr>
          <p:nvPr>
            <p:ph type="body" idx="3"/>
          </p:nvPr>
        </p:nvSpPr>
        <p:spPr>
          <a:xfrm>
            <a:off x="557531" y="1335234"/>
            <a:ext cx="1731821"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Chrome Devtools</a:t>
            </a:r>
            <a:endParaRPr/>
          </a:p>
        </p:txBody>
      </p:sp>
      <p:pic>
        <p:nvPicPr>
          <p:cNvPr id="546" name="Google Shape;546;p51" descr="https://lh5.googleusercontent.com/wJA_jEWRzqK_lx4zdaFkn7hbpp-ySrnfOBD_tzsk2NDbFYDFbhgBsbDJaJEJ5qmGCkyjXKqfkaBwmLmFKfIl51HHXBQWCgVDizSPoBVwqaJeL_djdSrBLXzGxTzbkiqer_Pqam3s"/>
          <p:cNvPicPr preferRelativeResize="0"/>
          <p:nvPr/>
        </p:nvPicPr>
        <p:blipFill rotWithShape="1">
          <a:blip r:embed="rId3">
            <a:alphaModFix/>
          </a:blip>
          <a:srcRect/>
          <a:stretch/>
        </p:blipFill>
        <p:spPr>
          <a:xfrm>
            <a:off x="557531" y="2503030"/>
            <a:ext cx="5238750" cy="2743201"/>
          </a:xfrm>
          <a:prstGeom prst="rect">
            <a:avLst/>
          </a:prstGeom>
          <a:noFill/>
          <a:ln>
            <a:noFill/>
          </a:ln>
        </p:spPr>
      </p:pic>
      <p:sp>
        <p:nvSpPr>
          <p:cNvPr id="547" name="Google Shape;547;p51"/>
          <p:cNvSpPr/>
          <p:nvPr/>
        </p:nvSpPr>
        <p:spPr>
          <a:xfrm>
            <a:off x="6188253" y="2503030"/>
            <a:ext cx="5537582" cy="2171813"/>
          </a:xfrm>
          <a:prstGeom prst="rect">
            <a:avLst/>
          </a:prstGeom>
          <a:noFill/>
          <a:ln>
            <a:noFill/>
          </a:ln>
        </p:spPr>
        <p:txBody>
          <a:bodyPr spcFirstLastPara="1" wrap="square" lIns="91425" tIns="45700" rIns="91425" bIns="45700" anchor="t" anchorCtr="0">
            <a:noAutofit/>
          </a:bodyPr>
          <a:lstStyle/>
          <a:p>
            <a:pPr marL="231641" marR="0" lvl="0" indent="-231641" algn="l" rtl="0">
              <a:lnSpc>
                <a:spcPct val="120000"/>
              </a:lnSpc>
              <a:spcBef>
                <a:spcPts val="0"/>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you see elements as a visual representation of current DOM state, same as in Inspect Element tab.</a:t>
            </a:r>
            <a:endParaRPr/>
          </a:p>
          <a:p>
            <a:pPr marL="231641" marR="0" lvl="0" indent="-231641" algn="l" rtl="0">
              <a:lnSpc>
                <a:spcPct val="120000"/>
              </a:lnSpc>
              <a:spcBef>
                <a:spcPts val="1333"/>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Hover with mouse, you will see each element gets highlighted in the browser.</a:t>
            </a:r>
            <a:endParaRPr/>
          </a:p>
          <a:p>
            <a:pPr marL="231641" marR="0" lvl="0" indent="-231641" algn="l" rtl="0">
              <a:lnSpc>
                <a:spcPct val="120000"/>
              </a:lnSpc>
              <a:spcBef>
                <a:spcPts val="1333"/>
              </a:spcBef>
              <a:spcAft>
                <a:spcPts val="0"/>
              </a:spcAft>
              <a:buClr>
                <a:srgbClr val="39C2D7"/>
              </a:buClr>
              <a:buSzPts val="1600"/>
              <a:buFont typeface="Arial"/>
              <a:buChar char="•"/>
            </a:pPr>
            <a:r>
              <a:rPr lang="en-US" sz="1600">
                <a:solidFill>
                  <a:srgbClr val="A5A5A5"/>
                </a:solidFill>
                <a:latin typeface="Trebuchet MS"/>
                <a:ea typeface="Trebuchet MS"/>
                <a:cs typeface="Trebuchet MS"/>
                <a:sym typeface="Trebuchet MS"/>
              </a:rPr>
              <a:t>You can modify properties from here, and when you do,</a:t>
            </a:r>
            <a:br>
              <a:rPr lang="en-US" sz="1600">
                <a:solidFill>
                  <a:srgbClr val="A5A5A5"/>
                </a:solidFill>
                <a:latin typeface="Trebuchet MS"/>
                <a:ea typeface="Trebuchet MS"/>
                <a:cs typeface="Trebuchet MS"/>
                <a:sym typeface="Trebuchet MS"/>
              </a:rPr>
            </a:br>
            <a:r>
              <a:rPr lang="en-US" sz="1600">
                <a:solidFill>
                  <a:srgbClr val="A5A5A5"/>
                </a:solidFill>
                <a:latin typeface="Trebuchet MS"/>
                <a:ea typeface="Trebuchet MS"/>
                <a:cs typeface="Trebuchet MS"/>
                <a:sym typeface="Trebuchet MS"/>
              </a:rPr>
              <a:t>DOM &amp; page updates instantly.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122"/>
          <p:cNvSpPr txBox="1">
            <a:spLocks noGrp="1"/>
          </p:cNvSpPr>
          <p:nvPr>
            <p:ph type="title"/>
          </p:nvPr>
        </p:nvSpPr>
        <p:spPr>
          <a:xfrm>
            <a:off x="1163206" y="3826604"/>
            <a:ext cx="6023765" cy="842090"/>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KEYBOARDS EVENTS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123"/>
          <p:cNvSpPr txBox="1"/>
          <p:nvPr/>
        </p:nvSpPr>
        <p:spPr>
          <a:xfrm>
            <a:off x="2463901" y="1249750"/>
            <a:ext cx="6553976" cy="69910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accent2"/>
                </a:solidFill>
                <a:latin typeface="Trebuchet MS"/>
                <a:ea typeface="Trebuchet MS"/>
                <a:cs typeface="Trebuchet MS"/>
                <a:sym typeface="Trebuchet MS"/>
              </a:rPr>
              <a:t>Keydown</a:t>
            </a:r>
            <a:r>
              <a:rPr lang="en-US" sz="1400">
                <a:solidFill>
                  <a:srgbClr val="A5A5A5"/>
                </a:solidFill>
                <a:latin typeface="Trebuchet MS"/>
                <a:ea typeface="Trebuchet MS"/>
                <a:cs typeface="Trebuchet MS"/>
                <a:sym typeface="Trebuchet MS"/>
              </a:rPr>
              <a:t>/</a:t>
            </a:r>
            <a:r>
              <a:rPr lang="en-US" sz="1400">
                <a:solidFill>
                  <a:schemeClr val="accent2"/>
                </a:solidFill>
                <a:latin typeface="Trebuchet MS"/>
                <a:ea typeface="Trebuchet MS"/>
                <a:cs typeface="Trebuchet MS"/>
                <a:sym typeface="Trebuchet MS"/>
              </a:rPr>
              <a:t>keyup</a:t>
            </a:r>
            <a:r>
              <a:rPr lang="en-US" sz="1400">
                <a:solidFill>
                  <a:srgbClr val="A5A5A5"/>
                </a:solidFill>
                <a:latin typeface="Trebuchet MS"/>
                <a:ea typeface="Trebuchet MS"/>
                <a:cs typeface="Trebuchet MS"/>
                <a:sym typeface="Trebuchet MS"/>
              </a:rPr>
              <a:t> events occur when you press/release the button and allow you to get the scan-code from the </a:t>
            </a:r>
            <a:r>
              <a:rPr lang="en-US" sz="1400" strike="sngStrike">
                <a:solidFill>
                  <a:srgbClr val="FF0000"/>
                </a:solidFill>
                <a:latin typeface="Trebuchet MS"/>
                <a:ea typeface="Trebuchet MS"/>
                <a:cs typeface="Trebuchet MS"/>
                <a:sym typeface="Trebuchet MS"/>
              </a:rPr>
              <a:t>event.keyCode</a:t>
            </a:r>
            <a:r>
              <a:rPr lang="en-US" sz="1400">
                <a:solidFill>
                  <a:srgbClr val="A5A5A5"/>
                </a:solidFill>
                <a:latin typeface="Trebuchet MS"/>
                <a:ea typeface="Trebuchet MS"/>
                <a:cs typeface="Trebuchet MS"/>
                <a:sym typeface="Trebuchet MS"/>
              </a:rPr>
              <a:t> (deprecated) </a:t>
            </a:r>
            <a:r>
              <a:rPr lang="en-US" sz="1400">
                <a:solidFill>
                  <a:schemeClr val="accent4"/>
                </a:solidFill>
                <a:latin typeface="Trebuchet MS"/>
                <a:ea typeface="Trebuchet MS"/>
                <a:cs typeface="Trebuchet MS"/>
                <a:sym typeface="Trebuchet MS"/>
              </a:rPr>
              <a:t>event.key</a:t>
            </a:r>
            <a:r>
              <a:rPr lang="en-US" sz="1400">
                <a:solidFill>
                  <a:srgbClr val="A5A5A5"/>
                </a:solidFill>
                <a:latin typeface="Trebuchet MS"/>
                <a:ea typeface="Trebuchet MS"/>
                <a:cs typeface="Trebuchet MS"/>
                <a:sym typeface="Trebuchet MS"/>
              </a:rPr>
              <a:t> property.</a:t>
            </a:r>
            <a:endParaRPr/>
          </a:p>
        </p:txBody>
      </p:sp>
      <p:sp>
        <p:nvSpPr>
          <p:cNvPr id="1415" name="Google Shape;1415;p123"/>
          <p:cNvSpPr txBox="1"/>
          <p:nvPr/>
        </p:nvSpPr>
        <p:spPr>
          <a:xfrm>
            <a:off x="2463901" y="2173080"/>
            <a:ext cx="6553976" cy="106182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accent2"/>
                </a:solidFill>
                <a:latin typeface="Trebuchet MS"/>
                <a:ea typeface="Trebuchet MS"/>
                <a:cs typeface="Trebuchet MS"/>
                <a:sym typeface="Trebuchet MS"/>
              </a:rPr>
              <a:t>Event.code</a:t>
            </a:r>
            <a:r>
              <a:rPr lang="en-US" sz="1400">
                <a:solidFill>
                  <a:srgbClr val="A5A5A5"/>
                </a:solidFill>
                <a:latin typeface="Trebuchet MS"/>
                <a:ea typeface="Trebuchet MS"/>
                <a:cs typeface="Trebuchet MS"/>
                <a:sym typeface="Trebuchet MS"/>
              </a:rPr>
              <a:t> – gives the code of key on the keyboard. </a:t>
            </a:r>
            <a:endParaRPr/>
          </a:p>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For example, we use it when we implement a custom hotkey with JavaScript, it should work the same way no matter of case and current language.</a:t>
            </a:r>
            <a:endParaRPr/>
          </a:p>
        </p:txBody>
      </p:sp>
      <p:grpSp>
        <p:nvGrpSpPr>
          <p:cNvPr id="1416" name="Google Shape;1416;p123"/>
          <p:cNvGrpSpPr/>
          <p:nvPr/>
        </p:nvGrpSpPr>
        <p:grpSpPr>
          <a:xfrm>
            <a:off x="2463901" y="3723089"/>
            <a:ext cx="6553975" cy="2133359"/>
            <a:chOff x="7223086" y="2425795"/>
            <a:chExt cx="4282067" cy="1924608"/>
          </a:xfrm>
        </p:grpSpPr>
        <p:sp>
          <p:nvSpPr>
            <p:cNvPr id="1417" name="Google Shape;1417;p123"/>
            <p:cNvSpPr txBox="1"/>
            <p:nvPr/>
          </p:nvSpPr>
          <p:spPr>
            <a:xfrm>
              <a:off x="7223086" y="2425795"/>
              <a:ext cx="4282067" cy="35725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418" name="Google Shape;1418;p123"/>
            <p:cNvSpPr/>
            <p:nvPr/>
          </p:nvSpPr>
          <p:spPr>
            <a:xfrm>
              <a:off x="7223086" y="2783046"/>
              <a:ext cx="4282067" cy="1567357"/>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419" name="Google Shape;1419;p123"/>
          <p:cNvSpPr/>
          <p:nvPr/>
        </p:nvSpPr>
        <p:spPr>
          <a:xfrm>
            <a:off x="2632543" y="4486053"/>
            <a:ext cx="608240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268BD2"/>
                </a:solidFill>
                <a:latin typeface="Source Code Pro"/>
                <a:ea typeface="Source Code Pro"/>
                <a:cs typeface="Source Code Pro"/>
                <a:sym typeface="Source Code Pro"/>
              </a:rPr>
              <a:t>element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addEventListener</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'keydown'</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console</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log</a:t>
            </a:r>
            <a:r>
              <a:rPr lang="en-US" sz="1400">
                <a:solidFill>
                  <a:srgbClr val="535353"/>
                </a:solidFill>
                <a:latin typeface="Source Code Pro"/>
                <a:ea typeface="Source Code Pro"/>
                <a:cs typeface="Source Code Pro"/>
                <a:sym typeface="Source Code Pro"/>
              </a:rPr>
              <a:t>(</a:t>
            </a:r>
            <a:r>
              <a:rPr lang="en-US" sz="1400">
                <a:solidFill>
                  <a:srgbClr val="B58900"/>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key === ‘Enter’</a:t>
            </a:r>
            <a:r>
              <a:rPr lang="en-US" sz="14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420" name="Google Shape;1420;p123"/>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KEYDOWN AND KEYUP EVENTS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124"/>
          <p:cNvSpPr txBox="1"/>
          <p:nvPr/>
        </p:nvSpPr>
        <p:spPr>
          <a:xfrm>
            <a:off x="2425712" y="1256407"/>
            <a:ext cx="7270081" cy="73866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accent5"/>
                </a:solidFill>
                <a:latin typeface="Trebuchet MS"/>
                <a:ea typeface="Trebuchet MS"/>
                <a:cs typeface="Trebuchet MS"/>
                <a:sym typeface="Trebuchet MS"/>
              </a:rPr>
              <a:t>Keypress</a:t>
            </a:r>
            <a:r>
              <a:rPr lang="en-US" sz="1400">
                <a:solidFill>
                  <a:srgbClr val="A5A5A5"/>
                </a:solidFill>
                <a:latin typeface="Trebuchet MS"/>
                <a:ea typeface="Trebuchet MS"/>
                <a:cs typeface="Trebuchet MS"/>
                <a:sym typeface="Trebuchet MS"/>
              </a:rPr>
              <a:t> is invoked after </a:t>
            </a:r>
            <a:r>
              <a:rPr lang="en-US" sz="1400">
                <a:solidFill>
                  <a:schemeClr val="accent5"/>
                </a:solidFill>
                <a:latin typeface="Trebuchet MS"/>
                <a:ea typeface="Trebuchet MS"/>
                <a:cs typeface="Trebuchet MS"/>
                <a:sym typeface="Trebuchet MS"/>
              </a:rPr>
              <a:t>keyDown</a:t>
            </a:r>
            <a:r>
              <a:rPr lang="en-US" sz="1400">
                <a:solidFill>
                  <a:srgbClr val="A5A5A5"/>
                </a:solidFill>
                <a:latin typeface="Trebuchet MS"/>
                <a:ea typeface="Trebuchet MS"/>
                <a:cs typeface="Trebuchet MS"/>
                <a:sym typeface="Trebuchet MS"/>
              </a:rPr>
              <a:t> event for keyboard’s keys with numbers and letters. </a:t>
            </a:r>
            <a:endParaRPr/>
          </a:p>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Keypress doesn’t generate on control keys, such as: F1-F12, ESC, HOME, arrow etc. </a:t>
            </a:r>
            <a:endParaRPr/>
          </a:p>
        </p:txBody>
      </p:sp>
      <p:sp>
        <p:nvSpPr>
          <p:cNvPr id="1427" name="Google Shape;1427;p124"/>
          <p:cNvSpPr txBox="1"/>
          <p:nvPr/>
        </p:nvSpPr>
        <p:spPr>
          <a:xfrm>
            <a:off x="2425711" y="2074190"/>
            <a:ext cx="7270081" cy="73866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Keypress allows to get code of typed symbol. Symbol code is stored at </a:t>
            </a:r>
            <a:r>
              <a:rPr lang="en-US" sz="1400">
                <a:solidFill>
                  <a:schemeClr val="accent5"/>
                </a:solidFill>
                <a:latin typeface="Trebuchet MS"/>
                <a:ea typeface="Trebuchet MS"/>
                <a:cs typeface="Trebuchet MS"/>
                <a:sym typeface="Trebuchet MS"/>
              </a:rPr>
              <a:t>event.charCode</a:t>
            </a:r>
            <a:r>
              <a:rPr lang="en-US" sz="1400">
                <a:solidFill>
                  <a:srgbClr val="A5A5A5"/>
                </a:solidFill>
                <a:latin typeface="Trebuchet MS"/>
                <a:ea typeface="Trebuchet MS"/>
                <a:cs typeface="Trebuchet MS"/>
                <a:sym typeface="Trebuchet MS"/>
              </a:rPr>
              <a:t> and </a:t>
            </a:r>
            <a:r>
              <a:rPr lang="en-US" sz="1400">
                <a:solidFill>
                  <a:schemeClr val="accent5"/>
                </a:solidFill>
                <a:latin typeface="Trebuchet MS"/>
                <a:ea typeface="Trebuchet MS"/>
                <a:cs typeface="Trebuchet MS"/>
                <a:sym typeface="Trebuchet MS"/>
              </a:rPr>
              <a:t>event.which</a:t>
            </a:r>
            <a:r>
              <a:rPr lang="en-US" sz="1400">
                <a:solidFill>
                  <a:schemeClr val="accent2"/>
                </a:solidFill>
                <a:latin typeface="Trebuchet MS"/>
                <a:ea typeface="Trebuchet MS"/>
                <a:cs typeface="Trebuchet MS"/>
                <a:sym typeface="Trebuchet MS"/>
              </a:rPr>
              <a:t> </a:t>
            </a:r>
            <a:r>
              <a:rPr lang="en-US" sz="1400">
                <a:solidFill>
                  <a:srgbClr val="A5A5A5"/>
                </a:solidFill>
                <a:latin typeface="Trebuchet MS"/>
                <a:ea typeface="Trebuchet MS"/>
                <a:cs typeface="Trebuchet MS"/>
                <a:sym typeface="Trebuchet MS"/>
              </a:rPr>
              <a:t>properties. </a:t>
            </a:r>
            <a:endParaRPr/>
          </a:p>
        </p:txBody>
      </p:sp>
      <p:sp>
        <p:nvSpPr>
          <p:cNvPr id="1428" name="Google Shape;1428;p124"/>
          <p:cNvSpPr txBox="1"/>
          <p:nvPr/>
        </p:nvSpPr>
        <p:spPr>
          <a:xfrm flipH="1">
            <a:off x="2425712" y="2783783"/>
            <a:ext cx="727008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accent5"/>
                </a:solidFill>
                <a:latin typeface="Trebuchet MS"/>
                <a:ea typeface="Trebuchet MS"/>
                <a:cs typeface="Trebuchet MS"/>
                <a:sym typeface="Trebuchet MS"/>
              </a:rPr>
              <a:t>Function to get the character from the keypress event:</a:t>
            </a:r>
            <a:endParaRPr/>
          </a:p>
        </p:txBody>
      </p:sp>
      <p:grpSp>
        <p:nvGrpSpPr>
          <p:cNvPr id="1429" name="Google Shape;1429;p124"/>
          <p:cNvGrpSpPr/>
          <p:nvPr/>
        </p:nvGrpSpPr>
        <p:grpSpPr>
          <a:xfrm>
            <a:off x="2425712" y="3380186"/>
            <a:ext cx="7270081" cy="2484000"/>
            <a:chOff x="7223085" y="2425794"/>
            <a:chExt cx="4282068" cy="2240933"/>
          </a:xfrm>
        </p:grpSpPr>
        <p:sp>
          <p:nvSpPr>
            <p:cNvPr id="1430" name="Google Shape;1430;p124"/>
            <p:cNvSpPr txBox="1"/>
            <p:nvPr/>
          </p:nvSpPr>
          <p:spPr>
            <a:xfrm>
              <a:off x="7223086" y="2425794"/>
              <a:ext cx="4282067" cy="357250"/>
            </a:xfrm>
            <a:prstGeom prst="rect">
              <a:avLst/>
            </a:prstGeom>
            <a:solidFill>
              <a:schemeClr val="accent3"/>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431" name="Google Shape;1431;p124"/>
            <p:cNvSpPr/>
            <p:nvPr/>
          </p:nvSpPr>
          <p:spPr>
            <a:xfrm>
              <a:off x="7223085" y="2783044"/>
              <a:ext cx="4282067" cy="1883683"/>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432" name="Google Shape;1432;p124"/>
          <p:cNvSpPr/>
          <p:nvPr/>
        </p:nvSpPr>
        <p:spPr>
          <a:xfrm>
            <a:off x="2525344" y="3902974"/>
            <a:ext cx="6746987" cy="1600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268BD2"/>
                </a:solidFill>
                <a:latin typeface="Source Code Pro"/>
                <a:ea typeface="Source Code Pro"/>
                <a:cs typeface="Source Code Pro"/>
                <a:sym typeface="Source Code Pro"/>
              </a:rPr>
              <a:t>element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addEventListener</a:t>
            </a:r>
            <a:r>
              <a:rPr lang="en-US" sz="1400">
                <a:solidFill>
                  <a:srgbClr val="535353"/>
                </a:solidFill>
                <a:latin typeface="Source Code Pro"/>
                <a:ea typeface="Source Code Pro"/>
                <a:cs typeface="Source Code Pro"/>
                <a:sym typeface="Source Code Pro"/>
              </a:rPr>
              <a:t>(</a:t>
            </a:r>
            <a:r>
              <a:rPr lang="en-US" sz="1400">
                <a:solidFill>
                  <a:srgbClr val="268BD2"/>
                </a:solidFill>
                <a:latin typeface="Source Code Pro"/>
                <a:ea typeface="Source Code Pro"/>
                <a:cs typeface="Source Code Pro"/>
                <a:sym typeface="Source Code Pro"/>
              </a:rPr>
              <a:t>‘keypress</a:t>
            </a:r>
            <a:r>
              <a:rPr lang="en-US" sz="1400">
                <a:solidFill>
                  <a:srgbClr val="859900"/>
                </a:solidFill>
                <a:latin typeface="Source Code Pro"/>
                <a:ea typeface="Source Code Pro"/>
                <a:cs typeface="Source Code Pro"/>
                <a:sym typeface="Source Code Pro"/>
              </a:rPr>
              <a:t>', function (event){</a:t>
            </a:r>
            <a:br>
              <a:rPr lang="en-US" sz="1400">
                <a:solidFill>
                  <a:srgbClr val="859900"/>
                </a:solidFill>
                <a:latin typeface="Source Code Pro"/>
                <a:ea typeface="Source Code Pro"/>
                <a:cs typeface="Source Code Pro"/>
                <a:sym typeface="Source Code Pro"/>
              </a:rPr>
            </a:br>
            <a:r>
              <a:rPr lang="en-US" sz="1400">
                <a:solidFill>
                  <a:srgbClr val="859900"/>
                </a:solidFill>
                <a:latin typeface="Source Code Pro"/>
                <a:ea typeface="Source Code Pro"/>
                <a:cs typeface="Source Code Pro"/>
                <a:sym typeface="Source Code Pro"/>
              </a:rPr>
              <a:t>  </a:t>
            </a:r>
            <a:endParaRPr sz="14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if</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68BD2"/>
                </a:solidFill>
                <a:latin typeface="Source Code Pro"/>
                <a:ea typeface="Source Code Pro"/>
                <a:cs typeface="Source Code Pro"/>
                <a:sym typeface="Source Code Pro"/>
              </a:rPr>
              <a:t>which</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&lt;</a:t>
            </a:r>
            <a:r>
              <a:rPr lang="en-US" sz="1400">
                <a:solidFill>
                  <a:srgbClr val="535353"/>
                </a:solidFill>
                <a:latin typeface="Source Code Pro"/>
                <a:ea typeface="Source Code Pro"/>
                <a:cs typeface="Source Code Pro"/>
                <a:sym typeface="Source Code Pro"/>
              </a:rPr>
              <a:t> </a:t>
            </a:r>
            <a:r>
              <a:rPr lang="en-US" sz="1400">
                <a:solidFill>
                  <a:srgbClr val="D33682"/>
                </a:solidFill>
                <a:latin typeface="Source Code Pro"/>
                <a:ea typeface="Source Code Pro"/>
                <a:cs typeface="Source Code Pro"/>
                <a:sym typeface="Source Code Pro"/>
              </a:rPr>
              <a:t>32</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return</a:t>
            </a:r>
            <a:r>
              <a:rPr lang="en-US" sz="1400">
                <a:solidFill>
                  <a:srgbClr val="535353"/>
                </a:solidFill>
                <a:latin typeface="Source Code Pro"/>
                <a:ea typeface="Source Code Pro"/>
                <a:cs typeface="Source Code Pro"/>
                <a:sym typeface="Source Code Pro"/>
              </a:rPr>
              <a:t> </a:t>
            </a:r>
            <a:r>
              <a:rPr lang="en-US" sz="1400">
                <a:solidFill>
                  <a:srgbClr val="D33682"/>
                </a:solidFill>
                <a:latin typeface="Source Code Pro"/>
                <a:ea typeface="Source Code Pro"/>
                <a:cs typeface="Source Code Pro"/>
                <a:sym typeface="Source Code Pro"/>
              </a:rPr>
              <a:t>null</a:t>
            </a:r>
            <a:r>
              <a:rPr lang="en-US" sz="1400">
                <a:solidFill>
                  <a:srgbClr val="535353"/>
                </a:solidFill>
                <a:latin typeface="Source Code Pro"/>
                <a:ea typeface="Source Code Pro"/>
                <a:cs typeface="Source Code Pro"/>
                <a:sym typeface="Source Code Pro"/>
              </a:rPr>
              <a:t>; </a:t>
            </a:r>
            <a:r>
              <a:rPr lang="en-US" sz="1400" i="1">
                <a:solidFill>
                  <a:srgbClr val="586E75"/>
                </a:solidFill>
                <a:latin typeface="Source Code Pro"/>
                <a:ea typeface="Source Code Pro"/>
                <a:cs typeface="Source Code Pro"/>
                <a:sym typeface="Source Code Pro"/>
              </a:rPr>
              <a:t>// special symbol</a:t>
            </a:r>
            <a:br>
              <a:rPr lang="en-US" sz="1400" i="1">
                <a:solidFill>
                  <a:srgbClr val="586E75"/>
                </a:solidFill>
                <a:latin typeface="Source Code Pro"/>
                <a:ea typeface="Source Code Pro"/>
                <a:cs typeface="Source Code Pro"/>
                <a:sym typeface="Source Code Pro"/>
              </a:rPr>
            </a:br>
            <a:r>
              <a:rPr lang="en-US" sz="1400" i="1">
                <a:solidFill>
                  <a:srgbClr val="586E75"/>
                </a:solidFill>
                <a:latin typeface="Source Code Pro"/>
                <a:ea typeface="Source Code Pro"/>
                <a:cs typeface="Source Code Pro"/>
                <a:sym typeface="Source Code Pro"/>
              </a:rPr>
              <a:t>  </a:t>
            </a:r>
            <a:endParaRPr sz="14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return</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String</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fromCharCode</a:t>
            </a:r>
            <a:r>
              <a:rPr lang="en-US" sz="1400">
                <a:solidFill>
                  <a:srgbClr val="535353"/>
                </a:solidFill>
                <a:latin typeface="Source Code Pro"/>
                <a:ea typeface="Source Code Pro"/>
                <a:cs typeface="Source Code Pro"/>
                <a:sym typeface="Source Code Pro"/>
              </a:rPr>
              <a:t>(</a:t>
            </a:r>
            <a:r>
              <a:rPr lang="en-US" sz="1400">
                <a:solidFill>
                  <a:srgbClr val="268BD2"/>
                </a:solidFill>
                <a:latin typeface="Source Code Pro"/>
                <a:ea typeface="Source Code Pro"/>
                <a:cs typeface="Source Code Pro"/>
                <a:sym typeface="Source Code Pro"/>
              </a:rPr>
              <a:t>event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which</a:t>
            </a:r>
            <a:r>
              <a:rPr lang="en-US" sz="1400">
                <a:solidFill>
                  <a:srgbClr val="535353"/>
                </a:solidFill>
                <a:latin typeface="Source Code Pro"/>
                <a:ea typeface="Source Code Pro"/>
                <a:cs typeface="Source Code Pro"/>
                <a:sym typeface="Source Code Pro"/>
              </a:rPr>
              <a:t>);  </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433" name="Google Shape;1433;p124"/>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KEYPRESS EVENT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125"/>
          <p:cNvSpPr txBox="1">
            <a:spLocks noGrp="1"/>
          </p:cNvSpPr>
          <p:nvPr>
            <p:ph type="title"/>
          </p:nvPr>
        </p:nvSpPr>
        <p:spPr>
          <a:xfrm>
            <a:off x="1163206" y="3826604"/>
            <a:ext cx="4585871" cy="1621854"/>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INPUTS AND </a:t>
            </a:r>
            <a:br>
              <a:rPr lang="en-US"/>
            </a:br>
            <a:r>
              <a:rPr lang="en-US"/>
              <a:t>FORMS EVENTS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126"/>
          <p:cNvSpPr txBox="1"/>
          <p:nvPr/>
        </p:nvSpPr>
        <p:spPr>
          <a:xfrm>
            <a:off x="779693" y="1220488"/>
            <a:ext cx="4619624" cy="156966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a:solidFill>
                  <a:srgbClr val="A5A5A5"/>
                </a:solidFill>
                <a:latin typeface="Trebuchet MS"/>
                <a:ea typeface="Trebuchet MS"/>
                <a:cs typeface="Trebuchet MS"/>
                <a:sym typeface="Trebuchet MS"/>
              </a:rPr>
              <a:t>The </a:t>
            </a:r>
            <a:r>
              <a:rPr lang="en-US" sz="1600">
                <a:solidFill>
                  <a:schemeClr val="accent2"/>
                </a:solidFill>
                <a:latin typeface="Trebuchet MS"/>
                <a:ea typeface="Trebuchet MS"/>
                <a:cs typeface="Trebuchet MS"/>
                <a:sym typeface="Trebuchet MS"/>
              </a:rPr>
              <a:t>focus</a:t>
            </a:r>
            <a:r>
              <a:rPr lang="en-US" sz="1600">
                <a:solidFill>
                  <a:srgbClr val="A5A5A5"/>
                </a:solidFill>
                <a:latin typeface="Trebuchet MS"/>
                <a:ea typeface="Trebuchet MS"/>
                <a:cs typeface="Trebuchet MS"/>
                <a:sym typeface="Trebuchet MS"/>
              </a:rPr>
              <a:t> event is triggered when a visitor </a:t>
            </a:r>
            <a:r>
              <a:rPr lang="en-US" sz="1600" i="1">
                <a:solidFill>
                  <a:srgbClr val="A5A5A5"/>
                </a:solidFill>
                <a:latin typeface="Trebuchet MS"/>
                <a:ea typeface="Trebuchet MS"/>
                <a:cs typeface="Trebuchet MS"/>
                <a:sym typeface="Trebuchet MS"/>
              </a:rPr>
              <a:t>focuses</a:t>
            </a:r>
            <a:r>
              <a:rPr lang="en-US" sz="1600">
                <a:solidFill>
                  <a:srgbClr val="A5A5A5"/>
                </a:solidFill>
                <a:latin typeface="Trebuchet MS"/>
                <a:ea typeface="Trebuchet MS"/>
                <a:cs typeface="Trebuchet MS"/>
                <a:sym typeface="Trebuchet MS"/>
              </a:rPr>
              <a:t> on an element and </a:t>
            </a:r>
            <a:r>
              <a:rPr lang="en-US" sz="1600">
                <a:solidFill>
                  <a:schemeClr val="accent2"/>
                </a:solidFill>
                <a:latin typeface="Trebuchet MS"/>
                <a:ea typeface="Trebuchet MS"/>
                <a:cs typeface="Trebuchet MS"/>
                <a:sym typeface="Trebuchet MS"/>
              </a:rPr>
              <a:t>blur</a:t>
            </a:r>
            <a:r>
              <a:rPr lang="en-US" sz="1600">
                <a:solidFill>
                  <a:srgbClr val="A5A5A5"/>
                </a:solidFill>
                <a:latin typeface="Trebuchet MS"/>
                <a:ea typeface="Trebuchet MS"/>
                <a:cs typeface="Trebuchet MS"/>
                <a:sym typeface="Trebuchet MS"/>
              </a:rPr>
              <a:t> event when focus lost.</a:t>
            </a:r>
            <a:endParaRPr/>
          </a:p>
          <a:p>
            <a:pPr marL="0" marR="0" lvl="0" indent="0" algn="l" rtl="0">
              <a:lnSpc>
                <a:spcPct val="150000"/>
              </a:lnSpc>
              <a:spcBef>
                <a:spcPts val="0"/>
              </a:spcBef>
              <a:spcAft>
                <a:spcPts val="0"/>
              </a:spcAft>
              <a:buNone/>
            </a:pPr>
            <a:r>
              <a:rPr lang="en-US" sz="1600">
                <a:solidFill>
                  <a:schemeClr val="accent2"/>
                </a:solidFill>
                <a:latin typeface="Trebuchet MS"/>
                <a:ea typeface="Trebuchet MS"/>
                <a:cs typeface="Trebuchet MS"/>
                <a:sym typeface="Trebuchet MS"/>
              </a:rPr>
              <a:t>Focus</a:t>
            </a:r>
            <a:r>
              <a:rPr lang="en-US" sz="1600">
                <a:solidFill>
                  <a:srgbClr val="A5A5A5"/>
                </a:solidFill>
                <a:latin typeface="Trebuchet MS"/>
                <a:ea typeface="Trebuchet MS"/>
                <a:cs typeface="Trebuchet MS"/>
                <a:sym typeface="Trebuchet MS"/>
              </a:rPr>
              <a:t> and </a:t>
            </a:r>
            <a:r>
              <a:rPr lang="en-US" sz="1600">
                <a:solidFill>
                  <a:schemeClr val="accent2"/>
                </a:solidFill>
                <a:latin typeface="Trebuchet MS"/>
                <a:ea typeface="Trebuchet MS"/>
                <a:cs typeface="Trebuchet MS"/>
                <a:sym typeface="Trebuchet MS"/>
              </a:rPr>
              <a:t>blur</a:t>
            </a:r>
            <a:r>
              <a:rPr lang="en-US" sz="1600">
                <a:solidFill>
                  <a:srgbClr val="A5A5A5"/>
                </a:solidFill>
                <a:latin typeface="Trebuchet MS"/>
                <a:ea typeface="Trebuchet MS"/>
                <a:cs typeface="Trebuchet MS"/>
                <a:sym typeface="Trebuchet MS"/>
              </a:rPr>
              <a:t> occurs:</a:t>
            </a:r>
            <a:endParaRPr/>
          </a:p>
        </p:txBody>
      </p:sp>
      <p:sp>
        <p:nvSpPr>
          <p:cNvPr id="1445" name="Google Shape;1445;p126"/>
          <p:cNvSpPr txBox="1"/>
          <p:nvPr/>
        </p:nvSpPr>
        <p:spPr>
          <a:xfrm>
            <a:off x="779691" y="2843761"/>
            <a:ext cx="4405396" cy="156966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accent2"/>
              </a:buClr>
              <a:buSzPts val="2400"/>
              <a:buFont typeface="Courier New"/>
              <a:buChar char="o"/>
            </a:pPr>
            <a:r>
              <a:rPr lang="en-US" sz="1600">
                <a:solidFill>
                  <a:srgbClr val="A5A5A5"/>
                </a:solidFill>
                <a:latin typeface="Trebuchet MS"/>
                <a:ea typeface="Trebuchet MS"/>
                <a:cs typeface="Trebuchet MS"/>
                <a:sym typeface="Trebuchet MS"/>
              </a:rPr>
              <a:t>By mouse click on the element.</a:t>
            </a:r>
            <a:endParaRPr/>
          </a:p>
          <a:p>
            <a:pPr marL="285750" marR="0" lvl="0" indent="-285750" algn="l" rtl="0">
              <a:lnSpc>
                <a:spcPct val="150000"/>
              </a:lnSpc>
              <a:spcBef>
                <a:spcPts val="0"/>
              </a:spcBef>
              <a:spcAft>
                <a:spcPts val="0"/>
              </a:spcAft>
              <a:buClr>
                <a:schemeClr val="accent2"/>
              </a:buClr>
              <a:buSzPts val="2400"/>
              <a:buFont typeface="Courier New"/>
              <a:buChar char="o"/>
            </a:pPr>
            <a:r>
              <a:rPr lang="en-US" sz="1600">
                <a:solidFill>
                  <a:srgbClr val="A5A5A5"/>
                </a:solidFill>
                <a:latin typeface="Trebuchet MS"/>
                <a:ea typeface="Trebuchet MS"/>
                <a:cs typeface="Trebuchet MS"/>
                <a:sym typeface="Trebuchet MS"/>
              </a:rPr>
              <a:t>By touch events on tablets and phones.</a:t>
            </a:r>
            <a:endParaRPr sz="1600">
              <a:solidFill>
                <a:srgbClr val="A5A5A5"/>
              </a:solidFill>
              <a:latin typeface="Trebuchet MS"/>
              <a:ea typeface="Trebuchet MS"/>
              <a:cs typeface="Trebuchet MS"/>
              <a:sym typeface="Trebuchet MS"/>
            </a:endParaRPr>
          </a:p>
          <a:p>
            <a:pPr marL="285750" marR="0" lvl="0" indent="-285750" algn="l" rtl="0">
              <a:lnSpc>
                <a:spcPct val="150000"/>
              </a:lnSpc>
              <a:spcBef>
                <a:spcPts val="0"/>
              </a:spcBef>
              <a:spcAft>
                <a:spcPts val="0"/>
              </a:spcAft>
              <a:buClr>
                <a:schemeClr val="accent2"/>
              </a:buClr>
              <a:buSzPts val="2400"/>
              <a:buFont typeface="Courier New"/>
              <a:buChar char="o"/>
            </a:pPr>
            <a:r>
              <a:rPr lang="en-US" sz="1600">
                <a:solidFill>
                  <a:srgbClr val="A5A5A5"/>
                </a:solidFill>
                <a:latin typeface="Trebuchet MS"/>
                <a:ea typeface="Trebuchet MS"/>
                <a:cs typeface="Trebuchet MS"/>
                <a:sym typeface="Trebuchet MS"/>
              </a:rPr>
              <a:t>When visitor use TAB button to switch between elements</a:t>
            </a:r>
            <a:endParaRPr sz="1600">
              <a:solidFill>
                <a:srgbClr val="A5A5A5"/>
              </a:solidFill>
              <a:latin typeface="Trebuchet MS"/>
              <a:ea typeface="Trebuchet MS"/>
              <a:cs typeface="Trebuchet MS"/>
              <a:sym typeface="Trebuchet MS"/>
            </a:endParaRPr>
          </a:p>
        </p:txBody>
      </p:sp>
      <p:sp>
        <p:nvSpPr>
          <p:cNvPr id="1446" name="Google Shape;1446;p126"/>
          <p:cNvSpPr txBox="1"/>
          <p:nvPr/>
        </p:nvSpPr>
        <p:spPr>
          <a:xfrm>
            <a:off x="779691" y="4748629"/>
            <a:ext cx="4619624" cy="169277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a:solidFill>
                  <a:srgbClr val="A5A5A5"/>
                </a:solidFill>
                <a:latin typeface="Trebuchet MS"/>
                <a:ea typeface="Trebuchet MS"/>
                <a:cs typeface="Trebuchet MS"/>
                <a:sym typeface="Trebuchet MS"/>
              </a:rPr>
              <a:t>But we can fix it with “tabindex” attribute. If assign </a:t>
            </a:r>
            <a:r>
              <a:rPr lang="en-US" sz="1600">
                <a:solidFill>
                  <a:schemeClr val="accent2"/>
                </a:solidFill>
                <a:latin typeface="Trebuchet MS"/>
                <a:ea typeface="Trebuchet MS"/>
                <a:cs typeface="Trebuchet MS"/>
                <a:sym typeface="Trebuchet MS"/>
              </a:rPr>
              <a:t>tabindex=&lt;number&gt; </a:t>
            </a:r>
            <a:r>
              <a:rPr lang="en-US" sz="1600">
                <a:solidFill>
                  <a:srgbClr val="A5A5A5"/>
                </a:solidFill>
                <a:latin typeface="Trebuchet MS"/>
                <a:ea typeface="Trebuchet MS"/>
                <a:cs typeface="Trebuchet MS"/>
                <a:sym typeface="Trebuchet MS"/>
              </a:rPr>
              <a:t>to an element it become focusable </a:t>
            </a:r>
            <a:endParaRPr/>
          </a:p>
          <a:p>
            <a:pPr marL="0" marR="0" lvl="0" indent="0" algn="l" rtl="0">
              <a:spcBef>
                <a:spcPts val="0"/>
              </a:spcBef>
              <a:spcAft>
                <a:spcPts val="0"/>
              </a:spcAft>
              <a:buNone/>
            </a:pPr>
            <a:endParaRPr sz="1600">
              <a:solidFill>
                <a:srgbClr val="A5A5A5"/>
              </a:solidFill>
              <a:latin typeface="Trebuchet MS"/>
              <a:ea typeface="Trebuchet MS"/>
              <a:cs typeface="Trebuchet MS"/>
              <a:sym typeface="Trebuchet MS"/>
            </a:endParaRPr>
          </a:p>
          <a:p>
            <a:pPr marL="0" marR="0" lvl="0" indent="0" algn="l" rtl="0">
              <a:spcBef>
                <a:spcPts val="0"/>
              </a:spcBef>
              <a:spcAft>
                <a:spcPts val="0"/>
              </a:spcAft>
              <a:buNone/>
            </a:pPr>
            <a:endParaRPr sz="1600">
              <a:solidFill>
                <a:schemeClr val="accent2"/>
              </a:solidFill>
              <a:latin typeface="Trebuchet MS"/>
              <a:ea typeface="Trebuchet MS"/>
              <a:cs typeface="Trebuchet MS"/>
              <a:sym typeface="Trebuchet MS"/>
            </a:endParaRPr>
          </a:p>
        </p:txBody>
      </p:sp>
      <p:sp>
        <p:nvSpPr>
          <p:cNvPr id="1447" name="Google Shape;1447;p126"/>
          <p:cNvSpPr txBox="1"/>
          <p:nvPr/>
        </p:nvSpPr>
        <p:spPr>
          <a:xfrm>
            <a:off x="779691" y="4333131"/>
            <a:ext cx="4619624" cy="41549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b="1" i="1">
                <a:solidFill>
                  <a:schemeClr val="accent2"/>
                </a:solidFill>
                <a:latin typeface="Trebuchet MS"/>
                <a:ea typeface="Trebuchet MS"/>
                <a:cs typeface="Trebuchet MS"/>
                <a:sym typeface="Trebuchet MS"/>
              </a:rPr>
              <a:t>Not all elements are focusable by default.</a:t>
            </a:r>
            <a:endParaRPr sz="1600" b="1">
              <a:solidFill>
                <a:schemeClr val="accent2"/>
              </a:solidFill>
              <a:latin typeface="Trebuchet MS"/>
              <a:ea typeface="Trebuchet MS"/>
              <a:cs typeface="Trebuchet MS"/>
              <a:sym typeface="Trebuchet MS"/>
            </a:endParaRPr>
          </a:p>
        </p:txBody>
      </p:sp>
      <p:sp>
        <p:nvSpPr>
          <p:cNvPr id="1448" name="Google Shape;1448;p126"/>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FOCUS AND BLUR</a:t>
            </a:r>
            <a:endParaRPr/>
          </a:p>
        </p:txBody>
      </p:sp>
      <p:grpSp>
        <p:nvGrpSpPr>
          <p:cNvPr id="1449" name="Google Shape;1449;p126"/>
          <p:cNvGrpSpPr/>
          <p:nvPr/>
        </p:nvGrpSpPr>
        <p:grpSpPr>
          <a:xfrm>
            <a:off x="5857034" y="1420958"/>
            <a:ext cx="5779235" cy="1920207"/>
            <a:chOff x="2593916" y="2108301"/>
            <a:chExt cx="7933407" cy="2240970"/>
          </a:xfrm>
        </p:grpSpPr>
        <p:grpSp>
          <p:nvGrpSpPr>
            <p:cNvPr id="1450" name="Google Shape;1450;p126"/>
            <p:cNvGrpSpPr/>
            <p:nvPr/>
          </p:nvGrpSpPr>
          <p:grpSpPr>
            <a:xfrm>
              <a:off x="2593916" y="2108301"/>
              <a:ext cx="7933407" cy="1226072"/>
              <a:chOff x="6239072" y="759677"/>
              <a:chExt cx="5832614" cy="1110218"/>
            </a:xfrm>
          </p:grpSpPr>
          <p:sp>
            <p:nvSpPr>
              <p:cNvPr id="1451" name="Google Shape;1451;p126"/>
              <p:cNvSpPr/>
              <p:nvPr/>
            </p:nvSpPr>
            <p:spPr>
              <a:xfrm>
                <a:off x="6239072" y="1124698"/>
                <a:ext cx="5832611" cy="745197"/>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1452" name="Google Shape;1452;p126"/>
              <p:cNvSpPr/>
              <p:nvPr/>
            </p:nvSpPr>
            <p:spPr>
              <a:xfrm>
                <a:off x="6239072" y="759677"/>
                <a:ext cx="5832614" cy="358582"/>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a:p>
            </p:txBody>
          </p:sp>
        </p:grpSp>
        <p:sp>
          <p:nvSpPr>
            <p:cNvPr id="1453" name="Google Shape;1453;p126"/>
            <p:cNvSpPr/>
            <p:nvPr/>
          </p:nvSpPr>
          <p:spPr>
            <a:xfrm>
              <a:off x="2593916" y="3949161"/>
              <a:ext cx="146632"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rebuchet MS"/>
                <a:buNone/>
              </a:pPr>
              <a:endParaRPr sz="2000" b="1" i="0" u="none" strike="noStrike" cap="none">
                <a:solidFill>
                  <a:schemeClr val="dk1"/>
                </a:solidFill>
                <a:latin typeface="Arial"/>
                <a:ea typeface="Arial"/>
                <a:cs typeface="Arial"/>
                <a:sym typeface="Arial"/>
              </a:endParaRPr>
            </a:p>
          </p:txBody>
        </p:sp>
      </p:grpSp>
      <p:sp>
        <p:nvSpPr>
          <p:cNvPr id="1454" name="Google Shape;1454;p126"/>
          <p:cNvSpPr/>
          <p:nvPr/>
        </p:nvSpPr>
        <p:spPr>
          <a:xfrm>
            <a:off x="5963851" y="1951631"/>
            <a:ext cx="321063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93A1A1"/>
                </a:solidFill>
                <a:latin typeface="Source Code Pro"/>
                <a:ea typeface="Source Code Pro"/>
                <a:cs typeface="Source Code Pro"/>
                <a:sym typeface="Source Code Pro"/>
              </a:rPr>
              <a:t>&lt;input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type</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"text"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class</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"field"</a:t>
            </a:r>
            <a:r>
              <a:rPr lang="en-US" sz="1400">
                <a:solidFill>
                  <a:srgbClr val="93A1A1"/>
                </a:solidFill>
                <a:latin typeface="Source Code Pro"/>
                <a:ea typeface="Source Code Pro"/>
                <a:cs typeface="Source Code Pro"/>
                <a:sym typeface="Source Code Pro"/>
              </a:rPr>
              <a:t>&gt;</a:t>
            </a:r>
            <a:endParaRPr sz="14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grpSp>
        <p:nvGrpSpPr>
          <p:cNvPr id="1455" name="Google Shape;1455;p126"/>
          <p:cNvGrpSpPr/>
          <p:nvPr/>
        </p:nvGrpSpPr>
        <p:grpSpPr>
          <a:xfrm>
            <a:off x="5856760" y="2843761"/>
            <a:ext cx="5779506" cy="2346182"/>
            <a:chOff x="7223086" y="2425794"/>
            <a:chExt cx="4282067" cy="2419562"/>
          </a:xfrm>
        </p:grpSpPr>
        <p:sp>
          <p:nvSpPr>
            <p:cNvPr id="1456" name="Google Shape;1456;p126"/>
            <p:cNvSpPr txBox="1"/>
            <p:nvPr/>
          </p:nvSpPr>
          <p:spPr>
            <a:xfrm>
              <a:off x="7223086" y="2425794"/>
              <a:ext cx="4282067" cy="357250"/>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457" name="Google Shape;1457;p126"/>
            <p:cNvSpPr/>
            <p:nvPr/>
          </p:nvSpPr>
          <p:spPr>
            <a:xfrm>
              <a:off x="7223086" y="2783044"/>
              <a:ext cx="4282067" cy="2062312"/>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458" name="Google Shape;1458;p126"/>
          <p:cNvSpPr/>
          <p:nvPr/>
        </p:nvSpPr>
        <p:spPr>
          <a:xfrm>
            <a:off x="5948676" y="3589504"/>
            <a:ext cx="5627953" cy="1600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CB4B16"/>
                </a:solidFill>
                <a:latin typeface="Source Code Pro"/>
                <a:ea typeface="Source Code Pro"/>
                <a:cs typeface="Source Code Pro"/>
                <a:sym typeface="Source Code Pro"/>
              </a:rPr>
              <a:t>var</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field</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document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getElementsByClassName</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'field'</a:t>
            </a:r>
            <a:r>
              <a:rPr lang="en-US" sz="1400">
                <a:solidFill>
                  <a:srgbClr val="535353"/>
                </a:solidFill>
                <a:latin typeface="Source Code Pro"/>
                <a:ea typeface="Source Code Pro"/>
                <a:cs typeface="Source Code Pro"/>
                <a:sym typeface="Source Code Pro"/>
              </a:rPr>
              <a:t>)[</a:t>
            </a:r>
            <a:r>
              <a:rPr lang="en-US" sz="1400">
                <a:solidFill>
                  <a:srgbClr val="D33682"/>
                </a:solidFill>
                <a:latin typeface="Source Code Pro"/>
                <a:ea typeface="Source Code Pro"/>
                <a:cs typeface="Source Code Pro"/>
                <a:sym typeface="Source Code Pro"/>
              </a:rPr>
              <a:t>0</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br>
              <a:rPr lang="en-US" sz="1400">
                <a:solidFill>
                  <a:srgbClr val="535353"/>
                </a:solidFill>
                <a:latin typeface="Source Code Pro"/>
                <a:ea typeface="Source Code Pro"/>
                <a:cs typeface="Source Code Pro"/>
                <a:sym typeface="Source Code Pro"/>
              </a:rPr>
            </a:br>
            <a:r>
              <a:rPr lang="en-US" sz="1400">
                <a:solidFill>
                  <a:srgbClr val="268BD2"/>
                </a:solidFill>
                <a:latin typeface="Source Code Pro"/>
                <a:ea typeface="Source Code Pro"/>
                <a:cs typeface="Source Code Pro"/>
                <a:sym typeface="Source Code Pro"/>
              </a:rPr>
              <a:t>field</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onfocus</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 </a:t>
            </a:r>
            <a:r>
              <a:rPr lang="en-US" sz="1400">
                <a:solidFill>
                  <a:srgbClr val="CB4B16"/>
                </a:solidFill>
                <a:latin typeface="Source Code Pro"/>
                <a:ea typeface="Source Code Pro"/>
                <a:cs typeface="Source Code Pro"/>
                <a:sym typeface="Source Code Pro"/>
              </a:rPr>
              <a:t>this</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style</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backgroundColor</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859900"/>
                </a:solidFill>
                <a:latin typeface="Source Code Pro"/>
                <a:ea typeface="Source Code Pro"/>
                <a:cs typeface="Source Code Pro"/>
                <a:sym typeface="Source Code Pro"/>
              </a:rPr>
              <a:t>'#FFFFF0'</a:t>
            </a:r>
            <a:r>
              <a:rPr lang="en-US" sz="1400">
                <a:solidFill>
                  <a:srgbClr val="535353"/>
                </a:solidFill>
                <a:latin typeface="Source Code Pro"/>
                <a:ea typeface="Source Code Pro"/>
                <a:cs typeface="Source Code Pro"/>
                <a:sym typeface="Source Code Pro"/>
              </a:rPr>
              <a:t>; };</a:t>
            </a:r>
            <a:br>
              <a:rPr lang="en-US" sz="1400">
                <a:solidFill>
                  <a:srgbClr val="535353"/>
                </a:solidFill>
                <a:latin typeface="Source Code Pro"/>
                <a:ea typeface="Source Code Pro"/>
                <a:cs typeface="Source Code Pro"/>
                <a:sym typeface="Source Code Pro"/>
              </a:rPr>
            </a:br>
            <a:br>
              <a:rPr lang="en-US" sz="1400">
                <a:solidFill>
                  <a:srgbClr val="535353"/>
                </a:solidFill>
                <a:latin typeface="Source Code Pro"/>
                <a:ea typeface="Source Code Pro"/>
                <a:cs typeface="Source Code Pro"/>
                <a:sym typeface="Source Code Pro"/>
              </a:rPr>
            </a:br>
            <a:r>
              <a:rPr lang="en-US" sz="1400">
                <a:solidFill>
                  <a:srgbClr val="268BD2"/>
                </a:solidFill>
                <a:latin typeface="Source Code Pro"/>
                <a:ea typeface="Source Code Pro"/>
                <a:cs typeface="Source Code Pro"/>
                <a:sym typeface="Source Code Pro"/>
              </a:rPr>
              <a:t>field</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onblur</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 </a:t>
            </a:r>
            <a:r>
              <a:rPr lang="en-US" sz="1400">
                <a:solidFill>
                  <a:srgbClr val="CB4B16"/>
                </a:solidFill>
                <a:latin typeface="Source Code Pro"/>
                <a:ea typeface="Source Code Pro"/>
                <a:cs typeface="Source Code Pro"/>
                <a:sym typeface="Source Code Pro"/>
              </a:rPr>
              <a:t>this</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style</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backgroundColor</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859900"/>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br>
              <a:rPr lang="en-US" sz="1400">
                <a:solidFill>
                  <a:srgbClr val="535353"/>
                </a:solidFill>
                <a:latin typeface="Source Code Pro"/>
                <a:ea typeface="Source Code Pro"/>
                <a:cs typeface="Source Code Pro"/>
                <a:sym typeface="Source Code Pro"/>
              </a:rPr>
            </a:br>
            <a:endParaRPr sz="14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127"/>
          <p:cNvSpPr txBox="1"/>
          <p:nvPr/>
        </p:nvSpPr>
        <p:spPr>
          <a:xfrm>
            <a:off x="1333958" y="1311383"/>
            <a:ext cx="4174214"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Trebuchet MS"/>
                <a:ea typeface="Trebuchet MS"/>
                <a:cs typeface="Trebuchet MS"/>
                <a:sym typeface="Trebuchet MS"/>
              </a:rPr>
              <a:t>A focusable element can receive a focus and blur programmatically. There are two methods: </a:t>
            </a:r>
            <a:endParaRPr/>
          </a:p>
        </p:txBody>
      </p:sp>
      <p:grpSp>
        <p:nvGrpSpPr>
          <p:cNvPr id="1465" name="Google Shape;1465;p127"/>
          <p:cNvGrpSpPr/>
          <p:nvPr/>
        </p:nvGrpSpPr>
        <p:grpSpPr>
          <a:xfrm>
            <a:off x="7006321" y="1834603"/>
            <a:ext cx="4510764" cy="3358639"/>
            <a:chOff x="7223086" y="2425794"/>
            <a:chExt cx="4282067" cy="2584546"/>
          </a:xfrm>
        </p:grpSpPr>
        <p:sp>
          <p:nvSpPr>
            <p:cNvPr id="1466" name="Google Shape;1466;p127"/>
            <p:cNvSpPr txBox="1"/>
            <p:nvPr/>
          </p:nvSpPr>
          <p:spPr>
            <a:xfrm>
              <a:off x="7223086" y="2425794"/>
              <a:ext cx="4282067" cy="357250"/>
            </a:xfrm>
            <a:prstGeom prst="rect">
              <a:avLst/>
            </a:prstGeom>
            <a:solidFill>
              <a:schemeClr val="accent3"/>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467" name="Google Shape;1467;p127"/>
            <p:cNvSpPr/>
            <p:nvPr/>
          </p:nvSpPr>
          <p:spPr>
            <a:xfrm>
              <a:off x="7223086" y="2783044"/>
              <a:ext cx="4282067" cy="2227296"/>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468" name="Google Shape;1468;p127"/>
          <p:cNvSpPr/>
          <p:nvPr/>
        </p:nvSpPr>
        <p:spPr>
          <a:xfrm>
            <a:off x="7205709" y="2556506"/>
            <a:ext cx="3923245" cy="28007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268BD2"/>
                </a:solidFill>
                <a:latin typeface="Source Code Pro"/>
                <a:ea typeface="Source Code Pro"/>
                <a:cs typeface="Source Code Pro"/>
                <a:sym typeface="Source Code Pro"/>
              </a:rPr>
              <a:t>field</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onblur</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function</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if</a:t>
            </a: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this</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value</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this</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style</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backgroundColor</a:t>
            </a:r>
            <a:r>
              <a:rPr lang="en-US" sz="1600">
                <a:solidFill>
                  <a:srgbClr val="535353"/>
                </a:solidFill>
                <a:latin typeface="Source Code Pro"/>
                <a:ea typeface="Source Code Pro"/>
                <a:cs typeface="Source Code Pro"/>
                <a:sym typeface="Source Code Pro"/>
              </a:rPr>
              <a:t> </a:t>
            </a:r>
            <a:r>
              <a:rPr lang="en-US" sz="1600">
                <a:solidFill>
                  <a:srgbClr val="6C71C4"/>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 </a:t>
            </a:r>
            <a:r>
              <a:rPr lang="en-US" sz="1600">
                <a:solidFill>
                  <a:srgbClr val="859900"/>
                </a:solidFill>
                <a:latin typeface="Source Code Pro"/>
                <a:ea typeface="Source Code Pro"/>
                <a:cs typeface="Source Code Pro"/>
                <a:sym typeface="Source Code Pro"/>
              </a:rPr>
              <a:t>''</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 </a:t>
            </a:r>
            <a:r>
              <a:rPr lang="en-US" sz="1600">
                <a:solidFill>
                  <a:srgbClr val="CB4B16"/>
                </a:solidFill>
                <a:latin typeface="Source Code Pro"/>
                <a:ea typeface="Source Code Pro"/>
                <a:cs typeface="Source Code Pro"/>
                <a:sym typeface="Source Code Pro"/>
              </a:rPr>
              <a:t>else</a:t>
            </a: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r>
              <a:rPr lang="en-US" sz="1600" i="1">
                <a:solidFill>
                  <a:srgbClr val="586E75"/>
                </a:solidFill>
                <a:latin typeface="Source Code Pro"/>
                <a:ea typeface="Source Code Pro"/>
                <a:cs typeface="Source Code Pro"/>
                <a:sym typeface="Source Code Pro"/>
              </a:rPr>
              <a:t>// Return focus if visitor left field empty</a:t>
            </a:r>
            <a:br>
              <a:rPr lang="en-US" sz="1600" i="1">
                <a:solidFill>
                  <a:srgbClr val="586E75"/>
                </a:solidFill>
                <a:latin typeface="Source Code Pro"/>
                <a:ea typeface="Source Code Pro"/>
                <a:cs typeface="Source Code Pro"/>
                <a:sym typeface="Source Code Pro"/>
              </a:rPr>
            </a:br>
            <a:r>
              <a:rPr lang="en-US" sz="1600" i="1">
                <a:solidFill>
                  <a:srgbClr val="586E75"/>
                </a:solidFill>
                <a:latin typeface="Source Code Pro"/>
                <a:ea typeface="Source Code Pro"/>
                <a:cs typeface="Source Code Pro"/>
                <a:sym typeface="Source Code Pro"/>
              </a:rPr>
              <a:t>     </a:t>
            </a:r>
            <a:r>
              <a:rPr lang="en-US" sz="1600">
                <a:solidFill>
                  <a:srgbClr val="CB4B16"/>
                </a:solidFill>
                <a:latin typeface="Source Code Pro"/>
                <a:ea typeface="Source Code Pro"/>
                <a:cs typeface="Source Code Pro"/>
                <a:sym typeface="Source Code Pro"/>
              </a:rPr>
              <a:t>this</a:t>
            </a:r>
            <a:r>
              <a:rPr lang="en-US" sz="1600">
                <a:solidFill>
                  <a:srgbClr val="535353"/>
                </a:solidFill>
                <a:latin typeface="Source Code Pro"/>
                <a:ea typeface="Source Code Pro"/>
                <a:cs typeface="Source Code Pro"/>
                <a:sym typeface="Source Code Pro"/>
              </a:rPr>
              <a:t>.</a:t>
            </a:r>
            <a:r>
              <a:rPr lang="en-US" sz="1600">
                <a:solidFill>
                  <a:srgbClr val="2AA198"/>
                </a:solidFill>
                <a:latin typeface="Source Code Pro"/>
                <a:ea typeface="Source Code Pro"/>
                <a:cs typeface="Source Code Pro"/>
                <a:sym typeface="Source Code Pro"/>
              </a:rPr>
              <a:t>focus</a:t>
            </a:r>
            <a:r>
              <a:rPr lang="en-US" sz="1600">
                <a:solidFill>
                  <a:srgbClr val="535353"/>
                </a:solidFill>
                <a:latin typeface="Source Code Pro"/>
                <a:ea typeface="Source Code Pro"/>
                <a:cs typeface="Source Code Pro"/>
                <a:sym typeface="Source Code Pro"/>
              </a:rPr>
              <a:t>();</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  }</a:t>
            </a:r>
            <a:br>
              <a:rPr lang="en-US" sz="1600">
                <a:solidFill>
                  <a:srgbClr val="535353"/>
                </a:solidFill>
                <a:latin typeface="Source Code Pro"/>
                <a:ea typeface="Source Code Pro"/>
                <a:cs typeface="Source Code Pro"/>
                <a:sym typeface="Source Code Pro"/>
              </a:rPr>
            </a:br>
            <a:r>
              <a:rPr lang="en-US" sz="16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endParaRPr sz="16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sz="1600" b="0" i="0">
              <a:solidFill>
                <a:srgbClr val="535353"/>
              </a:solidFill>
              <a:latin typeface="Source Code Pro"/>
              <a:ea typeface="Source Code Pro"/>
              <a:cs typeface="Source Code Pro"/>
              <a:sym typeface="Source Code Pro"/>
            </a:endParaRPr>
          </a:p>
        </p:txBody>
      </p:sp>
      <p:sp>
        <p:nvSpPr>
          <p:cNvPr id="1469" name="Google Shape;1469;p127"/>
          <p:cNvSpPr/>
          <p:nvPr/>
        </p:nvSpPr>
        <p:spPr>
          <a:xfrm>
            <a:off x="1315164" y="1970897"/>
            <a:ext cx="50173" cy="1171218"/>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470" name="Google Shape;1470;p127"/>
          <p:cNvSpPr/>
          <p:nvPr/>
        </p:nvSpPr>
        <p:spPr>
          <a:xfrm>
            <a:off x="1384131" y="1974475"/>
            <a:ext cx="4124041" cy="1171218"/>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rgbClr val="A9B7C6"/>
                </a:solidFill>
                <a:latin typeface="Consolas"/>
                <a:ea typeface="Consolas"/>
                <a:cs typeface="Consolas"/>
                <a:sym typeface="Consolas"/>
              </a:rPr>
              <a:t> </a:t>
            </a:r>
            <a:r>
              <a:rPr lang="en-US" sz="1400">
                <a:solidFill>
                  <a:srgbClr val="268BD2"/>
                </a:solidFill>
                <a:latin typeface="Source Code Pro"/>
                <a:ea typeface="Source Code Pro"/>
                <a:cs typeface="Source Code Pro"/>
                <a:sym typeface="Source Code Pro"/>
              </a:rPr>
              <a:t>element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focus</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element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blur</a:t>
            </a:r>
            <a:r>
              <a:rPr lang="en-US" sz="1400">
                <a:solidFill>
                  <a:srgbClr val="535353"/>
                </a:solidFill>
                <a:latin typeface="Source Code Pro"/>
                <a:ea typeface="Source Code Pro"/>
                <a:cs typeface="Source Code Pro"/>
                <a:sym typeface="Source Code Pro"/>
              </a:rPr>
              <a:t>();</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471" name="Google Shape;1471;p127"/>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FOCUS AND BLUR METHODS</a:t>
            </a:r>
            <a:endParaRPr/>
          </a:p>
        </p:txBody>
      </p:sp>
      <p:grpSp>
        <p:nvGrpSpPr>
          <p:cNvPr id="1472" name="Google Shape;1472;p127"/>
          <p:cNvGrpSpPr/>
          <p:nvPr/>
        </p:nvGrpSpPr>
        <p:grpSpPr>
          <a:xfrm>
            <a:off x="1315164" y="3956889"/>
            <a:ext cx="4193008" cy="1050577"/>
            <a:chOff x="7376436" y="1774457"/>
            <a:chExt cx="3901166" cy="1050577"/>
          </a:xfrm>
        </p:grpSpPr>
        <p:grpSp>
          <p:nvGrpSpPr>
            <p:cNvPr id="1473" name="Google Shape;1473;p127"/>
            <p:cNvGrpSpPr/>
            <p:nvPr/>
          </p:nvGrpSpPr>
          <p:grpSpPr>
            <a:xfrm>
              <a:off x="7376436" y="1774457"/>
              <a:ext cx="3901166" cy="1050577"/>
              <a:chOff x="6239072" y="759677"/>
              <a:chExt cx="5832614" cy="1110218"/>
            </a:xfrm>
          </p:grpSpPr>
          <p:sp>
            <p:nvSpPr>
              <p:cNvPr id="1474" name="Google Shape;1474;p127"/>
              <p:cNvSpPr/>
              <p:nvPr/>
            </p:nvSpPr>
            <p:spPr>
              <a:xfrm>
                <a:off x="6239072" y="1124698"/>
                <a:ext cx="5832611" cy="745197"/>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1475" name="Google Shape;1475;p127"/>
              <p:cNvSpPr/>
              <p:nvPr/>
            </p:nvSpPr>
            <p:spPr>
              <a:xfrm>
                <a:off x="6239072" y="759677"/>
                <a:ext cx="5832614" cy="358582"/>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a:p>
            </p:txBody>
          </p:sp>
        </p:grpSp>
        <p:sp>
          <p:nvSpPr>
            <p:cNvPr id="1476" name="Google Shape;1476;p127"/>
            <p:cNvSpPr/>
            <p:nvPr/>
          </p:nvSpPr>
          <p:spPr>
            <a:xfrm>
              <a:off x="7483252" y="2331059"/>
              <a:ext cx="3775554"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93A1A1"/>
                  </a:solidFill>
                  <a:latin typeface="Source Code Pro"/>
                  <a:ea typeface="Source Code Pro"/>
                  <a:cs typeface="Source Code Pro"/>
                  <a:sym typeface="Source Code Pro"/>
                </a:rPr>
                <a:t>&lt;input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type</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"text"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class</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"field"</a:t>
              </a:r>
              <a:r>
                <a:rPr lang="en-US" sz="1400">
                  <a:solidFill>
                    <a:srgbClr val="93A1A1"/>
                  </a:solidFill>
                  <a:latin typeface="Source Code Pro"/>
                  <a:ea typeface="Source Code Pro"/>
                  <a:cs typeface="Source Code Pro"/>
                  <a:sym typeface="Source Code Pro"/>
                </a:rPr>
                <a:t>&gt;</a:t>
              </a:r>
              <a:endParaRPr sz="1400">
                <a:solidFill>
                  <a:srgbClr val="535353"/>
                </a:solidFill>
                <a:latin typeface="Source Code Pro"/>
                <a:ea typeface="Source Code Pro"/>
                <a:cs typeface="Source Code Pro"/>
                <a:sym typeface="Source Code Pro"/>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128"/>
          <p:cNvSpPr txBox="1"/>
          <p:nvPr/>
        </p:nvSpPr>
        <p:spPr>
          <a:xfrm>
            <a:off x="1143000" y="1432601"/>
            <a:ext cx="81534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A5A5A5"/>
                </a:solidFill>
                <a:latin typeface="Trebuchet MS"/>
                <a:ea typeface="Trebuchet MS"/>
                <a:cs typeface="Trebuchet MS"/>
                <a:sym typeface="Trebuchet MS"/>
              </a:rPr>
              <a:t>The event is triggered on </a:t>
            </a:r>
            <a:r>
              <a:rPr lang="en-US" sz="1800">
                <a:solidFill>
                  <a:schemeClr val="accent2"/>
                </a:solidFill>
                <a:latin typeface="Consolas"/>
                <a:ea typeface="Consolas"/>
                <a:cs typeface="Consolas"/>
                <a:sym typeface="Consolas"/>
              </a:rPr>
              <a:t>select</a:t>
            </a:r>
            <a:r>
              <a:rPr lang="en-US" sz="1800">
                <a:solidFill>
                  <a:srgbClr val="A5A5A5"/>
                </a:solidFill>
                <a:latin typeface="Open Sans"/>
                <a:ea typeface="Open Sans"/>
                <a:cs typeface="Open Sans"/>
                <a:sym typeface="Open Sans"/>
              </a:rPr>
              <a:t>, </a:t>
            </a:r>
            <a:r>
              <a:rPr lang="en-US" sz="1800">
                <a:solidFill>
                  <a:schemeClr val="accent2"/>
                </a:solidFill>
                <a:latin typeface="Consolas"/>
                <a:ea typeface="Consolas"/>
                <a:cs typeface="Consolas"/>
                <a:sym typeface="Consolas"/>
              </a:rPr>
              <a:t>input</a:t>
            </a:r>
            <a:r>
              <a:rPr lang="en-US" sz="1800">
                <a:solidFill>
                  <a:srgbClr val="A5A5A5"/>
                </a:solidFill>
                <a:latin typeface="Consolas"/>
                <a:ea typeface="Consolas"/>
                <a:cs typeface="Consolas"/>
                <a:sym typeface="Consolas"/>
              </a:rPr>
              <a:t> </a:t>
            </a:r>
            <a:r>
              <a:rPr lang="en-US" sz="1800">
                <a:solidFill>
                  <a:schemeClr val="accent2"/>
                </a:solidFill>
                <a:latin typeface="Consolas"/>
                <a:ea typeface="Consolas"/>
                <a:cs typeface="Consolas"/>
                <a:sym typeface="Consolas"/>
              </a:rPr>
              <a:t>type=checkbox/radio</a:t>
            </a:r>
            <a:r>
              <a:rPr lang="en-US" sz="1200">
                <a:solidFill>
                  <a:srgbClr val="A5A5A5"/>
                </a:solidFill>
                <a:latin typeface="Trebuchet MS"/>
                <a:ea typeface="Trebuchet MS"/>
                <a:cs typeface="Trebuchet MS"/>
                <a:sym typeface="Trebuchet MS"/>
              </a:rPr>
              <a:t>  </a:t>
            </a:r>
            <a:r>
              <a:rPr lang="en-US" sz="1800">
                <a:solidFill>
                  <a:srgbClr val="A5A5A5"/>
                </a:solidFill>
                <a:latin typeface="Trebuchet MS"/>
                <a:ea typeface="Trebuchet MS"/>
                <a:cs typeface="Trebuchet MS"/>
                <a:sym typeface="Trebuchet MS"/>
              </a:rPr>
              <a:t>after visitor selects value.</a:t>
            </a:r>
            <a:endParaRPr sz="3600">
              <a:solidFill>
                <a:srgbClr val="A5A5A5"/>
              </a:solidFill>
              <a:latin typeface="Arial"/>
              <a:ea typeface="Arial"/>
              <a:cs typeface="Arial"/>
              <a:sym typeface="Arial"/>
            </a:endParaRPr>
          </a:p>
          <a:p>
            <a:pPr marL="0" marR="0" lvl="0" indent="0" algn="l" rtl="0">
              <a:spcBef>
                <a:spcPts val="0"/>
              </a:spcBef>
              <a:spcAft>
                <a:spcPts val="0"/>
              </a:spcAft>
              <a:buNone/>
            </a:pPr>
            <a:r>
              <a:rPr lang="en-US" sz="1800">
                <a:solidFill>
                  <a:srgbClr val="A5A5A5"/>
                </a:solidFill>
                <a:latin typeface="Trebuchet MS"/>
                <a:ea typeface="Trebuchet MS"/>
                <a:cs typeface="Trebuchet MS"/>
                <a:sym typeface="Trebuchet MS"/>
              </a:rPr>
              <a:t> </a:t>
            </a:r>
            <a:endParaRPr/>
          </a:p>
          <a:p>
            <a:pPr marL="0" marR="0" lvl="0" indent="0" algn="l" rtl="0">
              <a:spcBef>
                <a:spcPts val="0"/>
              </a:spcBef>
              <a:spcAft>
                <a:spcPts val="0"/>
              </a:spcAft>
              <a:buNone/>
            </a:pPr>
            <a:r>
              <a:rPr lang="en-US" sz="1800">
                <a:solidFill>
                  <a:srgbClr val="A5A5A5"/>
                </a:solidFill>
                <a:latin typeface="Trebuchet MS"/>
                <a:ea typeface="Trebuchet MS"/>
                <a:cs typeface="Trebuchet MS"/>
                <a:sym typeface="Trebuchet MS"/>
              </a:rPr>
              <a:t>If this event  is added to the input with type “text” change event is triggered when element lost focus.</a:t>
            </a:r>
            <a:endParaRPr/>
          </a:p>
        </p:txBody>
      </p:sp>
      <p:sp>
        <p:nvSpPr>
          <p:cNvPr id="1483" name="Google Shape;1483;p128"/>
          <p:cNvSpPr/>
          <p:nvPr/>
        </p:nvSpPr>
        <p:spPr>
          <a:xfrm>
            <a:off x="0" y="43934"/>
            <a:ext cx="184731" cy="369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84" name="Google Shape;1484;p128"/>
          <p:cNvGrpSpPr/>
          <p:nvPr/>
        </p:nvGrpSpPr>
        <p:grpSpPr>
          <a:xfrm>
            <a:off x="1910596" y="3101917"/>
            <a:ext cx="5469915" cy="2240970"/>
            <a:chOff x="2593916" y="2108301"/>
            <a:chExt cx="7933407" cy="2240970"/>
          </a:xfrm>
        </p:grpSpPr>
        <p:grpSp>
          <p:nvGrpSpPr>
            <p:cNvPr id="1485" name="Google Shape;1485;p128"/>
            <p:cNvGrpSpPr/>
            <p:nvPr/>
          </p:nvGrpSpPr>
          <p:grpSpPr>
            <a:xfrm>
              <a:off x="2593916" y="2108301"/>
              <a:ext cx="7933407" cy="1500390"/>
              <a:chOff x="6239072" y="759677"/>
              <a:chExt cx="5832614" cy="1358616"/>
            </a:xfrm>
          </p:grpSpPr>
          <p:sp>
            <p:nvSpPr>
              <p:cNvPr id="1486" name="Google Shape;1486;p128"/>
              <p:cNvSpPr/>
              <p:nvPr/>
            </p:nvSpPr>
            <p:spPr>
              <a:xfrm>
                <a:off x="6239072" y="1124696"/>
                <a:ext cx="5832611" cy="993597"/>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1487" name="Google Shape;1487;p128"/>
              <p:cNvSpPr/>
              <p:nvPr/>
            </p:nvSpPr>
            <p:spPr>
              <a:xfrm>
                <a:off x="6239072" y="759677"/>
                <a:ext cx="5832614" cy="358582"/>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a:p>
            </p:txBody>
          </p:sp>
        </p:grpSp>
        <p:sp>
          <p:nvSpPr>
            <p:cNvPr id="1488" name="Google Shape;1488;p128"/>
            <p:cNvSpPr/>
            <p:nvPr/>
          </p:nvSpPr>
          <p:spPr>
            <a:xfrm>
              <a:off x="2593916" y="3949161"/>
              <a:ext cx="146633"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rebuchet MS"/>
                <a:buNone/>
              </a:pPr>
              <a:endParaRPr sz="2000" b="1" i="0" u="none" strike="noStrike" cap="none">
                <a:solidFill>
                  <a:schemeClr val="dk1"/>
                </a:solidFill>
                <a:latin typeface="Arial"/>
                <a:ea typeface="Arial"/>
                <a:cs typeface="Arial"/>
                <a:sym typeface="Arial"/>
              </a:endParaRPr>
            </a:p>
          </p:txBody>
        </p:sp>
      </p:grpSp>
      <p:sp>
        <p:nvSpPr>
          <p:cNvPr id="1489" name="Google Shape;1489;p128"/>
          <p:cNvSpPr/>
          <p:nvPr/>
        </p:nvSpPr>
        <p:spPr>
          <a:xfrm>
            <a:off x="2103267" y="3594294"/>
            <a:ext cx="5277244" cy="8925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93A1A1"/>
                </a:solidFill>
                <a:latin typeface="Source Code Pro"/>
                <a:ea typeface="Source Code Pro"/>
                <a:cs typeface="Source Code Pro"/>
                <a:sym typeface="Source Code Pro"/>
              </a:rPr>
              <a:t>&lt;input</a:t>
            </a:r>
            <a:r>
              <a:rPr lang="en-US" sz="1800">
                <a:solidFill>
                  <a:srgbClr val="535353"/>
                </a:solidFill>
                <a:latin typeface="Source Code Pro"/>
                <a:ea typeface="Source Code Pro"/>
                <a:cs typeface="Source Code Pro"/>
                <a:sym typeface="Source Code Pro"/>
              </a:rPr>
              <a:t> </a:t>
            </a:r>
            <a:r>
              <a:rPr lang="en-US" sz="1800">
                <a:solidFill>
                  <a:srgbClr val="2AA198"/>
                </a:solidFill>
                <a:latin typeface="Source Code Pro"/>
                <a:ea typeface="Source Code Pro"/>
                <a:cs typeface="Source Code Pro"/>
                <a:sym typeface="Source Code Pro"/>
              </a:rPr>
              <a:t>type</a:t>
            </a:r>
            <a:r>
              <a:rPr lang="en-US" sz="1800">
                <a:solidFill>
                  <a:srgbClr val="535353"/>
                </a:solidFill>
                <a:latin typeface="Source Code Pro"/>
                <a:ea typeface="Source Code Pro"/>
                <a:cs typeface="Source Code Pro"/>
                <a:sym typeface="Source Code Pro"/>
              </a:rPr>
              <a:t>=</a:t>
            </a:r>
            <a:r>
              <a:rPr lang="en-US" sz="1800">
                <a:solidFill>
                  <a:srgbClr val="859900"/>
                </a:solidFill>
                <a:latin typeface="Source Code Pro"/>
                <a:ea typeface="Source Code Pro"/>
                <a:cs typeface="Source Code Pro"/>
                <a:sym typeface="Source Code Pro"/>
              </a:rPr>
              <a:t>"text"</a:t>
            </a:r>
            <a:r>
              <a:rPr lang="en-US" sz="1800">
                <a:solidFill>
                  <a:srgbClr val="535353"/>
                </a:solidFill>
                <a:latin typeface="Source Code Pro"/>
                <a:ea typeface="Source Code Pro"/>
                <a:cs typeface="Source Code Pro"/>
                <a:sym typeface="Source Code Pro"/>
              </a:rPr>
              <a:t> </a:t>
            </a:r>
            <a:r>
              <a:rPr lang="en-US" sz="1800">
                <a:solidFill>
                  <a:srgbClr val="2AA198"/>
                </a:solidFill>
                <a:latin typeface="Source Code Pro"/>
                <a:ea typeface="Source Code Pro"/>
                <a:cs typeface="Source Code Pro"/>
                <a:sym typeface="Source Code Pro"/>
              </a:rPr>
              <a:t>onchange</a:t>
            </a:r>
            <a:r>
              <a:rPr lang="en-US" sz="1800">
                <a:solidFill>
                  <a:srgbClr val="535353"/>
                </a:solidFill>
                <a:latin typeface="Source Code Pro"/>
                <a:ea typeface="Source Code Pro"/>
                <a:cs typeface="Source Code Pro"/>
                <a:sym typeface="Source Code Pro"/>
              </a:rPr>
              <a:t>=</a:t>
            </a:r>
            <a:r>
              <a:rPr lang="en-US" sz="1800">
                <a:solidFill>
                  <a:srgbClr val="859900"/>
                </a:solidFill>
                <a:latin typeface="Source Code Pro"/>
                <a:ea typeface="Source Code Pro"/>
                <a:cs typeface="Source Code Pro"/>
                <a:sym typeface="Source Code Pro"/>
              </a:rPr>
              <a:t>"alert(this.value)"</a:t>
            </a:r>
            <a:r>
              <a:rPr lang="en-US" sz="1800">
                <a:solidFill>
                  <a:srgbClr val="93A1A1"/>
                </a:solidFill>
                <a:latin typeface="Source Code Pro"/>
                <a:ea typeface="Source Code Pro"/>
                <a:cs typeface="Source Code Pro"/>
                <a:sym typeface="Source Code Pro"/>
              </a:rPr>
              <a:t>&gt;</a:t>
            </a:r>
            <a:br>
              <a:rPr lang="en-US" sz="1800">
                <a:solidFill>
                  <a:srgbClr val="535353"/>
                </a:solidFill>
                <a:latin typeface="Source Code Pro"/>
                <a:ea typeface="Source Code Pro"/>
                <a:cs typeface="Source Code Pro"/>
                <a:sym typeface="Source Code Pro"/>
              </a:rPr>
            </a:br>
            <a:r>
              <a:rPr lang="en-US" sz="1800">
                <a:solidFill>
                  <a:srgbClr val="93A1A1"/>
                </a:solidFill>
                <a:latin typeface="Source Code Pro"/>
                <a:ea typeface="Source Code Pro"/>
                <a:cs typeface="Source Code Pro"/>
                <a:sym typeface="Source Code Pro"/>
              </a:rPr>
              <a:t>&lt;input</a:t>
            </a:r>
            <a:r>
              <a:rPr lang="en-US" sz="1800">
                <a:solidFill>
                  <a:srgbClr val="535353"/>
                </a:solidFill>
                <a:latin typeface="Source Code Pro"/>
                <a:ea typeface="Source Code Pro"/>
                <a:cs typeface="Source Code Pro"/>
                <a:sym typeface="Source Code Pro"/>
              </a:rPr>
              <a:t> </a:t>
            </a:r>
            <a:r>
              <a:rPr lang="en-US" sz="1800">
                <a:solidFill>
                  <a:srgbClr val="2AA198"/>
                </a:solidFill>
                <a:latin typeface="Source Code Pro"/>
                <a:ea typeface="Source Code Pro"/>
                <a:cs typeface="Source Code Pro"/>
                <a:sym typeface="Source Code Pro"/>
              </a:rPr>
              <a:t>type</a:t>
            </a:r>
            <a:r>
              <a:rPr lang="en-US" sz="1800">
                <a:solidFill>
                  <a:srgbClr val="535353"/>
                </a:solidFill>
                <a:latin typeface="Source Code Pro"/>
                <a:ea typeface="Source Code Pro"/>
                <a:cs typeface="Source Code Pro"/>
                <a:sym typeface="Source Code Pro"/>
              </a:rPr>
              <a:t>=</a:t>
            </a:r>
            <a:r>
              <a:rPr lang="en-US" sz="1800">
                <a:solidFill>
                  <a:srgbClr val="859900"/>
                </a:solidFill>
                <a:latin typeface="Source Code Pro"/>
                <a:ea typeface="Source Code Pro"/>
                <a:cs typeface="Source Code Pro"/>
                <a:sym typeface="Source Code Pro"/>
              </a:rPr>
              <a:t>"button"</a:t>
            </a:r>
            <a:r>
              <a:rPr lang="en-US" sz="1800">
                <a:solidFill>
                  <a:srgbClr val="535353"/>
                </a:solidFill>
                <a:latin typeface="Source Code Pro"/>
                <a:ea typeface="Source Code Pro"/>
                <a:cs typeface="Source Code Pro"/>
                <a:sym typeface="Source Code Pro"/>
              </a:rPr>
              <a:t> </a:t>
            </a:r>
            <a:r>
              <a:rPr lang="en-US" sz="1800">
                <a:solidFill>
                  <a:srgbClr val="2AA198"/>
                </a:solidFill>
                <a:latin typeface="Source Code Pro"/>
                <a:ea typeface="Source Code Pro"/>
                <a:cs typeface="Source Code Pro"/>
                <a:sym typeface="Source Code Pro"/>
              </a:rPr>
              <a:t>value</a:t>
            </a:r>
            <a:r>
              <a:rPr lang="en-US" sz="1800">
                <a:solidFill>
                  <a:srgbClr val="535353"/>
                </a:solidFill>
                <a:latin typeface="Source Code Pro"/>
                <a:ea typeface="Source Code Pro"/>
                <a:cs typeface="Source Code Pro"/>
                <a:sym typeface="Source Code Pro"/>
              </a:rPr>
              <a:t>=</a:t>
            </a:r>
            <a:r>
              <a:rPr lang="en-US" sz="1800">
                <a:solidFill>
                  <a:srgbClr val="859900"/>
                </a:solidFill>
                <a:latin typeface="Source Code Pro"/>
                <a:ea typeface="Source Code Pro"/>
                <a:cs typeface="Source Code Pro"/>
                <a:sym typeface="Source Code Pro"/>
              </a:rPr>
              <a:t>“Button"</a:t>
            </a:r>
            <a:r>
              <a:rPr lang="en-US" sz="1800">
                <a:solidFill>
                  <a:srgbClr val="93A1A1"/>
                </a:solidFill>
                <a:latin typeface="Source Code Pro"/>
                <a:ea typeface="Source Code Pro"/>
                <a:cs typeface="Source Code Pro"/>
                <a:sym typeface="Source Code Pro"/>
              </a:rPr>
              <a:t>&gt;</a:t>
            </a:r>
            <a:endParaRPr sz="18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600">
                <a:solidFill>
                  <a:srgbClr val="535353"/>
                </a:solidFill>
                <a:latin typeface="Source Code Pro"/>
                <a:ea typeface="Source Code Pro"/>
                <a:cs typeface="Source Code Pro"/>
                <a:sym typeface="Source Code Pro"/>
              </a:rPr>
              <a:t>​</a:t>
            </a:r>
            <a:endParaRPr sz="1600" b="0" i="0">
              <a:solidFill>
                <a:srgbClr val="535353"/>
              </a:solidFill>
              <a:latin typeface="Source Code Pro"/>
              <a:ea typeface="Source Code Pro"/>
              <a:cs typeface="Source Code Pro"/>
              <a:sym typeface="Source Code Pro"/>
            </a:endParaRPr>
          </a:p>
        </p:txBody>
      </p:sp>
      <p:sp>
        <p:nvSpPr>
          <p:cNvPr id="1490" name="Google Shape;1490;p128"/>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CHANGE EVENT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129"/>
          <p:cNvSpPr txBox="1"/>
          <p:nvPr/>
        </p:nvSpPr>
        <p:spPr>
          <a:xfrm>
            <a:off x="2024656" y="1248141"/>
            <a:ext cx="5579034" cy="69910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accent2"/>
                </a:solidFill>
                <a:latin typeface="Trebuchet MS"/>
                <a:ea typeface="Trebuchet MS"/>
                <a:cs typeface="Trebuchet MS"/>
                <a:sym typeface="Trebuchet MS"/>
              </a:rPr>
              <a:t>Input</a:t>
            </a:r>
            <a:r>
              <a:rPr lang="en-US" sz="1400">
                <a:solidFill>
                  <a:srgbClr val="A5A5A5"/>
                </a:solidFill>
                <a:latin typeface="Trebuchet MS"/>
                <a:ea typeface="Trebuchet MS"/>
                <a:cs typeface="Trebuchet MS"/>
                <a:sym typeface="Trebuchet MS"/>
              </a:rPr>
              <a:t> – most important value when you work with form’s elements:</a:t>
            </a:r>
            <a:br>
              <a:rPr lang="en-US" sz="1400">
                <a:solidFill>
                  <a:srgbClr val="A5A5A5"/>
                </a:solidFill>
                <a:latin typeface="Trebuchet MS"/>
                <a:ea typeface="Trebuchet MS"/>
                <a:cs typeface="Trebuchet MS"/>
                <a:sym typeface="Trebuchet MS"/>
              </a:rPr>
            </a:br>
            <a:r>
              <a:rPr lang="en-US" sz="1400">
                <a:solidFill>
                  <a:srgbClr val="A5A5A5"/>
                </a:solidFill>
                <a:latin typeface="Trebuchet MS"/>
                <a:ea typeface="Trebuchet MS"/>
                <a:cs typeface="Trebuchet MS"/>
                <a:sym typeface="Trebuchet MS"/>
              </a:rPr>
              <a:t>event is triggered immediately when input changes value.</a:t>
            </a:r>
            <a:endParaRPr sz="1400">
              <a:solidFill>
                <a:srgbClr val="A5A5A5"/>
              </a:solidFill>
              <a:latin typeface="Trebuchet MS"/>
              <a:ea typeface="Trebuchet MS"/>
              <a:cs typeface="Trebuchet MS"/>
              <a:sym typeface="Trebuchet MS"/>
            </a:endParaRPr>
          </a:p>
        </p:txBody>
      </p:sp>
      <p:grpSp>
        <p:nvGrpSpPr>
          <p:cNvPr id="1497" name="Google Shape;1497;p129"/>
          <p:cNvGrpSpPr/>
          <p:nvPr/>
        </p:nvGrpSpPr>
        <p:grpSpPr>
          <a:xfrm>
            <a:off x="2024918" y="2302258"/>
            <a:ext cx="5578772" cy="2780549"/>
            <a:chOff x="2593916" y="2108301"/>
            <a:chExt cx="7933407" cy="2780549"/>
          </a:xfrm>
        </p:grpSpPr>
        <p:grpSp>
          <p:nvGrpSpPr>
            <p:cNvPr id="1498" name="Google Shape;1498;p129"/>
            <p:cNvGrpSpPr/>
            <p:nvPr/>
          </p:nvGrpSpPr>
          <p:grpSpPr>
            <a:xfrm>
              <a:off x="2593916" y="2108301"/>
              <a:ext cx="7933407" cy="2780549"/>
              <a:chOff x="6239072" y="759677"/>
              <a:chExt cx="5832614" cy="2517815"/>
            </a:xfrm>
          </p:grpSpPr>
          <p:sp>
            <p:nvSpPr>
              <p:cNvPr id="1499" name="Google Shape;1499;p129"/>
              <p:cNvSpPr/>
              <p:nvPr/>
            </p:nvSpPr>
            <p:spPr>
              <a:xfrm>
                <a:off x="6239072" y="1124696"/>
                <a:ext cx="5832611" cy="2152796"/>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1500" name="Google Shape;1500;p129"/>
              <p:cNvSpPr/>
              <p:nvPr/>
            </p:nvSpPr>
            <p:spPr>
              <a:xfrm>
                <a:off x="6239072" y="759677"/>
                <a:ext cx="5832614" cy="358582"/>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a:p>
            </p:txBody>
          </p:sp>
        </p:grpSp>
        <p:sp>
          <p:nvSpPr>
            <p:cNvPr id="1501" name="Google Shape;1501;p129"/>
            <p:cNvSpPr/>
            <p:nvPr/>
          </p:nvSpPr>
          <p:spPr>
            <a:xfrm>
              <a:off x="2593916" y="3949161"/>
              <a:ext cx="146632"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rebuchet MS"/>
                <a:buNone/>
              </a:pPr>
              <a:endParaRPr sz="2000" b="1" i="0" u="none" strike="noStrike" cap="none">
                <a:solidFill>
                  <a:schemeClr val="dk1"/>
                </a:solidFill>
                <a:latin typeface="Arial"/>
                <a:ea typeface="Arial"/>
                <a:cs typeface="Arial"/>
                <a:sym typeface="Arial"/>
              </a:endParaRPr>
            </a:p>
          </p:txBody>
        </p:sp>
      </p:grpSp>
      <p:sp>
        <p:nvSpPr>
          <p:cNvPr id="1502" name="Google Shape;1502;p129"/>
          <p:cNvSpPr/>
          <p:nvPr/>
        </p:nvSpPr>
        <p:spPr>
          <a:xfrm>
            <a:off x="2024675" y="2739925"/>
            <a:ext cx="5213936"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93A1A1"/>
                </a:solidFill>
                <a:latin typeface="Source Code Pro"/>
                <a:ea typeface="Source Code Pro"/>
                <a:cs typeface="Source Code Pro"/>
                <a:sym typeface="Source Code Pro"/>
              </a:rPr>
              <a:t>&lt;input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type</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"text"</a:t>
            </a:r>
            <a:r>
              <a:rPr lang="en-US" sz="1400">
                <a:solidFill>
                  <a:srgbClr val="93A1A1"/>
                </a:solidFill>
                <a:latin typeface="Source Code Pro"/>
                <a:ea typeface="Source Code Pro"/>
                <a:cs typeface="Source Code Pro"/>
                <a:sym typeface="Source Code Pro"/>
              </a:rPr>
              <a:t>&gt;</a:t>
            </a:r>
            <a:r>
              <a:rPr lang="en-US" sz="1400">
                <a:solidFill>
                  <a:srgbClr val="535353"/>
                </a:solidFill>
                <a:latin typeface="Source Code Pro"/>
                <a:ea typeface="Source Code Pro"/>
                <a:cs typeface="Source Code Pro"/>
                <a:sym typeface="Source Code Pro"/>
              </a:rPr>
              <a:t> oninput: </a:t>
            </a:r>
            <a:r>
              <a:rPr lang="en-US" sz="1400">
                <a:solidFill>
                  <a:srgbClr val="93A1A1"/>
                </a:solidFill>
                <a:latin typeface="Source Code Pro"/>
                <a:ea typeface="Source Code Pro"/>
                <a:cs typeface="Source Code Pro"/>
                <a:sym typeface="Source Code Pro"/>
              </a:rPr>
              <a:t>&lt;span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id</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"result"</a:t>
            </a:r>
            <a:r>
              <a:rPr lang="en-US" sz="1400">
                <a:solidFill>
                  <a:srgbClr val="93A1A1"/>
                </a:solidFill>
                <a:latin typeface="Source Code Pro"/>
                <a:ea typeface="Source Code Pro"/>
                <a:cs typeface="Source Code Pro"/>
                <a:sym typeface="Source Code Pro"/>
              </a:rPr>
              <a:t>&gt;&lt;/span&gt;</a:t>
            </a:r>
            <a:br>
              <a:rPr lang="en-US" sz="1400">
                <a:solidFill>
                  <a:srgbClr val="535353"/>
                </a:solidFill>
                <a:latin typeface="Source Code Pro"/>
                <a:ea typeface="Source Code Pro"/>
                <a:cs typeface="Source Code Pro"/>
                <a:sym typeface="Source Code Pro"/>
              </a:rPr>
            </a:br>
            <a:r>
              <a:rPr lang="en-US" sz="1400">
                <a:solidFill>
                  <a:srgbClr val="93A1A1"/>
                </a:solidFill>
                <a:latin typeface="Source Code Pro"/>
                <a:ea typeface="Source Code Pro"/>
                <a:cs typeface="Source Code Pro"/>
                <a:sym typeface="Source Code Pro"/>
              </a:rPr>
              <a:t>&lt;script&gt;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var</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document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body</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children</a:t>
            </a:r>
            <a:r>
              <a:rPr lang="en-US" sz="1400">
                <a:solidFill>
                  <a:srgbClr val="535353"/>
                </a:solidFill>
                <a:latin typeface="Source Code Pro"/>
                <a:ea typeface="Source Code Pro"/>
                <a:cs typeface="Source Code Pro"/>
                <a:sym typeface="Source Code Pro"/>
              </a:rPr>
              <a:t>[</a:t>
            </a:r>
            <a:r>
              <a:rPr lang="en-US" sz="1400">
                <a:solidFill>
                  <a:srgbClr val="D33682"/>
                </a:solidFill>
                <a:latin typeface="Source Code Pro"/>
                <a:ea typeface="Source Code Pro"/>
                <a:cs typeface="Source Code Pro"/>
                <a:sym typeface="Source Code Pro"/>
              </a:rPr>
              <a:t>0</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oninput</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 </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document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getElementById</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'result'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innerHTML</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value</a:t>
            </a:r>
            <a:r>
              <a:rPr lang="en-US" sz="1400">
                <a:solidFill>
                  <a:srgbClr val="535353"/>
                </a:solidFill>
                <a:latin typeface="Source Code Pro"/>
                <a:ea typeface="Source Code Pro"/>
                <a:cs typeface="Source Code Pro"/>
                <a:sym typeface="Source Code Pro"/>
              </a:rPr>
              <a:t>; </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br>
              <a:rPr lang="en-US" sz="1400">
                <a:solidFill>
                  <a:srgbClr val="535353"/>
                </a:solidFill>
                <a:latin typeface="Source Code Pro"/>
                <a:ea typeface="Source Code Pro"/>
                <a:cs typeface="Source Code Pro"/>
                <a:sym typeface="Source Code Pro"/>
              </a:rPr>
            </a:br>
            <a:r>
              <a:rPr lang="en-US" sz="1400">
                <a:solidFill>
                  <a:srgbClr val="93A1A1"/>
                </a:solidFill>
                <a:latin typeface="Source Code Pro"/>
                <a:ea typeface="Source Code Pro"/>
                <a:cs typeface="Source Code Pro"/>
                <a:sym typeface="Source Code Pro"/>
              </a:rPr>
              <a:t>&lt;/script&gt;</a:t>
            </a:r>
            <a:endParaRPr sz="14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503" name="Google Shape;1503;p129"/>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INPUT EVENT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130"/>
          <p:cNvSpPr txBox="1"/>
          <p:nvPr/>
        </p:nvSpPr>
        <p:spPr>
          <a:xfrm>
            <a:off x="2159347" y="1206231"/>
            <a:ext cx="6155523" cy="175432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accent2"/>
                </a:solidFill>
                <a:latin typeface="Trebuchet MS"/>
                <a:ea typeface="Trebuchet MS"/>
                <a:cs typeface="Trebuchet MS"/>
                <a:sym typeface="Trebuchet MS"/>
              </a:rPr>
              <a:t>Cut</a:t>
            </a:r>
            <a:r>
              <a:rPr lang="en-US" sz="1400">
                <a:solidFill>
                  <a:srgbClr val="A5A5A5"/>
                </a:solidFill>
                <a:latin typeface="Trebuchet MS"/>
                <a:ea typeface="Trebuchet MS"/>
                <a:cs typeface="Trebuchet MS"/>
                <a:sym typeface="Trebuchet MS"/>
              </a:rPr>
              <a:t>, </a:t>
            </a:r>
            <a:r>
              <a:rPr lang="en-US" sz="1400">
                <a:solidFill>
                  <a:schemeClr val="accent2"/>
                </a:solidFill>
                <a:latin typeface="Trebuchet MS"/>
                <a:ea typeface="Trebuchet MS"/>
                <a:cs typeface="Trebuchet MS"/>
                <a:sym typeface="Trebuchet MS"/>
              </a:rPr>
              <a:t>copy</a:t>
            </a:r>
            <a:r>
              <a:rPr lang="en-US" sz="1400">
                <a:solidFill>
                  <a:srgbClr val="A5A5A5"/>
                </a:solidFill>
                <a:latin typeface="Trebuchet MS"/>
                <a:ea typeface="Trebuchet MS"/>
                <a:cs typeface="Trebuchet MS"/>
                <a:sym typeface="Trebuchet MS"/>
              </a:rPr>
              <a:t>, </a:t>
            </a:r>
            <a:r>
              <a:rPr lang="en-US" sz="1400">
                <a:solidFill>
                  <a:schemeClr val="accent2"/>
                </a:solidFill>
                <a:latin typeface="Trebuchet MS"/>
                <a:ea typeface="Trebuchet MS"/>
                <a:cs typeface="Trebuchet MS"/>
                <a:sym typeface="Trebuchet MS"/>
              </a:rPr>
              <a:t>paste</a:t>
            </a:r>
            <a:r>
              <a:rPr lang="en-US" sz="1400">
                <a:solidFill>
                  <a:srgbClr val="A5A5A5"/>
                </a:solidFill>
                <a:latin typeface="Trebuchet MS"/>
                <a:ea typeface="Trebuchet MS"/>
                <a:cs typeface="Trebuchet MS"/>
                <a:sym typeface="Trebuchet MS"/>
              </a:rPr>
              <a:t> – events are triggered when visitor cuts, copies or pastes value. This events are used rarely because you can’t get current value. When event occurs the element has the old value.</a:t>
            </a:r>
            <a:endParaRPr/>
          </a:p>
          <a:p>
            <a:pPr marL="0" marR="0" lvl="0" indent="0" algn="l" rtl="0">
              <a:lnSpc>
                <a:spcPct val="150000"/>
              </a:lnSpc>
              <a:spcBef>
                <a:spcPts val="0"/>
              </a:spcBef>
              <a:spcAft>
                <a:spcPts val="0"/>
              </a:spcAft>
              <a:buNone/>
            </a:pPr>
            <a:endParaRPr sz="1400" i="1">
              <a:solidFill>
                <a:schemeClr val="accent2"/>
              </a:solidFill>
              <a:latin typeface="Trebuchet MS"/>
              <a:ea typeface="Trebuchet MS"/>
              <a:cs typeface="Trebuchet MS"/>
              <a:sym typeface="Trebuchet MS"/>
            </a:endParaRPr>
          </a:p>
          <a:p>
            <a:pPr marL="0" marR="0" lvl="0" indent="0" algn="l" rtl="0">
              <a:lnSpc>
                <a:spcPct val="150000"/>
              </a:lnSpc>
              <a:spcBef>
                <a:spcPts val="0"/>
              </a:spcBef>
              <a:spcAft>
                <a:spcPts val="0"/>
              </a:spcAft>
              <a:buNone/>
            </a:pPr>
            <a:r>
              <a:rPr lang="en-US" sz="1400" i="1">
                <a:solidFill>
                  <a:schemeClr val="accent2"/>
                </a:solidFill>
                <a:latin typeface="Trebuchet MS"/>
                <a:ea typeface="Trebuchet MS"/>
                <a:cs typeface="Trebuchet MS"/>
                <a:sym typeface="Trebuchet MS"/>
              </a:rPr>
              <a:t>Use this events if you need to prevent cut, copy or paste actions. </a:t>
            </a:r>
            <a:endParaRPr/>
          </a:p>
        </p:txBody>
      </p:sp>
      <p:grpSp>
        <p:nvGrpSpPr>
          <p:cNvPr id="1510" name="Google Shape;1510;p130"/>
          <p:cNvGrpSpPr/>
          <p:nvPr/>
        </p:nvGrpSpPr>
        <p:grpSpPr>
          <a:xfrm>
            <a:off x="2159347" y="3321729"/>
            <a:ext cx="6155234" cy="2323349"/>
            <a:chOff x="2593916" y="2108301"/>
            <a:chExt cx="7933407" cy="2323349"/>
          </a:xfrm>
        </p:grpSpPr>
        <p:grpSp>
          <p:nvGrpSpPr>
            <p:cNvPr id="1511" name="Google Shape;1511;p130"/>
            <p:cNvGrpSpPr/>
            <p:nvPr/>
          </p:nvGrpSpPr>
          <p:grpSpPr>
            <a:xfrm>
              <a:off x="2593916" y="2108301"/>
              <a:ext cx="7933407" cy="2323349"/>
              <a:chOff x="6239072" y="759677"/>
              <a:chExt cx="5832614" cy="2103815"/>
            </a:xfrm>
          </p:grpSpPr>
          <p:sp>
            <p:nvSpPr>
              <p:cNvPr id="1512" name="Google Shape;1512;p130"/>
              <p:cNvSpPr/>
              <p:nvPr/>
            </p:nvSpPr>
            <p:spPr>
              <a:xfrm>
                <a:off x="6239072" y="1124696"/>
                <a:ext cx="5832611" cy="1738796"/>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A5C261"/>
                  </a:solidFill>
                  <a:latin typeface="Courier New"/>
                  <a:ea typeface="Courier New"/>
                  <a:cs typeface="Courier New"/>
                  <a:sym typeface="Courier New"/>
                </a:endParaRPr>
              </a:p>
            </p:txBody>
          </p:sp>
          <p:sp>
            <p:nvSpPr>
              <p:cNvPr id="1513" name="Google Shape;1513;p130"/>
              <p:cNvSpPr/>
              <p:nvPr/>
            </p:nvSpPr>
            <p:spPr>
              <a:xfrm>
                <a:off x="6239072" y="759677"/>
                <a:ext cx="5832614" cy="358582"/>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HTML</a:t>
                </a:r>
                <a:endParaRPr/>
              </a:p>
            </p:txBody>
          </p:sp>
        </p:grpSp>
        <p:sp>
          <p:nvSpPr>
            <p:cNvPr id="1514" name="Google Shape;1514;p130"/>
            <p:cNvSpPr/>
            <p:nvPr/>
          </p:nvSpPr>
          <p:spPr>
            <a:xfrm>
              <a:off x="2593916" y="3949161"/>
              <a:ext cx="146632"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Trebuchet MS"/>
                <a:buNone/>
              </a:pPr>
              <a:endParaRPr sz="2000" b="1" i="0" u="none" strike="noStrike" cap="none">
                <a:solidFill>
                  <a:schemeClr val="dk1"/>
                </a:solidFill>
                <a:latin typeface="Arial"/>
                <a:ea typeface="Arial"/>
                <a:cs typeface="Arial"/>
                <a:sym typeface="Arial"/>
              </a:endParaRPr>
            </a:p>
          </p:txBody>
        </p:sp>
      </p:grpSp>
      <p:sp>
        <p:nvSpPr>
          <p:cNvPr id="1515" name="Google Shape;1515;p130"/>
          <p:cNvSpPr/>
          <p:nvPr/>
        </p:nvSpPr>
        <p:spPr>
          <a:xfrm>
            <a:off x="2159347" y="3808373"/>
            <a:ext cx="5811960" cy="1600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93A1A1"/>
                </a:solidFill>
                <a:latin typeface="Source Code Pro"/>
                <a:ea typeface="Source Code Pro"/>
                <a:cs typeface="Source Code Pro"/>
                <a:sym typeface="Source Code Pro"/>
              </a:rPr>
              <a:t>&lt;input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type</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"text"</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id</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"input"</a:t>
            </a:r>
            <a:r>
              <a:rPr lang="en-US" sz="1400">
                <a:solidFill>
                  <a:srgbClr val="93A1A1"/>
                </a:solidFill>
                <a:latin typeface="Source Code Pro"/>
                <a:ea typeface="Source Code Pro"/>
                <a:cs typeface="Source Code Pro"/>
                <a:sym typeface="Source Code Pro"/>
              </a:rPr>
              <a:t>&gt;</a:t>
            </a:r>
            <a:r>
              <a:rPr lang="en-US" sz="1400">
                <a:solidFill>
                  <a:srgbClr val="535353"/>
                </a:solidFill>
                <a:latin typeface="Source Code Pro"/>
                <a:ea typeface="Source Code Pro"/>
                <a:cs typeface="Source Code Pro"/>
                <a:sym typeface="Source Code Pro"/>
              </a:rPr>
              <a:t> event: </a:t>
            </a:r>
            <a:r>
              <a:rPr lang="en-US" sz="1400">
                <a:solidFill>
                  <a:srgbClr val="93A1A1"/>
                </a:solidFill>
                <a:latin typeface="Source Code Pro"/>
                <a:ea typeface="Source Code Pro"/>
                <a:cs typeface="Source Code Pro"/>
                <a:sym typeface="Source Code Pro"/>
              </a:rPr>
              <a:t>&lt;span</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id</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"result"</a:t>
            </a:r>
            <a:r>
              <a:rPr lang="en-US" sz="1400">
                <a:solidFill>
                  <a:srgbClr val="93A1A1"/>
                </a:solidFill>
                <a:latin typeface="Source Code Pro"/>
                <a:ea typeface="Source Code Pro"/>
                <a:cs typeface="Source Code Pro"/>
                <a:sym typeface="Source Code Pro"/>
              </a:rPr>
              <a:t>&gt;&lt;/span&gt;</a:t>
            </a:r>
            <a:br>
              <a:rPr lang="en-US" sz="1400">
                <a:solidFill>
                  <a:srgbClr val="535353"/>
                </a:solidFill>
                <a:latin typeface="Source Code Pro"/>
                <a:ea typeface="Source Code Pro"/>
                <a:cs typeface="Source Code Pro"/>
                <a:sym typeface="Source Code Pro"/>
              </a:rPr>
            </a:br>
            <a:r>
              <a:rPr lang="en-US" sz="1400">
                <a:solidFill>
                  <a:srgbClr val="93A1A1"/>
                </a:solidFill>
                <a:latin typeface="Source Code Pro"/>
                <a:ea typeface="Source Code Pro"/>
                <a:cs typeface="Source Code Pro"/>
                <a:sym typeface="Source Code Pro"/>
              </a:rPr>
              <a:t>&lt;script&gt;</a:t>
            </a: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var</a:t>
            </a:r>
            <a:r>
              <a:rPr lang="en-US" sz="1400">
                <a:solidFill>
                  <a:srgbClr val="535353"/>
                </a:solidFill>
                <a:latin typeface="Source Code Pro"/>
                <a:ea typeface="Source Code Pro"/>
                <a:cs typeface="Source Code Pro"/>
                <a:sym typeface="Source Code Pro"/>
              </a:rPr>
              <a:t> </a:t>
            </a:r>
            <a:r>
              <a:rPr lang="en-US" sz="1400">
                <a:solidFill>
                  <a:srgbClr val="2AA198"/>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document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getElementById</a:t>
            </a:r>
            <a:r>
              <a:rPr lang="en-US" sz="1400">
                <a:solidFill>
                  <a:srgbClr val="535353"/>
                </a:solidFill>
                <a:latin typeface="Source Code Pro"/>
                <a:ea typeface="Source Code Pro"/>
                <a:cs typeface="Source Code Pro"/>
                <a:sym typeface="Source Code Pro"/>
              </a:rPr>
              <a:t>(</a:t>
            </a:r>
            <a:r>
              <a:rPr lang="en-US" sz="1400">
                <a:solidFill>
                  <a:srgbClr val="859900"/>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a:t>
            </a:r>
            <a:br>
              <a:rPr lang="en-US" sz="1400">
                <a:solidFill>
                  <a:srgbClr val="535353"/>
                </a:solidFill>
                <a:latin typeface="Source Code Pro"/>
                <a:ea typeface="Source Code Pro"/>
                <a:cs typeface="Source Code Pro"/>
                <a:sym typeface="Source Code Pro"/>
              </a:rPr>
            </a:b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oncut</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oncopy</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268BD2"/>
                </a:solidFill>
                <a:latin typeface="Source Code Pro"/>
                <a:ea typeface="Source Code Pro"/>
                <a:cs typeface="Source Code Pro"/>
                <a:sym typeface="Source Code Pro"/>
              </a:rPr>
              <a:t>input</a:t>
            </a:r>
            <a:r>
              <a:rPr lang="en-US" sz="1400">
                <a:solidFill>
                  <a:srgbClr val="535353"/>
                </a:solidFill>
                <a:latin typeface="Source Code Pro"/>
                <a:ea typeface="Source Code Pro"/>
                <a:cs typeface="Source Code Pro"/>
                <a:sym typeface="Source Code Pro"/>
              </a:rPr>
              <a:t>.</a:t>
            </a:r>
            <a:r>
              <a:rPr lang="en-US" sz="1400">
                <a:solidFill>
                  <a:srgbClr val="2AA198"/>
                </a:solidFill>
                <a:latin typeface="Source Code Pro"/>
                <a:ea typeface="Source Code Pro"/>
                <a:cs typeface="Source Code Pro"/>
                <a:sym typeface="Source Code Pro"/>
              </a:rPr>
              <a:t>onpaste</a:t>
            </a:r>
            <a:r>
              <a:rPr lang="en-US" sz="1400">
                <a:solidFill>
                  <a:srgbClr val="535353"/>
                </a:solidFill>
                <a:latin typeface="Source Code Pro"/>
                <a:ea typeface="Source Code Pro"/>
                <a:cs typeface="Source Code Pro"/>
                <a:sym typeface="Source Code Pro"/>
              </a:rPr>
              <a:t> </a:t>
            </a:r>
            <a:r>
              <a:rPr lang="en-US" sz="1400">
                <a:solidFill>
                  <a:srgbClr val="6C71C4"/>
                </a:solidFill>
                <a:latin typeface="Source Code Pro"/>
                <a:ea typeface="Source Code Pro"/>
                <a:cs typeface="Source Code Pro"/>
                <a:sym typeface="Source Code Pro"/>
              </a:rPr>
              <a:t>=</a:t>
            </a:r>
            <a:r>
              <a:rPr lang="en-US" sz="1400">
                <a:solidFill>
                  <a:srgbClr val="535353"/>
                </a:solidFill>
                <a:latin typeface="Source Code Pro"/>
                <a:ea typeface="Source Code Pro"/>
                <a:cs typeface="Source Code Pro"/>
                <a:sym typeface="Source Code Pro"/>
              </a:rPr>
              <a:t> </a:t>
            </a:r>
            <a:r>
              <a:rPr lang="en-US" sz="1400">
                <a:solidFill>
                  <a:srgbClr val="CB4B16"/>
                </a:solidFill>
                <a:latin typeface="Source Code Pro"/>
                <a:ea typeface="Source Code Pro"/>
                <a:cs typeface="Source Code Pro"/>
                <a:sym typeface="Source Code Pro"/>
              </a:rPr>
              <a:t>function</a:t>
            </a:r>
            <a:r>
              <a:rPr lang="en-US" sz="1400">
                <a:solidFill>
                  <a:srgbClr val="535353"/>
                </a:solidFill>
                <a:latin typeface="Source Code Pro"/>
                <a:ea typeface="Source Code Pro"/>
                <a:cs typeface="Source Code Pro"/>
                <a:sym typeface="Source Code Pro"/>
              </a:rPr>
              <a:t>() { </a:t>
            </a:r>
            <a:r>
              <a:rPr lang="en-US" sz="1400">
                <a:solidFill>
                  <a:srgbClr val="CB4B16"/>
                </a:solidFill>
                <a:latin typeface="Source Code Pro"/>
                <a:ea typeface="Source Code Pro"/>
                <a:cs typeface="Source Code Pro"/>
                <a:sym typeface="Source Code Pro"/>
              </a:rPr>
              <a:t>return</a:t>
            </a:r>
            <a:r>
              <a:rPr lang="en-US" sz="1400">
                <a:solidFill>
                  <a:srgbClr val="535353"/>
                </a:solidFill>
                <a:latin typeface="Source Code Pro"/>
                <a:ea typeface="Source Code Pro"/>
                <a:cs typeface="Source Code Pro"/>
                <a:sym typeface="Source Code Pro"/>
              </a:rPr>
              <a:t> </a:t>
            </a:r>
            <a:r>
              <a:rPr lang="en-US" sz="1400">
                <a:solidFill>
                  <a:srgbClr val="D33682"/>
                </a:solidFill>
                <a:latin typeface="Source Code Pro"/>
                <a:ea typeface="Source Code Pro"/>
                <a:cs typeface="Source Code Pro"/>
                <a:sym typeface="Source Code Pro"/>
              </a:rPr>
              <a:t>false</a:t>
            </a:r>
            <a:r>
              <a:rPr lang="en-US" sz="1400">
                <a:solidFill>
                  <a:srgbClr val="535353"/>
                </a:solidFill>
                <a:latin typeface="Source Code Pro"/>
                <a:ea typeface="Source Code Pro"/>
                <a:cs typeface="Source Code Pro"/>
                <a:sym typeface="Source Code Pro"/>
              </a:rPr>
              <a:t>; }</a:t>
            </a:r>
            <a:br>
              <a:rPr lang="en-US" sz="1400">
                <a:solidFill>
                  <a:srgbClr val="535353"/>
                </a:solidFill>
                <a:latin typeface="Source Code Pro"/>
                <a:ea typeface="Source Code Pro"/>
                <a:cs typeface="Source Code Pro"/>
                <a:sym typeface="Source Code Pro"/>
              </a:rPr>
            </a:br>
            <a:r>
              <a:rPr lang="en-US" sz="1400">
                <a:solidFill>
                  <a:srgbClr val="93A1A1"/>
                </a:solidFill>
                <a:latin typeface="Source Code Pro"/>
                <a:ea typeface="Source Code Pro"/>
                <a:cs typeface="Source Code Pro"/>
                <a:sym typeface="Source Code Pro"/>
              </a:rPr>
              <a:t>&lt;/script&gt;</a:t>
            </a:r>
            <a:endParaRPr sz="1400">
              <a:solidFill>
                <a:srgbClr val="535353"/>
              </a:solidFill>
              <a:latin typeface="Source Code Pro"/>
              <a:ea typeface="Source Code Pro"/>
              <a:cs typeface="Source Code Pro"/>
              <a:sym typeface="Source Code Pro"/>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516" name="Google Shape;1516;p130"/>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CUT, COPY, PASTE EVENTS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131"/>
          <p:cNvSpPr txBox="1"/>
          <p:nvPr/>
        </p:nvSpPr>
        <p:spPr>
          <a:xfrm>
            <a:off x="1986737" y="1304203"/>
            <a:ext cx="7579086" cy="73866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Event “</a:t>
            </a:r>
            <a:r>
              <a:rPr lang="en-US" sz="1400">
                <a:solidFill>
                  <a:schemeClr val="accent2"/>
                </a:solidFill>
                <a:latin typeface="Trebuchet MS"/>
                <a:ea typeface="Trebuchet MS"/>
                <a:cs typeface="Trebuchet MS"/>
                <a:sym typeface="Trebuchet MS"/>
              </a:rPr>
              <a:t>submit</a:t>
            </a:r>
            <a:r>
              <a:rPr lang="en-US" sz="1400">
                <a:solidFill>
                  <a:srgbClr val="A5A5A5"/>
                </a:solidFill>
                <a:latin typeface="Trebuchet MS"/>
                <a:ea typeface="Trebuchet MS"/>
                <a:cs typeface="Trebuchet MS"/>
                <a:sym typeface="Trebuchet MS"/>
              </a:rPr>
              <a:t>” is triggered when form is sent to server. Often “submit” event are used for form fields validation before sending.</a:t>
            </a:r>
            <a:endParaRPr sz="1400" i="1">
              <a:solidFill>
                <a:srgbClr val="A5A5A5"/>
              </a:solidFill>
              <a:latin typeface="Trebuchet MS"/>
              <a:ea typeface="Trebuchet MS"/>
              <a:cs typeface="Trebuchet MS"/>
              <a:sym typeface="Trebuchet MS"/>
            </a:endParaRPr>
          </a:p>
        </p:txBody>
      </p:sp>
      <p:sp>
        <p:nvSpPr>
          <p:cNvPr id="1523" name="Google Shape;1523;p131"/>
          <p:cNvSpPr txBox="1"/>
          <p:nvPr/>
        </p:nvSpPr>
        <p:spPr>
          <a:xfrm>
            <a:off x="1986736" y="2227533"/>
            <a:ext cx="7227617" cy="106182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There two way how visitor can send form to the server:</a:t>
            </a:r>
            <a:endParaRPr sz="1400">
              <a:solidFill>
                <a:srgbClr val="A5A5A5"/>
              </a:solidFill>
              <a:latin typeface="Trebuchet MS"/>
              <a:ea typeface="Trebuchet MS"/>
              <a:cs typeface="Trebuchet MS"/>
              <a:sym typeface="Trebuchet MS"/>
            </a:endParaRPr>
          </a:p>
          <a:p>
            <a:pPr marL="285750" marR="0" lvl="0" indent="-285750" algn="l" rtl="0">
              <a:lnSpc>
                <a:spcPct val="150000"/>
              </a:lnSpc>
              <a:spcBef>
                <a:spcPts val="0"/>
              </a:spcBef>
              <a:spcAft>
                <a:spcPts val="0"/>
              </a:spcAft>
              <a:buClr>
                <a:schemeClr val="accent2"/>
              </a:buClr>
              <a:buSzPts val="1400"/>
              <a:buFont typeface="Courier New"/>
              <a:buChar char="o"/>
            </a:pPr>
            <a:r>
              <a:rPr lang="en-US" sz="1400">
                <a:solidFill>
                  <a:schemeClr val="accent2"/>
                </a:solidFill>
                <a:latin typeface="Trebuchet MS"/>
                <a:ea typeface="Trebuchet MS"/>
                <a:cs typeface="Trebuchet MS"/>
                <a:sym typeface="Trebuchet MS"/>
              </a:rPr>
              <a:t> </a:t>
            </a:r>
            <a:r>
              <a:rPr lang="en-US" sz="1400">
                <a:solidFill>
                  <a:srgbClr val="A5A5A5"/>
                </a:solidFill>
                <a:latin typeface="Trebuchet MS"/>
                <a:ea typeface="Trebuchet MS"/>
                <a:cs typeface="Trebuchet MS"/>
                <a:sym typeface="Trebuchet MS"/>
              </a:rPr>
              <a:t>By click on buttons with </a:t>
            </a:r>
            <a:r>
              <a:rPr lang="en-US" sz="1400">
                <a:solidFill>
                  <a:schemeClr val="accent2"/>
                </a:solidFill>
                <a:latin typeface="Trebuchet MS"/>
                <a:ea typeface="Trebuchet MS"/>
                <a:cs typeface="Trebuchet MS"/>
                <a:sym typeface="Trebuchet MS"/>
              </a:rPr>
              <a:t>type=“submit”</a:t>
            </a:r>
            <a:endParaRPr/>
          </a:p>
          <a:p>
            <a:pPr marL="285750" marR="0" lvl="0" indent="-285750" algn="l" rtl="0">
              <a:lnSpc>
                <a:spcPct val="150000"/>
              </a:lnSpc>
              <a:spcBef>
                <a:spcPts val="0"/>
              </a:spcBef>
              <a:spcAft>
                <a:spcPts val="0"/>
              </a:spcAft>
              <a:buClr>
                <a:srgbClr val="A5A5A5"/>
              </a:buClr>
              <a:buSzPts val="1400"/>
              <a:buFont typeface="Courier New"/>
              <a:buChar char="o"/>
            </a:pPr>
            <a:r>
              <a:rPr lang="en-US" sz="1400">
                <a:solidFill>
                  <a:srgbClr val="A5A5A5"/>
                </a:solidFill>
                <a:latin typeface="Trebuchet MS"/>
                <a:ea typeface="Trebuchet MS"/>
                <a:cs typeface="Trebuchet MS"/>
                <a:sym typeface="Trebuchet MS"/>
              </a:rPr>
              <a:t> By press </a:t>
            </a:r>
            <a:r>
              <a:rPr lang="en-US" sz="1400">
                <a:solidFill>
                  <a:schemeClr val="accent2"/>
                </a:solidFill>
                <a:latin typeface="Trebuchet MS"/>
                <a:ea typeface="Trebuchet MS"/>
                <a:cs typeface="Trebuchet MS"/>
                <a:sym typeface="Trebuchet MS"/>
              </a:rPr>
              <a:t>enter-key</a:t>
            </a:r>
            <a:r>
              <a:rPr lang="en-US" sz="1400">
                <a:solidFill>
                  <a:srgbClr val="A5A5A5"/>
                </a:solidFill>
                <a:latin typeface="Trebuchet MS"/>
                <a:ea typeface="Trebuchet MS"/>
                <a:cs typeface="Trebuchet MS"/>
                <a:sym typeface="Trebuchet MS"/>
              </a:rPr>
              <a:t> on the any form’s fields. </a:t>
            </a:r>
            <a:endParaRPr/>
          </a:p>
        </p:txBody>
      </p:sp>
      <p:sp>
        <p:nvSpPr>
          <p:cNvPr id="1524" name="Google Shape;1524;p131"/>
          <p:cNvSpPr/>
          <p:nvPr/>
        </p:nvSpPr>
        <p:spPr>
          <a:xfrm>
            <a:off x="1986736" y="3738642"/>
            <a:ext cx="7579086" cy="41549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Also we can send form programmatically by calling the same method on a form element.</a:t>
            </a:r>
            <a:endParaRPr sz="1400" i="1">
              <a:solidFill>
                <a:srgbClr val="A5A5A5"/>
              </a:solidFill>
              <a:latin typeface="Trebuchet MS"/>
              <a:ea typeface="Trebuchet MS"/>
              <a:cs typeface="Trebuchet MS"/>
              <a:sym typeface="Trebuchet MS"/>
            </a:endParaRPr>
          </a:p>
        </p:txBody>
      </p:sp>
      <p:grpSp>
        <p:nvGrpSpPr>
          <p:cNvPr id="1525" name="Google Shape;1525;p131"/>
          <p:cNvGrpSpPr/>
          <p:nvPr/>
        </p:nvGrpSpPr>
        <p:grpSpPr>
          <a:xfrm>
            <a:off x="1986737" y="4327165"/>
            <a:ext cx="7404914" cy="1403712"/>
            <a:chOff x="7223086" y="2351841"/>
            <a:chExt cx="4282067" cy="1266357"/>
          </a:xfrm>
        </p:grpSpPr>
        <p:sp>
          <p:nvSpPr>
            <p:cNvPr id="1526" name="Google Shape;1526;p131"/>
            <p:cNvSpPr txBox="1"/>
            <p:nvPr/>
          </p:nvSpPr>
          <p:spPr>
            <a:xfrm>
              <a:off x="7223086" y="2351841"/>
              <a:ext cx="4282067" cy="35725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1527" name="Google Shape;1527;p131"/>
            <p:cNvSpPr/>
            <p:nvPr/>
          </p:nvSpPr>
          <p:spPr>
            <a:xfrm>
              <a:off x="7223086" y="2710781"/>
              <a:ext cx="4282067" cy="907417"/>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1528" name="Google Shape;1528;p131"/>
          <p:cNvSpPr/>
          <p:nvPr/>
        </p:nvSpPr>
        <p:spPr>
          <a:xfrm>
            <a:off x="2081617" y="4766292"/>
            <a:ext cx="6248047"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var form = document.getElementsByTagName('form')[0];</a:t>
            </a:r>
            <a:br>
              <a:rPr lang="en-US" sz="1400">
                <a:solidFill>
                  <a:srgbClr val="535353"/>
                </a:solidFill>
                <a:latin typeface="Source Code Pro"/>
                <a:ea typeface="Source Code Pro"/>
                <a:cs typeface="Source Code Pro"/>
                <a:sym typeface="Source Code Pro"/>
              </a:rPr>
            </a:br>
            <a:br>
              <a:rPr lang="en-US" sz="1400">
                <a:solidFill>
                  <a:srgbClr val="535353"/>
                </a:solidFill>
                <a:latin typeface="Source Code Pro"/>
                <a:ea typeface="Source Code Pro"/>
                <a:cs typeface="Source Code Pro"/>
                <a:sym typeface="Source Code Pro"/>
              </a:rPr>
            </a:br>
            <a:r>
              <a:rPr lang="en-US" sz="1400">
                <a:solidFill>
                  <a:srgbClr val="535353"/>
                </a:solidFill>
                <a:latin typeface="Source Code Pro"/>
                <a:ea typeface="Source Code Pro"/>
                <a:cs typeface="Source Code Pro"/>
                <a:sym typeface="Source Code Pro"/>
              </a:rPr>
              <a:t>form.submit();</a:t>
            </a:r>
            <a:endParaRPr/>
          </a:p>
          <a:p>
            <a:pPr marL="0" marR="0" lvl="0" indent="0" algn="l" rtl="0">
              <a:spcBef>
                <a:spcPts val="0"/>
              </a:spcBef>
              <a:spcAft>
                <a:spcPts val="0"/>
              </a:spcAft>
              <a:buNone/>
            </a:pPr>
            <a:r>
              <a:rPr lang="en-US" sz="1400">
                <a:solidFill>
                  <a:srgbClr val="535353"/>
                </a:solidFill>
                <a:latin typeface="Source Code Pro"/>
                <a:ea typeface="Source Code Pro"/>
                <a:cs typeface="Source Code Pro"/>
                <a:sym typeface="Source Code Pro"/>
              </a:rPr>
              <a:t>​</a:t>
            </a:r>
            <a:endParaRPr sz="1400" b="0" i="0">
              <a:solidFill>
                <a:srgbClr val="535353"/>
              </a:solidFill>
              <a:latin typeface="Source Code Pro"/>
              <a:ea typeface="Source Code Pro"/>
              <a:cs typeface="Source Code Pro"/>
              <a:sym typeface="Source Code Pro"/>
            </a:endParaRPr>
          </a:p>
        </p:txBody>
      </p:sp>
      <p:sp>
        <p:nvSpPr>
          <p:cNvPr id="1529" name="Google Shape;1529;p131"/>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FORM SENDING EVENT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body" idx="1"/>
          </p:nvPr>
        </p:nvSpPr>
        <p:spPr>
          <a:xfrm>
            <a:off x="480484" y="1776415"/>
            <a:ext cx="11106149" cy="4678173"/>
          </a:xfrm>
          <a:prstGeom prst="rect">
            <a:avLst/>
          </a:prstGeom>
          <a:noFill/>
          <a:ln>
            <a:noFill/>
          </a:ln>
        </p:spPr>
        <p:txBody>
          <a:bodyPr spcFirstLastPara="1" wrap="square" lIns="68575" tIns="34275" rIns="68575" bIns="34275" anchor="t" anchorCtr="0">
            <a:noAutofit/>
          </a:bodyPr>
          <a:lstStyle/>
          <a:p>
            <a:pPr marL="173732" marR="0" lvl="0" indent="-173732" algn="l" rtl="0">
              <a:lnSpc>
                <a:spcPct val="120000"/>
              </a:lnSpc>
              <a:spcBef>
                <a:spcPts val="0"/>
              </a:spcBef>
              <a:spcAft>
                <a:spcPts val="0"/>
              </a:spcAft>
              <a:buClr>
                <a:schemeClr val="accent2"/>
              </a:buClr>
              <a:buSzPts val="1800"/>
              <a:buFont typeface="Arial"/>
              <a:buChar char="•"/>
            </a:pPr>
            <a:r>
              <a:rPr lang="en-US">
                <a:solidFill>
                  <a:srgbClr val="A5A5A5"/>
                </a:solidFill>
                <a:latin typeface="Trebuchet MS"/>
                <a:ea typeface="Trebuchet MS"/>
                <a:cs typeface="Trebuchet MS"/>
                <a:sym typeface="Trebuchet MS"/>
              </a:rPr>
              <a:t>open console, write </a:t>
            </a:r>
            <a:r>
              <a:rPr lang="en-US">
                <a:latin typeface="Consolas"/>
                <a:ea typeface="Consolas"/>
                <a:cs typeface="Consolas"/>
                <a:sym typeface="Consolas"/>
              </a:rPr>
              <a:t>console.</a:t>
            </a:r>
            <a:r>
              <a:rPr lang="en-US" b="1">
                <a:latin typeface="Consolas"/>
                <a:ea typeface="Consolas"/>
                <a:cs typeface="Consolas"/>
                <a:sym typeface="Consolas"/>
              </a:rPr>
              <a:t>dir</a:t>
            </a:r>
            <a:r>
              <a:rPr lang="en-US">
                <a:latin typeface="Consolas"/>
                <a:ea typeface="Consolas"/>
                <a:cs typeface="Consolas"/>
                <a:sym typeface="Consolas"/>
              </a:rPr>
              <a:t>(document)</a:t>
            </a:r>
            <a:r>
              <a:rPr lang="en-US">
                <a:solidFill>
                  <a:srgbClr val="A5A5A5"/>
                </a:solidFill>
                <a:latin typeface="Trebuchet MS"/>
                <a:ea typeface="Trebuchet MS"/>
                <a:cs typeface="Trebuchet MS"/>
                <a:sym typeface="Trebuchet MS"/>
              </a:rPr>
              <a:t> and hit </a:t>
            </a:r>
            <a:r>
              <a:rPr lang="en-US" i="1"/>
              <a:t>Enter</a:t>
            </a:r>
            <a:endParaRPr/>
          </a:p>
        </p:txBody>
      </p:sp>
      <p:sp>
        <p:nvSpPr>
          <p:cNvPr id="553" name="Google Shape;553;p52"/>
          <p:cNvSpPr txBox="1">
            <a:spLocks noGrp="1"/>
          </p:cNvSpPr>
          <p:nvPr>
            <p:ph type="body" idx="2"/>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600"/>
              <a:buNone/>
            </a:pPr>
            <a:r>
              <a:rPr lang="en-US"/>
              <a:t>DEMO</a:t>
            </a:r>
            <a:endParaRPr/>
          </a:p>
        </p:txBody>
      </p:sp>
      <p:sp>
        <p:nvSpPr>
          <p:cNvPr id="554" name="Google Shape;554;p52"/>
          <p:cNvSpPr txBox="1">
            <a:spLocks noGrp="1"/>
          </p:cNvSpPr>
          <p:nvPr>
            <p:ph type="body" idx="3"/>
          </p:nvPr>
        </p:nvSpPr>
        <p:spPr>
          <a:xfrm>
            <a:off x="557531" y="1335234"/>
            <a:ext cx="1731821" cy="315920"/>
          </a:xfrm>
          <a:prstGeom prst="rect">
            <a:avLst/>
          </a:prstGeom>
          <a:solidFill>
            <a:schemeClr val="accent2"/>
          </a:solidFill>
          <a:ln>
            <a:noFill/>
          </a:ln>
        </p:spPr>
        <p:txBody>
          <a:bodyPr spcFirstLastPara="1" wrap="square" lIns="68575" tIns="54850" rIns="68575" bIns="54850" anchor="ctr" anchorCtr="0">
            <a:noAutofit/>
          </a:bodyPr>
          <a:lstStyle/>
          <a:p>
            <a:pPr marL="0" lvl="0" indent="0" algn="l" rtl="0">
              <a:spcBef>
                <a:spcPts val="0"/>
              </a:spcBef>
              <a:spcAft>
                <a:spcPts val="0"/>
              </a:spcAft>
              <a:buClr>
                <a:schemeClr val="lt1"/>
              </a:buClr>
              <a:buSzPts val="1300"/>
              <a:buNone/>
            </a:pPr>
            <a:r>
              <a:rPr lang="en-US"/>
              <a:t>Chrome Devtools</a:t>
            </a:r>
            <a:endParaRPr/>
          </a:p>
        </p:txBody>
      </p:sp>
      <p:sp>
        <p:nvSpPr>
          <p:cNvPr id="555" name="Google Shape;555;p52"/>
          <p:cNvSpPr/>
          <p:nvPr/>
        </p:nvSpPr>
        <p:spPr>
          <a:xfrm>
            <a:off x="5757332" y="2637404"/>
            <a:ext cx="5954184" cy="3224922"/>
          </a:xfrm>
          <a:prstGeom prst="rect">
            <a:avLst/>
          </a:prstGeom>
          <a:noFill/>
          <a:ln>
            <a:noFill/>
          </a:ln>
        </p:spPr>
        <p:txBody>
          <a:bodyPr spcFirstLastPara="1" wrap="square" lIns="91425" tIns="45700" rIns="91425" bIns="45700" anchor="t" anchorCtr="0">
            <a:noAutofit/>
          </a:bodyPr>
          <a:lstStyle/>
          <a:p>
            <a:pPr marL="231641" marR="0" lvl="0" indent="-231641" algn="l" rtl="0">
              <a:lnSpc>
                <a:spcPct val="120000"/>
              </a:lnSpc>
              <a:spcBef>
                <a:spcPts val="0"/>
              </a:spcBef>
              <a:spcAft>
                <a:spcPts val="0"/>
              </a:spcAft>
              <a:buClr>
                <a:schemeClr val="accent2"/>
              </a:buClr>
              <a:buSzPts val="1600"/>
              <a:buFont typeface="Arial"/>
              <a:buChar char="•"/>
            </a:pPr>
            <a:r>
              <a:rPr lang="en-US" sz="1600">
                <a:solidFill>
                  <a:srgbClr val="000000"/>
                </a:solidFill>
                <a:latin typeface="Consolas"/>
                <a:ea typeface="Consolas"/>
                <a:cs typeface="Consolas"/>
                <a:sym typeface="Consolas"/>
              </a:rPr>
              <a:t>console.</a:t>
            </a:r>
            <a:r>
              <a:rPr lang="en-US" sz="1600" b="1">
                <a:solidFill>
                  <a:srgbClr val="000000"/>
                </a:solidFill>
                <a:latin typeface="Consolas"/>
                <a:ea typeface="Consolas"/>
                <a:cs typeface="Consolas"/>
                <a:sym typeface="Consolas"/>
              </a:rPr>
              <a:t>dir</a:t>
            </a:r>
            <a:r>
              <a:rPr lang="en-US" sz="1600">
                <a:solidFill>
                  <a:srgbClr val="000000"/>
                </a:solidFill>
                <a:latin typeface="Consolas"/>
                <a:ea typeface="Consolas"/>
                <a:cs typeface="Consolas"/>
                <a:sym typeface="Consolas"/>
              </a:rPr>
              <a:t>()</a:t>
            </a:r>
            <a:r>
              <a:rPr lang="en-US" sz="1600">
                <a:solidFill>
                  <a:srgbClr val="A5A5A5"/>
                </a:solidFill>
                <a:latin typeface="Trebuchet MS"/>
                <a:ea typeface="Trebuchet MS"/>
                <a:cs typeface="Trebuchet MS"/>
                <a:sym typeface="Trebuchet MS"/>
              </a:rPr>
              <a:t> enables you to examine more advanced properties that are not otherwise visible from inspect element.</a:t>
            </a:r>
            <a:endParaRPr/>
          </a:p>
          <a:p>
            <a:pPr marL="231641" marR="0" lvl="0" indent="-231641" algn="l" rtl="0">
              <a:lnSpc>
                <a:spcPct val="120000"/>
              </a:lnSpc>
              <a:spcBef>
                <a:spcPts val="1333"/>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You can see we have properties with different values: </a:t>
            </a:r>
            <a:r>
              <a:rPr lang="en-US" sz="1600" i="1">
                <a:solidFill>
                  <a:srgbClr val="A5A5A5"/>
                </a:solidFill>
                <a:latin typeface="Trebuchet MS"/>
                <a:ea typeface="Trebuchet MS"/>
                <a:cs typeface="Trebuchet MS"/>
                <a:sym typeface="Trebuchet MS"/>
              </a:rPr>
              <a:t>strings</a:t>
            </a:r>
            <a:r>
              <a:rPr lang="en-US" sz="1600">
                <a:solidFill>
                  <a:srgbClr val="A5A5A5"/>
                </a:solidFill>
                <a:latin typeface="Trebuchet MS"/>
                <a:ea typeface="Trebuchet MS"/>
                <a:cs typeface="Trebuchet MS"/>
                <a:sym typeface="Trebuchet MS"/>
              </a:rPr>
              <a:t>, </a:t>
            </a:r>
            <a:r>
              <a:rPr lang="en-US" sz="1600" i="1">
                <a:solidFill>
                  <a:srgbClr val="A5A5A5"/>
                </a:solidFill>
                <a:latin typeface="Trebuchet MS"/>
                <a:ea typeface="Trebuchet MS"/>
                <a:cs typeface="Trebuchet MS"/>
                <a:sym typeface="Trebuchet MS"/>
              </a:rPr>
              <a:t>numbers</a:t>
            </a:r>
            <a:r>
              <a:rPr lang="en-US" sz="1600">
                <a:solidFill>
                  <a:srgbClr val="A5A5A5"/>
                </a:solidFill>
                <a:latin typeface="Trebuchet MS"/>
                <a:ea typeface="Trebuchet MS"/>
                <a:cs typeface="Trebuchet MS"/>
                <a:sym typeface="Trebuchet MS"/>
              </a:rPr>
              <a:t>, and other objects.</a:t>
            </a:r>
            <a:endParaRPr/>
          </a:p>
          <a:p>
            <a:pPr marL="231641" marR="0" lvl="0" indent="-231641" algn="l" rtl="0">
              <a:lnSpc>
                <a:spcPct val="120000"/>
              </a:lnSpc>
              <a:spcBef>
                <a:spcPts val="1333"/>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Those “other objects” are instances of NUMEROUS different DOM-entity types:</a:t>
            </a:r>
            <a:endParaRPr/>
          </a:p>
          <a:p>
            <a:pPr marL="574542" marR="0" lvl="3" indent="-231642" algn="l" rtl="0">
              <a:lnSpc>
                <a:spcPct val="120000"/>
              </a:lnSpc>
              <a:spcBef>
                <a:spcPts val="1333"/>
              </a:spcBef>
              <a:spcAft>
                <a:spcPts val="0"/>
              </a:spcAft>
              <a:buClr>
                <a:schemeClr val="accent2"/>
              </a:buClr>
              <a:buSzPts val="1600"/>
              <a:buFont typeface="Arial"/>
              <a:buChar char="•"/>
            </a:pPr>
            <a:r>
              <a:rPr lang="en-US" sz="1600" b="0" i="0" u="none" strike="noStrike" cap="none">
                <a:solidFill>
                  <a:schemeClr val="dk1"/>
                </a:solidFill>
                <a:latin typeface="Trebuchet MS"/>
                <a:ea typeface="Trebuchet MS"/>
                <a:cs typeface="Trebuchet MS"/>
                <a:sym typeface="Trebuchet MS"/>
              </a:rPr>
              <a:t>NodeList</a:t>
            </a:r>
            <a:r>
              <a:rPr lang="en-US" sz="1600" b="0" i="0" u="none" strike="noStrike" cap="none">
                <a:solidFill>
                  <a:srgbClr val="A5A5A5"/>
                </a:solidFill>
                <a:latin typeface="Trebuchet MS"/>
                <a:ea typeface="Trebuchet MS"/>
                <a:cs typeface="Trebuchet MS"/>
                <a:sym typeface="Trebuchet MS"/>
              </a:rPr>
              <a:t>, </a:t>
            </a:r>
            <a:r>
              <a:rPr lang="en-US" sz="1600" b="0" i="0" u="none" strike="noStrike" cap="none">
                <a:solidFill>
                  <a:schemeClr val="dk1"/>
                </a:solidFill>
                <a:latin typeface="Trebuchet MS"/>
                <a:ea typeface="Trebuchet MS"/>
                <a:cs typeface="Trebuchet MS"/>
                <a:sym typeface="Trebuchet MS"/>
              </a:rPr>
              <a:t>HTMLCollection</a:t>
            </a:r>
            <a:r>
              <a:rPr lang="en-US" sz="1600" b="0" i="0" u="none" strike="noStrike" cap="none">
                <a:solidFill>
                  <a:srgbClr val="A5A5A5"/>
                </a:solidFill>
                <a:latin typeface="Trebuchet MS"/>
                <a:ea typeface="Trebuchet MS"/>
                <a:cs typeface="Trebuchet MS"/>
                <a:sym typeface="Trebuchet MS"/>
              </a:rPr>
              <a:t>, </a:t>
            </a:r>
            <a:r>
              <a:rPr lang="en-US" sz="1600" b="0" i="0" u="none" strike="noStrike" cap="none">
                <a:solidFill>
                  <a:schemeClr val="dk1"/>
                </a:solidFill>
                <a:latin typeface="Trebuchet MS"/>
                <a:ea typeface="Trebuchet MS"/>
                <a:cs typeface="Trebuchet MS"/>
                <a:sym typeface="Trebuchet MS"/>
              </a:rPr>
              <a:t>HTMLElement</a:t>
            </a:r>
            <a:r>
              <a:rPr lang="en-US" sz="1600" b="0" i="0" u="none" strike="noStrike" cap="none">
                <a:solidFill>
                  <a:srgbClr val="A5A5A5"/>
                </a:solidFill>
                <a:latin typeface="Trebuchet MS"/>
                <a:ea typeface="Trebuchet MS"/>
                <a:cs typeface="Trebuchet MS"/>
                <a:sym typeface="Trebuchet MS"/>
              </a:rPr>
              <a:t>,</a:t>
            </a:r>
            <a:br>
              <a:rPr lang="en-US" sz="1600" b="0" i="0" u="none" strike="noStrike" cap="none">
                <a:solidFill>
                  <a:srgbClr val="A5A5A5"/>
                </a:solidFill>
                <a:latin typeface="Trebuchet MS"/>
                <a:ea typeface="Trebuchet MS"/>
                <a:cs typeface="Trebuchet MS"/>
                <a:sym typeface="Trebuchet MS"/>
              </a:rPr>
            </a:br>
            <a:r>
              <a:rPr lang="en-US" sz="1600" b="0" i="0" u="none" strike="noStrike" cap="none">
                <a:solidFill>
                  <a:srgbClr val="A5A5A5"/>
                </a:solidFill>
                <a:latin typeface="Trebuchet MS"/>
                <a:ea typeface="Trebuchet MS"/>
                <a:cs typeface="Trebuchet MS"/>
                <a:sym typeface="Trebuchet MS"/>
              </a:rPr>
              <a:t>and many others.</a:t>
            </a:r>
            <a:endParaRPr/>
          </a:p>
        </p:txBody>
      </p:sp>
      <p:pic>
        <p:nvPicPr>
          <p:cNvPr id="556" name="Google Shape;556;p52" descr="https://lh6.googleusercontent.com/eIp4hor8ZCuhTuyuLw72e7M6kE16iuKo3VfW843s5_lft1se6kl3wQ9U3oHeOItcIVrDir3sbBd0Sq4StBqAjvJmcZyMKhwsp9ENfGpG2bl_3tYYxHaGvkRn89I1yoHD3ZFkxqTS"/>
          <p:cNvPicPr preferRelativeResize="0"/>
          <p:nvPr/>
        </p:nvPicPr>
        <p:blipFill rotWithShape="1">
          <a:blip r:embed="rId3">
            <a:alphaModFix/>
          </a:blip>
          <a:srcRect/>
          <a:stretch/>
        </p:blipFill>
        <p:spPr>
          <a:xfrm>
            <a:off x="524347" y="2269059"/>
            <a:ext cx="4743450" cy="39814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32"/>
          <p:cNvSpPr txBox="1">
            <a:spLocks noGrp="1"/>
          </p:cNvSpPr>
          <p:nvPr>
            <p:ph type="title"/>
          </p:nvPr>
        </p:nvSpPr>
        <p:spPr>
          <a:xfrm>
            <a:off x="1163206" y="3826604"/>
            <a:ext cx="4843377" cy="1621854"/>
          </a:xfrm>
          <a:prstGeom prst="rect">
            <a:avLst/>
          </a:prstGeom>
          <a:solidFill>
            <a:srgbClr val="2FC2D9"/>
          </a:solidFill>
          <a:ln>
            <a:noFill/>
          </a:ln>
        </p:spPr>
        <p:txBody>
          <a:bodyPr spcFirstLastPara="1" wrap="square" lIns="137150" tIns="27425" rIns="137150" bIns="34275" anchor="t" anchorCtr="0">
            <a:noAutofit/>
          </a:bodyPr>
          <a:lstStyle/>
          <a:p>
            <a:pPr marL="0" lvl="0" indent="0" algn="l" rtl="0">
              <a:spcBef>
                <a:spcPts val="0"/>
              </a:spcBef>
              <a:spcAft>
                <a:spcPts val="0"/>
              </a:spcAft>
              <a:buClr>
                <a:srgbClr val="FFFFFF"/>
              </a:buClr>
              <a:buSzPts val="5000"/>
              <a:buFont typeface="Trebuchet MS"/>
              <a:buNone/>
            </a:pPr>
            <a:r>
              <a:rPr lang="en-US"/>
              <a:t>EVENTS ON </a:t>
            </a:r>
            <a:br>
              <a:rPr lang="en-US"/>
            </a:br>
            <a:r>
              <a:rPr lang="en-US"/>
              <a:t>TOUCH DEVICES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133"/>
          <p:cNvSpPr txBox="1"/>
          <p:nvPr/>
        </p:nvSpPr>
        <p:spPr>
          <a:xfrm>
            <a:off x="833395" y="932688"/>
            <a:ext cx="10424649"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In order to provide quality support for touch-based user interfaces, touch events offer the ability to interpret finger activity on touch screens or trackpads.</a:t>
            </a:r>
            <a:endParaRPr/>
          </a:p>
        </p:txBody>
      </p:sp>
      <p:sp>
        <p:nvSpPr>
          <p:cNvPr id="1541" name="Google Shape;1541;p133"/>
          <p:cNvSpPr txBox="1"/>
          <p:nvPr/>
        </p:nvSpPr>
        <p:spPr>
          <a:xfrm>
            <a:off x="833395" y="1542210"/>
            <a:ext cx="10424649"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2400" b="1">
                <a:solidFill>
                  <a:srgbClr val="6A8759"/>
                </a:solidFill>
                <a:latin typeface="Trebuchet MS"/>
                <a:ea typeface="Trebuchet MS"/>
                <a:cs typeface="Trebuchet MS"/>
                <a:sym typeface="Trebuchet MS"/>
              </a:rPr>
              <a:t>Touch events by types: </a:t>
            </a:r>
            <a:endParaRPr/>
          </a:p>
        </p:txBody>
      </p:sp>
      <p:sp>
        <p:nvSpPr>
          <p:cNvPr id="1542" name="Google Shape;1542;p133"/>
          <p:cNvSpPr txBox="1"/>
          <p:nvPr/>
        </p:nvSpPr>
        <p:spPr>
          <a:xfrm>
            <a:off x="1223940" y="5192720"/>
            <a:ext cx="9185451" cy="87248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800">
                <a:solidFill>
                  <a:srgbClr val="A5A5A5"/>
                </a:solidFill>
                <a:latin typeface="Trebuchet MS"/>
                <a:ea typeface="Trebuchet MS"/>
                <a:cs typeface="Trebuchet MS"/>
                <a:sym typeface="Trebuchet MS"/>
              </a:rPr>
              <a:t>All of touch events have the event object, use standard behavior can bubble and can prevented by specific methods.</a:t>
            </a:r>
            <a:endParaRPr/>
          </a:p>
        </p:txBody>
      </p:sp>
      <p:grpSp>
        <p:nvGrpSpPr>
          <p:cNvPr id="1543" name="Google Shape;1543;p133"/>
          <p:cNvGrpSpPr/>
          <p:nvPr/>
        </p:nvGrpSpPr>
        <p:grpSpPr>
          <a:xfrm>
            <a:off x="2634563" y="2411276"/>
            <a:ext cx="2745804" cy="923827"/>
            <a:chOff x="473742" y="2600328"/>
            <a:chExt cx="2745804" cy="923827"/>
          </a:xfrm>
        </p:grpSpPr>
        <p:grpSp>
          <p:nvGrpSpPr>
            <p:cNvPr id="1544" name="Google Shape;1544;p133"/>
            <p:cNvGrpSpPr/>
            <p:nvPr/>
          </p:nvGrpSpPr>
          <p:grpSpPr>
            <a:xfrm>
              <a:off x="473742" y="2600328"/>
              <a:ext cx="923827" cy="923827"/>
              <a:chOff x="473742" y="2600328"/>
              <a:chExt cx="923827" cy="923827"/>
            </a:xfrm>
          </p:grpSpPr>
          <p:sp>
            <p:nvSpPr>
              <p:cNvPr id="1545" name="Google Shape;1545;p133"/>
              <p:cNvSpPr/>
              <p:nvPr/>
            </p:nvSpPr>
            <p:spPr>
              <a:xfrm>
                <a:off x="473742" y="2600328"/>
                <a:ext cx="923827" cy="9238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pic>
            <p:nvPicPr>
              <p:cNvPr id="1546" name="Google Shape;1546;p133"/>
              <p:cNvPicPr preferRelativeResize="0"/>
              <p:nvPr/>
            </p:nvPicPr>
            <p:blipFill rotWithShape="1">
              <a:blip r:embed="rId3">
                <a:alphaModFix/>
              </a:blip>
              <a:srcRect/>
              <a:stretch/>
            </p:blipFill>
            <p:spPr>
              <a:xfrm>
                <a:off x="660237" y="2697356"/>
                <a:ext cx="549834" cy="657745"/>
              </a:xfrm>
              <a:prstGeom prst="rect">
                <a:avLst/>
              </a:prstGeom>
              <a:noFill/>
              <a:ln>
                <a:noFill/>
              </a:ln>
            </p:spPr>
          </p:pic>
        </p:grpSp>
        <p:sp>
          <p:nvSpPr>
            <p:cNvPr id="1547" name="Google Shape;1547;p133"/>
            <p:cNvSpPr/>
            <p:nvPr/>
          </p:nvSpPr>
          <p:spPr>
            <a:xfrm>
              <a:off x="1519657" y="2882142"/>
              <a:ext cx="169988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5"/>
                  </a:solidFill>
                  <a:latin typeface="Trebuchet MS"/>
                  <a:ea typeface="Trebuchet MS"/>
                  <a:cs typeface="Trebuchet MS"/>
                  <a:sym typeface="Trebuchet MS"/>
                </a:rPr>
                <a:t>Touchstart</a:t>
              </a:r>
              <a:endParaRPr sz="2400">
                <a:solidFill>
                  <a:schemeClr val="accent5"/>
                </a:solidFill>
                <a:latin typeface="Trebuchet MS"/>
                <a:ea typeface="Trebuchet MS"/>
                <a:cs typeface="Trebuchet MS"/>
                <a:sym typeface="Trebuchet MS"/>
              </a:endParaRPr>
            </a:p>
          </p:txBody>
        </p:sp>
      </p:grpSp>
      <p:grpSp>
        <p:nvGrpSpPr>
          <p:cNvPr id="1548" name="Google Shape;1548;p133"/>
          <p:cNvGrpSpPr/>
          <p:nvPr/>
        </p:nvGrpSpPr>
        <p:grpSpPr>
          <a:xfrm>
            <a:off x="2634563" y="4046157"/>
            <a:ext cx="2629551" cy="923827"/>
            <a:chOff x="459560" y="3686275"/>
            <a:chExt cx="2629551" cy="923827"/>
          </a:xfrm>
        </p:grpSpPr>
        <p:grpSp>
          <p:nvGrpSpPr>
            <p:cNvPr id="1549" name="Google Shape;1549;p133"/>
            <p:cNvGrpSpPr/>
            <p:nvPr/>
          </p:nvGrpSpPr>
          <p:grpSpPr>
            <a:xfrm>
              <a:off x="459560" y="3686275"/>
              <a:ext cx="923827" cy="923827"/>
              <a:chOff x="459560" y="3686275"/>
              <a:chExt cx="923827" cy="923827"/>
            </a:xfrm>
          </p:grpSpPr>
          <p:sp>
            <p:nvSpPr>
              <p:cNvPr id="1550" name="Google Shape;1550;p133"/>
              <p:cNvSpPr/>
              <p:nvPr/>
            </p:nvSpPr>
            <p:spPr>
              <a:xfrm>
                <a:off x="459560" y="3686275"/>
                <a:ext cx="923827" cy="923827"/>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pic>
            <p:nvPicPr>
              <p:cNvPr id="1551" name="Google Shape;1551;p133"/>
              <p:cNvPicPr preferRelativeResize="0"/>
              <p:nvPr/>
            </p:nvPicPr>
            <p:blipFill rotWithShape="1">
              <a:blip r:embed="rId4">
                <a:alphaModFix/>
              </a:blip>
              <a:srcRect/>
              <a:stretch/>
            </p:blipFill>
            <p:spPr>
              <a:xfrm>
                <a:off x="647162" y="3801407"/>
                <a:ext cx="543370" cy="643995"/>
              </a:xfrm>
              <a:prstGeom prst="rect">
                <a:avLst/>
              </a:prstGeom>
              <a:noFill/>
              <a:ln>
                <a:noFill/>
              </a:ln>
            </p:spPr>
          </p:pic>
        </p:grpSp>
        <p:sp>
          <p:nvSpPr>
            <p:cNvPr id="1552" name="Google Shape;1552;p133"/>
            <p:cNvSpPr/>
            <p:nvPr/>
          </p:nvSpPr>
          <p:spPr>
            <a:xfrm>
              <a:off x="1525478" y="3956057"/>
              <a:ext cx="156363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5"/>
                  </a:solidFill>
                  <a:latin typeface="Trebuchet MS"/>
                  <a:ea typeface="Trebuchet MS"/>
                  <a:cs typeface="Trebuchet MS"/>
                  <a:sym typeface="Trebuchet MS"/>
                </a:rPr>
                <a:t>Touchend</a:t>
              </a:r>
              <a:endParaRPr sz="2400">
                <a:solidFill>
                  <a:schemeClr val="accent5"/>
                </a:solidFill>
                <a:latin typeface="Trebuchet MS"/>
                <a:ea typeface="Trebuchet MS"/>
                <a:cs typeface="Trebuchet MS"/>
                <a:sym typeface="Trebuchet MS"/>
              </a:endParaRPr>
            </a:p>
          </p:txBody>
        </p:sp>
      </p:grpSp>
      <p:grpSp>
        <p:nvGrpSpPr>
          <p:cNvPr id="1553" name="Google Shape;1553;p133"/>
          <p:cNvGrpSpPr/>
          <p:nvPr/>
        </p:nvGrpSpPr>
        <p:grpSpPr>
          <a:xfrm>
            <a:off x="6340639" y="2425842"/>
            <a:ext cx="2854124" cy="923827"/>
            <a:chOff x="473742" y="4772222"/>
            <a:chExt cx="2854124" cy="923827"/>
          </a:xfrm>
        </p:grpSpPr>
        <p:grpSp>
          <p:nvGrpSpPr>
            <p:cNvPr id="1554" name="Google Shape;1554;p133"/>
            <p:cNvGrpSpPr/>
            <p:nvPr/>
          </p:nvGrpSpPr>
          <p:grpSpPr>
            <a:xfrm>
              <a:off x="473742" y="4772222"/>
              <a:ext cx="923827" cy="923827"/>
              <a:chOff x="473742" y="4772222"/>
              <a:chExt cx="923827" cy="923827"/>
            </a:xfrm>
          </p:grpSpPr>
          <p:sp>
            <p:nvSpPr>
              <p:cNvPr id="1555" name="Google Shape;1555;p133"/>
              <p:cNvSpPr/>
              <p:nvPr/>
            </p:nvSpPr>
            <p:spPr>
              <a:xfrm>
                <a:off x="473742" y="4772222"/>
                <a:ext cx="923827" cy="92382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pic>
            <p:nvPicPr>
              <p:cNvPr id="1556" name="Google Shape;1556;p133"/>
              <p:cNvPicPr preferRelativeResize="0"/>
              <p:nvPr/>
            </p:nvPicPr>
            <p:blipFill rotWithShape="1">
              <a:blip r:embed="rId5">
                <a:alphaModFix/>
              </a:blip>
              <a:srcRect/>
              <a:stretch/>
            </p:blipFill>
            <p:spPr>
              <a:xfrm>
                <a:off x="638422" y="4883000"/>
                <a:ext cx="578896" cy="692511"/>
              </a:xfrm>
              <a:prstGeom prst="rect">
                <a:avLst/>
              </a:prstGeom>
              <a:noFill/>
              <a:ln>
                <a:noFill/>
              </a:ln>
            </p:spPr>
          </p:pic>
        </p:grpSp>
        <p:sp>
          <p:nvSpPr>
            <p:cNvPr id="1557" name="Google Shape;1557;p133"/>
            <p:cNvSpPr/>
            <p:nvPr/>
          </p:nvSpPr>
          <p:spPr>
            <a:xfrm>
              <a:off x="1522179" y="5031586"/>
              <a:ext cx="180568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5"/>
                  </a:solidFill>
                  <a:latin typeface="Trebuchet MS"/>
                  <a:ea typeface="Trebuchet MS"/>
                  <a:cs typeface="Trebuchet MS"/>
                  <a:sym typeface="Trebuchet MS"/>
                </a:rPr>
                <a:t>Touchmove</a:t>
              </a:r>
              <a:endParaRPr sz="2400">
                <a:solidFill>
                  <a:schemeClr val="accent5"/>
                </a:solidFill>
                <a:latin typeface="Trebuchet MS"/>
                <a:ea typeface="Trebuchet MS"/>
                <a:cs typeface="Trebuchet MS"/>
                <a:sym typeface="Trebuchet MS"/>
              </a:endParaRPr>
            </a:p>
          </p:txBody>
        </p:sp>
      </p:grpSp>
      <p:grpSp>
        <p:nvGrpSpPr>
          <p:cNvPr id="1558" name="Google Shape;1558;p133"/>
          <p:cNvGrpSpPr/>
          <p:nvPr/>
        </p:nvGrpSpPr>
        <p:grpSpPr>
          <a:xfrm>
            <a:off x="6340639" y="3956868"/>
            <a:ext cx="3000681" cy="923827"/>
            <a:chOff x="5498401" y="2600328"/>
            <a:chExt cx="3000681" cy="923827"/>
          </a:xfrm>
        </p:grpSpPr>
        <p:grpSp>
          <p:nvGrpSpPr>
            <p:cNvPr id="1559" name="Google Shape;1559;p133"/>
            <p:cNvGrpSpPr/>
            <p:nvPr/>
          </p:nvGrpSpPr>
          <p:grpSpPr>
            <a:xfrm>
              <a:off x="5498401" y="2600328"/>
              <a:ext cx="923827" cy="923827"/>
              <a:chOff x="5498401" y="2600328"/>
              <a:chExt cx="923827" cy="923827"/>
            </a:xfrm>
          </p:grpSpPr>
          <p:sp>
            <p:nvSpPr>
              <p:cNvPr id="1560" name="Google Shape;1560;p133"/>
              <p:cNvSpPr/>
              <p:nvPr/>
            </p:nvSpPr>
            <p:spPr>
              <a:xfrm>
                <a:off x="5498401" y="2600328"/>
                <a:ext cx="923827" cy="92382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pic>
            <p:nvPicPr>
              <p:cNvPr id="1561" name="Google Shape;1561;p133"/>
              <p:cNvPicPr preferRelativeResize="0"/>
              <p:nvPr/>
            </p:nvPicPr>
            <p:blipFill rotWithShape="1">
              <a:blip r:embed="rId6">
                <a:alphaModFix/>
              </a:blip>
              <a:srcRect/>
              <a:stretch/>
            </p:blipFill>
            <p:spPr>
              <a:xfrm>
                <a:off x="5688936" y="2705493"/>
                <a:ext cx="567637" cy="672754"/>
              </a:xfrm>
              <a:prstGeom prst="rect">
                <a:avLst/>
              </a:prstGeom>
              <a:noFill/>
              <a:ln>
                <a:noFill/>
              </a:ln>
            </p:spPr>
          </p:pic>
        </p:grpSp>
        <p:sp>
          <p:nvSpPr>
            <p:cNvPr id="1562" name="Google Shape;1562;p133"/>
            <p:cNvSpPr/>
            <p:nvPr/>
          </p:nvSpPr>
          <p:spPr>
            <a:xfrm>
              <a:off x="6544316" y="2845369"/>
              <a:ext cx="195476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5"/>
                  </a:solidFill>
                  <a:latin typeface="Trebuchet MS"/>
                  <a:ea typeface="Trebuchet MS"/>
                  <a:cs typeface="Trebuchet MS"/>
                  <a:sym typeface="Trebuchet MS"/>
                </a:rPr>
                <a:t>Touchcancel</a:t>
              </a:r>
              <a:endParaRPr sz="2400">
                <a:solidFill>
                  <a:schemeClr val="accent5"/>
                </a:solidFill>
                <a:latin typeface="Trebuchet MS"/>
                <a:ea typeface="Trebuchet MS"/>
                <a:cs typeface="Trebuchet MS"/>
                <a:sym typeface="Trebuchet MS"/>
              </a:endParaRPr>
            </a:p>
          </p:txBody>
        </p:sp>
      </p:grpSp>
      <p:grpSp>
        <p:nvGrpSpPr>
          <p:cNvPr id="1563" name="Google Shape;1563;p133"/>
          <p:cNvGrpSpPr/>
          <p:nvPr/>
        </p:nvGrpSpPr>
        <p:grpSpPr>
          <a:xfrm>
            <a:off x="15446539" y="8466347"/>
            <a:ext cx="2857769" cy="923827"/>
            <a:chOff x="5484219" y="3686275"/>
            <a:chExt cx="2857769" cy="923827"/>
          </a:xfrm>
        </p:grpSpPr>
        <p:grpSp>
          <p:nvGrpSpPr>
            <p:cNvPr id="1564" name="Google Shape;1564;p133"/>
            <p:cNvGrpSpPr/>
            <p:nvPr/>
          </p:nvGrpSpPr>
          <p:grpSpPr>
            <a:xfrm>
              <a:off x="5484219" y="3686275"/>
              <a:ext cx="923827" cy="923827"/>
              <a:chOff x="5484219" y="3686275"/>
              <a:chExt cx="923827" cy="923827"/>
            </a:xfrm>
          </p:grpSpPr>
          <p:sp>
            <p:nvSpPr>
              <p:cNvPr id="1565" name="Google Shape;1565;p133"/>
              <p:cNvSpPr/>
              <p:nvPr/>
            </p:nvSpPr>
            <p:spPr>
              <a:xfrm>
                <a:off x="5484219" y="3686275"/>
                <a:ext cx="923827" cy="92382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pic>
            <p:nvPicPr>
              <p:cNvPr id="1566" name="Google Shape;1566;p133"/>
              <p:cNvPicPr preferRelativeResize="0"/>
              <p:nvPr/>
            </p:nvPicPr>
            <p:blipFill rotWithShape="1">
              <a:blip r:embed="rId7">
                <a:alphaModFix/>
              </a:blip>
              <a:srcRect/>
              <a:stretch/>
            </p:blipFill>
            <p:spPr>
              <a:xfrm>
                <a:off x="5628551" y="3838205"/>
                <a:ext cx="635162" cy="660982"/>
              </a:xfrm>
              <a:prstGeom prst="rect">
                <a:avLst/>
              </a:prstGeom>
              <a:noFill/>
              <a:ln>
                <a:noFill/>
              </a:ln>
            </p:spPr>
          </p:pic>
        </p:grpSp>
        <p:sp>
          <p:nvSpPr>
            <p:cNvPr id="1567" name="Google Shape;1567;p133"/>
            <p:cNvSpPr/>
            <p:nvPr/>
          </p:nvSpPr>
          <p:spPr>
            <a:xfrm>
              <a:off x="6544316" y="3963522"/>
              <a:ext cx="179767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5"/>
                  </a:solidFill>
                  <a:latin typeface="Trebuchet MS"/>
                  <a:ea typeface="Trebuchet MS"/>
                  <a:cs typeface="Trebuchet MS"/>
                  <a:sym typeface="Trebuchet MS"/>
                </a:rPr>
                <a:t>Touchleave</a:t>
              </a:r>
              <a:endParaRPr sz="2400">
                <a:solidFill>
                  <a:schemeClr val="accent5"/>
                </a:solidFill>
                <a:latin typeface="Trebuchet MS"/>
                <a:ea typeface="Trebuchet MS"/>
                <a:cs typeface="Trebuchet MS"/>
                <a:sym typeface="Trebuchet MS"/>
              </a:endParaRPr>
            </a:p>
          </p:txBody>
        </p:sp>
      </p:grpSp>
      <p:sp>
        <p:nvSpPr>
          <p:cNvPr id="1568" name="Google Shape;1568;p133"/>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TOUCH EVENTS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pic>
        <p:nvPicPr>
          <p:cNvPr id="1574" name="Google Shape;1574;p134"/>
          <p:cNvPicPr preferRelativeResize="0"/>
          <p:nvPr/>
        </p:nvPicPr>
        <p:blipFill rotWithShape="1">
          <a:blip r:embed="rId3">
            <a:alphaModFix/>
          </a:blip>
          <a:srcRect/>
          <a:stretch/>
        </p:blipFill>
        <p:spPr>
          <a:xfrm>
            <a:off x="2209800" y="0"/>
            <a:ext cx="7768495" cy="646176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135"/>
          <p:cNvSpPr txBox="1"/>
          <p:nvPr/>
        </p:nvSpPr>
        <p:spPr>
          <a:xfrm>
            <a:off x="950399" y="1967208"/>
            <a:ext cx="4770571" cy="170816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The </a:t>
            </a:r>
            <a:r>
              <a:rPr lang="en-US" sz="1400" i="1">
                <a:solidFill>
                  <a:schemeClr val="accent2"/>
                </a:solidFill>
                <a:latin typeface="Trebuchet MS"/>
                <a:ea typeface="Trebuchet MS"/>
                <a:cs typeface="Trebuchet MS"/>
                <a:sym typeface="Trebuchet MS"/>
              </a:rPr>
              <a:t>touchstart</a:t>
            </a:r>
            <a:r>
              <a:rPr lang="en-US" sz="1400">
                <a:solidFill>
                  <a:srgbClr val="A5A5A5"/>
                </a:solidFill>
                <a:latin typeface="Trebuchet MS"/>
                <a:ea typeface="Trebuchet MS"/>
                <a:cs typeface="Trebuchet MS"/>
                <a:sym typeface="Trebuchet MS"/>
              </a:rPr>
              <a:t>, </a:t>
            </a:r>
            <a:r>
              <a:rPr lang="en-US" sz="1400" i="1">
                <a:solidFill>
                  <a:schemeClr val="accent2"/>
                </a:solidFill>
                <a:latin typeface="Trebuchet MS"/>
                <a:ea typeface="Trebuchet MS"/>
                <a:cs typeface="Trebuchet MS"/>
                <a:sym typeface="Trebuchet MS"/>
              </a:rPr>
              <a:t>touchend</a:t>
            </a:r>
            <a:r>
              <a:rPr lang="en-US" sz="1400" i="1">
                <a:solidFill>
                  <a:srgbClr val="A5A5A5"/>
                </a:solidFill>
                <a:latin typeface="Trebuchet MS"/>
                <a:ea typeface="Trebuchet MS"/>
                <a:cs typeface="Trebuchet MS"/>
                <a:sym typeface="Trebuchet MS"/>
              </a:rPr>
              <a:t> </a:t>
            </a:r>
            <a:r>
              <a:rPr lang="en-US" sz="1400">
                <a:solidFill>
                  <a:srgbClr val="A5A5A5"/>
                </a:solidFill>
                <a:latin typeface="Trebuchet MS"/>
                <a:ea typeface="Trebuchet MS"/>
                <a:cs typeface="Trebuchet MS"/>
                <a:sym typeface="Trebuchet MS"/>
              </a:rPr>
              <a:t>and </a:t>
            </a:r>
            <a:r>
              <a:rPr lang="en-US" sz="1400" i="1">
                <a:solidFill>
                  <a:schemeClr val="accent2"/>
                </a:solidFill>
                <a:latin typeface="Trebuchet MS"/>
                <a:ea typeface="Trebuchet MS"/>
                <a:cs typeface="Trebuchet MS"/>
                <a:sym typeface="Trebuchet MS"/>
              </a:rPr>
              <a:t>touchmove</a:t>
            </a:r>
            <a:r>
              <a:rPr lang="en-US" sz="1400">
                <a:solidFill>
                  <a:schemeClr val="accent2"/>
                </a:solidFill>
                <a:latin typeface="Trebuchet MS"/>
                <a:ea typeface="Trebuchet MS"/>
                <a:cs typeface="Trebuchet MS"/>
                <a:sym typeface="Trebuchet MS"/>
              </a:rPr>
              <a:t> </a:t>
            </a:r>
            <a:r>
              <a:rPr lang="en-US" sz="1400">
                <a:solidFill>
                  <a:srgbClr val="A5A5A5"/>
                </a:solidFill>
                <a:latin typeface="Trebuchet MS"/>
                <a:ea typeface="Trebuchet MS"/>
                <a:cs typeface="Trebuchet MS"/>
                <a:sym typeface="Trebuchet MS"/>
              </a:rPr>
              <a:t>events uses in most cases and support on many touch devices. Also you should notice that touch events have its “mouse” analogues and it can trigger together. You can prevent this behavior by call </a:t>
            </a:r>
            <a:r>
              <a:rPr lang="en-US" sz="1400">
                <a:solidFill>
                  <a:schemeClr val="accent2"/>
                </a:solidFill>
                <a:latin typeface="Trebuchet MS"/>
                <a:ea typeface="Trebuchet MS"/>
                <a:cs typeface="Trebuchet MS"/>
                <a:sym typeface="Trebuchet MS"/>
              </a:rPr>
              <a:t>preventDefault</a:t>
            </a:r>
            <a:r>
              <a:rPr lang="en-US" sz="1400">
                <a:solidFill>
                  <a:srgbClr val="A5A5A5"/>
                </a:solidFill>
                <a:latin typeface="Trebuchet MS"/>
                <a:ea typeface="Trebuchet MS"/>
                <a:cs typeface="Trebuchet MS"/>
                <a:sym typeface="Trebuchet MS"/>
              </a:rPr>
              <a:t> method. </a:t>
            </a:r>
            <a:endParaRPr/>
          </a:p>
        </p:txBody>
      </p:sp>
      <p:sp>
        <p:nvSpPr>
          <p:cNvPr id="1581" name="Google Shape;1581;p135"/>
          <p:cNvSpPr txBox="1"/>
          <p:nvPr/>
        </p:nvSpPr>
        <p:spPr>
          <a:xfrm>
            <a:off x="6566113" y="1967208"/>
            <a:ext cx="4814115" cy="26930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30000"/>
              </a:lnSpc>
              <a:spcBef>
                <a:spcPts val="0"/>
              </a:spcBef>
              <a:spcAft>
                <a:spcPts val="0"/>
              </a:spcAft>
              <a:buClr>
                <a:schemeClr val="accent2"/>
              </a:buClr>
              <a:buSzPts val="2000"/>
              <a:buFont typeface="Courier New"/>
              <a:buChar char="o"/>
            </a:pPr>
            <a:r>
              <a:rPr lang="en-US" sz="2000" b="1">
                <a:solidFill>
                  <a:schemeClr val="accent2"/>
                </a:solidFill>
                <a:latin typeface="Trebuchet MS"/>
                <a:ea typeface="Trebuchet MS"/>
                <a:cs typeface="Trebuchet MS"/>
                <a:sym typeface="Trebuchet MS"/>
              </a:rPr>
              <a:t>touchstart</a:t>
            </a:r>
            <a:r>
              <a:rPr lang="en-US" sz="1400">
                <a:solidFill>
                  <a:srgbClr val="A5A5A5"/>
                </a:solidFill>
                <a:latin typeface="Trebuchet MS"/>
                <a:ea typeface="Trebuchet MS"/>
                <a:cs typeface="Trebuchet MS"/>
                <a:sym typeface="Trebuchet MS"/>
              </a:rPr>
              <a:t> </a:t>
            </a:r>
            <a:br>
              <a:rPr lang="en-US" sz="1400">
                <a:solidFill>
                  <a:srgbClr val="A5A5A5"/>
                </a:solidFill>
                <a:latin typeface="Trebuchet MS"/>
                <a:ea typeface="Trebuchet MS"/>
                <a:cs typeface="Trebuchet MS"/>
                <a:sym typeface="Trebuchet MS"/>
              </a:rPr>
            </a:br>
            <a:r>
              <a:rPr lang="en-US" sz="1400">
                <a:solidFill>
                  <a:srgbClr val="A5A5A5"/>
                </a:solidFill>
                <a:latin typeface="Trebuchet MS"/>
                <a:ea typeface="Trebuchet MS"/>
                <a:cs typeface="Trebuchet MS"/>
                <a:sym typeface="Trebuchet MS"/>
              </a:rPr>
              <a:t>– touch the page element ( analog – </a:t>
            </a:r>
            <a:r>
              <a:rPr lang="en-US" sz="1400" i="1">
                <a:solidFill>
                  <a:schemeClr val="accent2"/>
                </a:solidFill>
                <a:latin typeface="Trebuchet MS"/>
                <a:ea typeface="Trebuchet MS"/>
                <a:cs typeface="Trebuchet MS"/>
                <a:sym typeface="Trebuchet MS"/>
              </a:rPr>
              <a:t>mousedown </a:t>
            </a:r>
            <a:r>
              <a:rPr lang="en-US" sz="1400">
                <a:solidFill>
                  <a:srgbClr val="A5A5A5"/>
                </a:solidFill>
                <a:latin typeface="Trebuchet MS"/>
                <a:ea typeface="Trebuchet MS"/>
                <a:cs typeface="Trebuchet MS"/>
                <a:sym typeface="Trebuchet MS"/>
              </a:rPr>
              <a:t>)</a:t>
            </a:r>
            <a:endParaRPr/>
          </a:p>
          <a:p>
            <a:pPr marL="342900" marR="0" lvl="0" indent="-254000" algn="l" rtl="0">
              <a:lnSpc>
                <a:spcPct val="130000"/>
              </a:lnSpc>
              <a:spcBef>
                <a:spcPts val="0"/>
              </a:spcBef>
              <a:spcAft>
                <a:spcPts val="0"/>
              </a:spcAft>
              <a:buClr>
                <a:schemeClr val="dk1"/>
              </a:buClr>
              <a:buSzPts val="1400"/>
              <a:buFont typeface="Courier New"/>
              <a:buNone/>
            </a:pPr>
            <a:endParaRPr sz="1400">
              <a:solidFill>
                <a:srgbClr val="A5A5A5"/>
              </a:solidFill>
              <a:latin typeface="Trebuchet MS"/>
              <a:ea typeface="Trebuchet MS"/>
              <a:cs typeface="Trebuchet MS"/>
              <a:sym typeface="Trebuchet MS"/>
            </a:endParaRPr>
          </a:p>
          <a:p>
            <a:pPr marL="342900" marR="0" lvl="0" indent="-342900" algn="l" rtl="0">
              <a:lnSpc>
                <a:spcPct val="130000"/>
              </a:lnSpc>
              <a:spcBef>
                <a:spcPts val="0"/>
              </a:spcBef>
              <a:spcAft>
                <a:spcPts val="0"/>
              </a:spcAft>
              <a:buClr>
                <a:schemeClr val="accent2"/>
              </a:buClr>
              <a:buSzPts val="2000"/>
              <a:buFont typeface="Courier New"/>
              <a:buChar char="o"/>
            </a:pPr>
            <a:r>
              <a:rPr lang="en-US" sz="2000" b="1">
                <a:solidFill>
                  <a:schemeClr val="accent2"/>
                </a:solidFill>
                <a:latin typeface="Trebuchet MS"/>
                <a:ea typeface="Trebuchet MS"/>
                <a:cs typeface="Trebuchet MS"/>
                <a:sym typeface="Trebuchet MS"/>
              </a:rPr>
              <a:t>Touchend</a:t>
            </a:r>
            <a:br>
              <a:rPr lang="en-US" sz="2000" b="1">
                <a:solidFill>
                  <a:srgbClr val="A5A5A5"/>
                </a:solidFill>
                <a:latin typeface="Trebuchet MS"/>
                <a:ea typeface="Trebuchet MS"/>
                <a:cs typeface="Trebuchet MS"/>
                <a:sym typeface="Trebuchet MS"/>
              </a:rPr>
            </a:br>
            <a:r>
              <a:rPr lang="en-US" sz="1400">
                <a:solidFill>
                  <a:srgbClr val="A5A5A5"/>
                </a:solidFill>
                <a:latin typeface="Trebuchet MS"/>
                <a:ea typeface="Trebuchet MS"/>
                <a:cs typeface="Trebuchet MS"/>
                <a:sym typeface="Trebuchet MS"/>
              </a:rPr>
              <a:t> pick up finger from touchpad ( analog – </a:t>
            </a:r>
            <a:r>
              <a:rPr lang="en-US" sz="1400" i="1">
                <a:solidFill>
                  <a:schemeClr val="accent2"/>
                </a:solidFill>
                <a:latin typeface="Trebuchet MS"/>
                <a:ea typeface="Trebuchet MS"/>
                <a:cs typeface="Trebuchet MS"/>
                <a:sym typeface="Trebuchet MS"/>
              </a:rPr>
              <a:t>mouseup</a:t>
            </a:r>
            <a:r>
              <a:rPr lang="en-US" sz="1400">
                <a:solidFill>
                  <a:srgbClr val="A5A5A5"/>
                </a:solidFill>
                <a:latin typeface="Trebuchet MS"/>
                <a:ea typeface="Trebuchet MS"/>
                <a:cs typeface="Trebuchet MS"/>
                <a:sym typeface="Trebuchet MS"/>
              </a:rPr>
              <a:t> )</a:t>
            </a:r>
            <a:endParaRPr/>
          </a:p>
          <a:p>
            <a:pPr marL="342900" marR="0" lvl="0" indent="-254000" algn="l" rtl="0">
              <a:lnSpc>
                <a:spcPct val="130000"/>
              </a:lnSpc>
              <a:spcBef>
                <a:spcPts val="0"/>
              </a:spcBef>
              <a:spcAft>
                <a:spcPts val="0"/>
              </a:spcAft>
              <a:buClr>
                <a:schemeClr val="dk1"/>
              </a:buClr>
              <a:buSzPts val="1400"/>
              <a:buFont typeface="Courier New"/>
              <a:buNone/>
            </a:pPr>
            <a:endParaRPr sz="1400">
              <a:solidFill>
                <a:srgbClr val="A5A5A5"/>
              </a:solidFill>
              <a:latin typeface="Trebuchet MS"/>
              <a:ea typeface="Trebuchet MS"/>
              <a:cs typeface="Trebuchet MS"/>
              <a:sym typeface="Trebuchet MS"/>
            </a:endParaRPr>
          </a:p>
          <a:p>
            <a:pPr marL="342900" marR="0" lvl="0" indent="-342900" algn="l" rtl="0">
              <a:lnSpc>
                <a:spcPct val="130000"/>
              </a:lnSpc>
              <a:spcBef>
                <a:spcPts val="0"/>
              </a:spcBef>
              <a:spcAft>
                <a:spcPts val="0"/>
              </a:spcAft>
              <a:buClr>
                <a:schemeClr val="accent2"/>
              </a:buClr>
              <a:buSzPts val="2000"/>
              <a:buFont typeface="Courier New"/>
              <a:buChar char="o"/>
            </a:pPr>
            <a:r>
              <a:rPr lang="en-US" sz="2000" b="1">
                <a:solidFill>
                  <a:schemeClr val="accent2"/>
                </a:solidFill>
                <a:latin typeface="Trebuchet MS"/>
                <a:ea typeface="Trebuchet MS"/>
                <a:cs typeface="Trebuchet MS"/>
                <a:sym typeface="Trebuchet MS"/>
              </a:rPr>
              <a:t>touchmove</a:t>
            </a:r>
            <a:r>
              <a:rPr lang="en-US" sz="1400">
                <a:solidFill>
                  <a:srgbClr val="A5A5A5"/>
                </a:solidFill>
                <a:latin typeface="Trebuchet MS"/>
                <a:ea typeface="Trebuchet MS"/>
                <a:cs typeface="Trebuchet MS"/>
                <a:sym typeface="Trebuchet MS"/>
              </a:rPr>
              <a:t> </a:t>
            </a:r>
            <a:br>
              <a:rPr lang="en-US" sz="1400">
                <a:solidFill>
                  <a:srgbClr val="A5A5A5"/>
                </a:solidFill>
                <a:latin typeface="Trebuchet MS"/>
                <a:ea typeface="Trebuchet MS"/>
                <a:cs typeface="Trebuchet MS"/>
                <a:sym typeface="Trebuchet MS"/>
              </a:rPr>
            </a:br>
            <a:r>
              <a:rPr lang="en-US" sz="1400">
                <a:solidFill>
                  <a:srgbClr val="A5A5A5"/>
                </a:solidFill>
                <a:latin typeface="Trebuchet MS"/>
                <a:ea typeface="Trebuchet MS"/>
                <a:cs typeface="Trebuchet MS"/>
                <a:sym typeface="Trebuchet MS"/>
              </a:rPr>
              <a:t>– move finger on touchpad ( analog – </a:t>
            </a:r>
            <a:r>
              <a:rPr lang="en-US" sz="1400" i="1">
                <a:solidFill>
                  <a:schemeClr val="accent2"/>
                </a:solidFill>
                <a:latin typeface="Trebuchet MS"/>
                <a:ea typeface="Trebuchet MS"/>
                <a:cs typeface="Trebuchet MS"/>
                <a:sym typeface="Trebuchet MS"/>
              </a:rPr>
              <a:t>mousemove </a:t>
            </a:r>
            <a:r>
              <a:rPr lang="en-US" sz="1400">
                <a:solidFill>
                  <a:srgbClr val="A5A5A5"/>
                </a:solidFill>
                <a:latin typeface="Trebuchet MS"/>
                <a:ea typeface="Trebuchet MS"/>
                <a:cs typeface="Trebuchet MS"/>
                <a:sym typeface="Trebuchet MS"/>
              </a:rPr>
              <a:t>)</a:t>
            </a:r>
            <a:endParaRPr/>
          </a:p>
        </p:txBody>
      </p:sp>
      <p:sp>
        <p:nvSpPr>
          <p:cNvPr id="1582" name="Google Shape;1582;p135"/>
          <p:cNvSpPr/>
          <p:nvPr/>
        </p:nvSpPr>
        <p:spPr>
          <a:xfrm>
            <a:off x="950399" y="4129338"/>
            <a:ext cx="3834400" cy="106182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A5A5A5"/>
                </a:solidFill>
                <a:latin typeface="Trebuchet MS"/>
                <a:ea typeface="Trebuchet MS"/>
                <a:cs typeface="Trebuchet MS"/>
                <a:sym typeface="Trebuchet MS"/>
              </a:rPr>
              <a:t>Touch Event API is a powerful tools to develop a difficult application with multitouch action supporting  </a:t>
            </a:r>
            <a:endParaRPr/>
          </a:p>
        </p:txBody>
      </p:sp>
      <p:sp>
        <p:nvSpPr>
          <p:cNvPr id="1583" name="Google Shape;1583;p135"/>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MOST POPULAR EVENTS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1630"/>
        <p:cNvGrpSpPr/>
        <p:nvPr/>
      </p:nvGrpSpPr>
      <p:grpSpPr>
        <a:xfrm>
          <a:off x="0" y="0"/>
          <a:ext cx="0" cy="0"/>
          <a:chOff x="0" y="0"/>
          <a:chExt cx="0" cy="0"/>
        </a:xfrm>
      </p:grpSpPr>
      <p:grpSp>
        <p:nvGrpSpPr>
          <p:cNvPr id="1631" name="Google Shape;1631;p138"/>
          <p:cNvGrpSpPr/>
          <p:nvPr/>
        </p:nvGrpSpPr>
        <p:grpSpPr>
          <a:xfrm>
            <a:off x="0" y="1039869"/>
            <a:ext cx="12192000" cy="6024506"/>
            <a:chOff x="0" y="1039869"/>
            <a:chExt cx="12192000" cy="6024506"/>
          </a:xfrm>
        </p:grpSpPr>
        <p:sp>
          <p:nvSpPr>
            <p:cNvPr id="1632" name="Google Shape;1632;p138"/>
            <p:cNvSpPr/>
            <p:nvPr/>
          </p:nvSpPr>
          <p:spPr>
            <a:xfrm>
              <a:off x="5641975" y="4702175"/>
              <a:ext cx="866775" cy="2362200"/>
            </a:xfrm>
            <a:custGeom>
              <a:avLst/>
              <a:gdLst/>
              <a:ahLst/>
              <a:cxnLst/>
              <a:rect l="l" t="t" r="r" b="b"/>
              <a:pathLst>
                <a:path w="278" h="757" extrusionOk="0">
                  <a:moveTo>
                    <a:pt x="183" y="249"/>
                  </a:moveTo>
                  <a:cubicBezTo>
                    <a:pt x="183" y="249"/>
                    <a:pt x="178" y="167"/>
                    <a:pt x="156" y="0"/>
                  </a:cubicBezTo>
                  <a:cubicBezTo>
                    <a:pt x="152" y="1"/>
                    <a:pt x="148" y="2"/>
                    <a:pt x="143" y="2"/>
                  </a:cubicBezTo>
                  <a:cubicBezTo>
                    <a:pt x="136" y="75"/>
                    <a:pt x="124" y="201"/>
                    <a:pt x="122" y="257"/>
                  </a:cubicBezTo>
                  <a:cubicBezTo>
                    <a:pt x="121" y="263"/>
                    <a:pt x="85" y="221"/>
                    <a:pt x="14" y="198"/>
                  </a:cubicBezTo>
                  <a:cubicBezTo>
                    <a:pt x="10" y="209"/>
                    <a:pt x="5" y="220"/>
                    <a:pt x="0" y="231"/>
                  </a:cubicBezTo>
                  <a:cubicBezTo>
                    <a:pt x="46" y="263"/>
                    <a:pt x="98" y="308"/>
                    <a:pt x="111" y="352"/>
                  </a:cubicBezTo>
                  <a:cubicBezTo>
                    <a:pt x="111" y="352"/>
                    <a:pt x="110" y="624"/>
                    <a:pt x="82" y="753"/>
                  </a:cubicBezTo>
                  <a:cubicBezTo>
                    <a:pt x="82" y="753"/>
                    <a:pt x="179" y="727"/>
                    <a:pt x="239" y="757"/>
                  </a:cubicBezTo>
                  <a:cubicBezTo>
                    <a:pt x="203" y="698"/>
                    <a:pt x="194" y="351"/>
                    <a:pt x="194" y="351"/>
                  </a:cubicBezTo>
                  <a:cubicBezTo>
                    <a:pt x="207" y="304"/>
                    <a:pt x="241" y="266"/>
                    <a:pt x="278" y="238"/>
                  </a:cubicBezTo>
                  <a:cubicBezTo>
                    <a:pt x="271" y="224"/>
                    <a:pt x="264" y="209"/>
                    <a:pt x="259" y="195"/>
                  </a:cubicBezTo>
                  <a:cubicBezTo>
                    <a:pt x="231" y="206"/>
                    <a:pt x="203" y="223"/>
                    <a:pt x="183" y="249"/>
                  </a:cubicBezTo>
                  <a:close/>
                </a:path>
              </a:pathLst>
            </a:custGeom>
            <a:solidFill>
              <a:srgbClr val="4B32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3" name="Google Shape;1633;p138"/>
            <p:cNvSpPr/>
            <p:nvPr/>
          </p:nvSpPr>
          <p:spPr>
            <a:xfrm>
              <a:off x="5713413" y="2700338"/>
              <a:ext cx="736600" cy="1362075"/>
            </a:xfrm>
            <a:custGeom>
              <a:avLst/>
              <a:gdLst/>
              <a:ahLst/>
              <a:cxnLst/>
              <a:rect l="l" t="t" r="r" b="b"/>
              <a:pathLst>
                <a:path w="236" h="436" extrusionOk="0">
                  <a:moveTo>
                    <a:pt x="123" y="0"/>
                  </a:moveTo>
                  <a:cubicBezTo>
                    <a:pt x="123" y="0"/>
                    <a:pt x="6" y="98"/>
                    <a:pt x="6" y="218"/>
                  </a:cubicBezTo>
                  <a:cubicBezTo>
                    <a:pt x="6" y="219"/>
                    <a:pt x="0" y="219"/>
                    <a:pt x="0" y="219"/>
                  </a:cubicBezTo>
                  <a:cubicBezTo>
                    <a:pt x="0" y="113"/>
                    <a:pt x="85" y="25"/>
                    <a:pt x="105" y="5"/>
                  </a:cubicBezTo>
                  <a:cubicBezTo>
                    <a:pt x="105" y="432"/>
                    <a:pt x="105" y="432"/>
                    <a:pt x="105" y="432"/>
                  </a:cubicBezTo>
                  <a:cubicBezTo>
                    <a:pt x="121" y="435"/>
                    <a:pt x="116" y="436"/>
                    <a:pt x="116" y="436"/>
                  </a:cubicBezTo>
                  <a:cubicBezTo>
                    <a:pt x="116" y="436"/>
                    <a:pt x="236" y="339"/>
                    <a:pt x="236" y="218"/>
                  </a:cubicBezTo>
                  <a:cubicBezTo>
                    <a:pt x="236" y="98"/>
                    <a:pt x="123" y="0"/>
                    <a:pt x="123"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4" name="Google Shape;1634;p138"/>
            <p:cNvSpPr/>
            <p:nvPr/>
          </p:nvSpPr>
          <p:spPr>
            <a:xfrm>
              <a:off x="8867775" y="5203825"/>
              <a:ext cx="481013" cy="328613"/>
            </a:xfrm>
            <a:custGeom>
              <a:avLst/>
              <a:gdLst/>
              <a:ahLst/>
              <a:cxnLst/>
              <a:rect l="l" t="t" r="r" b="b"/>
              <a:pathLst>
                <a:path w="154" h="105" extrusionOk="0">
                  <a:moveTo>
                    <a:pt x="88" y="12"/>
                  </a:moveTo>
                  <a:cubicBezTo>
                    <a:pt x="45" y="0"/>
                    <a:pt x="0" y="32"/>
                    <a:pt x="0" y="32"/>
                  </a:cubicBezTo>
                  <a:cubicBezTo>
                    <a:pt x="0" y="32"/>
                    <a:pt x="23" y="82"/>
                    <a:pt x="66" y="94"/>
                  </a:cubicBezTo>
                  <a:cubicBezTo>
                    <a:pt x="108" y="105"/>
                    <a:pt x="154" y="73"/>
                    <a:pt x="154" y="73"/>
                  </a:cubicBezTo>
                  <a:cubicBezTo>
                    <a:pt x="154" y="73"/>
                    <a:pt x="130" y="23"/>
                    <a:pt x="88" y="1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5" name="Google Shape;1635;p138"/>
            <p:cNvSpPr/>
            <p:nvPr/>
          </p:nvSpPr>
          <p:spPr>
            <a:xfrm>
              <a:off x="8964613" y="4430713"/>
              <a:ext cx="496888" cy="265113"/>
            </a:xfrm>
            <a:prstGeom prst="ellipse">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6" name="Google Shape;1636;p138"/>
            <p:cNvSpPr/>
            <p:nvPr/>
          </p:nvSpPr>
          <p:spPr>
            <a:xfrm>
              <a:off x="8867775" y="3590925"/>
              <a:ext cx="481013" cy="327025"/>
            </a:xfrm>
            <a:custGeom>
              <a:avLst/>
              <a:gdLst/>
              <a:ahLst/>
              <a:cxnLst/>
              <a:rect l="l" t="t" r="r" b="b"/>
              <a:pathLst>
                <a:path w="154" h="105" extrusionOk="0">
                  <a:moveTo>
                    <a:pt x="0" y="73"/>
                  </a:moveTo>
                  <a:cubicBezTo>
                    <a:pt x="0" y="73"/>
                    <a:pt x="45" y="105"/>
                    <a:pt x="88" y="94"/>
                  </a:cubicBezTo>
                  <a:cubicBezTo>
                    <a:pt x="130" y="82"/>
                    <a:pt x="154" y="32"/>
                    <a:pt x="154" y="32"/>
                  </a:cubicBezTo>
                  <a:cubicBezTo>
                    <a:pt x="154" y="32"/>
                    <a:pt x="108" y="0"/>
                    <a:pt x="66" y="12"/>
                  </a:cubicBezTo>
                  <a:cubicBezTo>
                    <a:pt x="23" y="23"/>
                    <a:pt x="0" y="73"/>
                    <a:pt x="0" y="7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7" name="Google Shape;1637;p138"/>
            <p:cNvSpPr/>
            <p:nvPr/>
          </p:nvSpPr>
          <p:spPr>
            <a:xfrm>
              <a:off x="8582025" y="2819400"/>
              <a:ext cx="430213" cy="368300"/>
            </a:xfrm>
            <a:custGeom>
              <a:avLst/>
              <a:gdLst/>
              <a:ahLst/>
              <a:cxnLst/>
              <a:rect l="l" t="t" r="r" b="b"/>
              <a:pathLst>
                <a:path w="138" h="118" extrusionOk="0">
                  <a:moveTo>
                    <a:pt x="90" y="96"/>
                  </a:moveTo>
                  <a:cubicBezTo>
                    <a:pt x="128" y="74"/>
                    <a:pt x="138" y="19"/>
                    <a:pt x="138" y="19"/>
                  </a:cubicBezTo>
                  <a:cubicBezTo>
                    <a:pt x="138" y="19"/>
                    <a:pt x="86" y="0"/>
                    <a:pt x="48" y="22"/>
                  </a:cubicBezTo>
                  <a:cubicBezTo>
                    <a:pt x="9" y="44"/>
                    <a:pt x="0" y="99"/>
                    <a:pt x="0" y="99"/>
                  </a:cubicBezTo>
                  <a:cubicBezTo>
                    <a:pt x="0" y="99"/>
                    <a:pt x="52" y="118"/>
                    <a:pt x="90" y="9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8" name="Google Shape;1638;p138"/>
            <p:cNvSpPr/>
            <p:nvPr/>
          </p:nvSpPr>
          <p:spPr>
            <a:xfrm>
              <a:off x="8110538" y="2166938"/>
              <a:ext cx="381000" cy="381000"/>
            </a:xfrm>
            <a:custGeom>
              <a:avLst/>
              <a:gdLst/>
              <a:ahLst/>
              <a:cxnLst/>
              <a:rect l="l" t="t" r="r" b="b"/>
              <a:pathLst>
                <a:path w="122" h="122" extrusionOk="0">
                  <a:moveTo>
                    <a:pt x="91" y="91"/>
                  </a:moveTo>
                  <a:cubicBezTo>
                    <a:pt x="122" y="60"/>
                    <a:pt x="117" y="5"/>
                    <a:pt x="117" y="5"/>
                  </a:cubicBezTo>
                  <a:cubicBezTo>
                    <a:pt x="117" y="5"/>
                    <a:pt x="62" y="0"/>
                    <a:pt x="31" y="31"/>
                  </a:cubicBezTo>
                  <a:cubicBezTo>
                    <a:pt x="0" y="62"/>
                    <a:pt x="5" y="117"/>
                    <a:pt x="5" y="117"/>
                  </a:cubicBezTo>
                  <a:cubicBezTo>
                    <a:pt x="5" y="117"/>
                    <a:pt x="60" y="122"/>
                    <a:pt x="91" y="9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39" name="Google Shape;1639;p138"/>
            <p:cNvSpPr/>
            <p:nvPr/>
          </p:nvSpPr>
          <p:spPr>
            <a:xfrm rot="614489">
              <a:off x="7470775" y="1646238"/>
              <a:ext cx="368300" cy="430213"/>
            </a:xfrm>
            <a:custGeom>
              <a:avLst/>
              <a:gdLst/>
              <a:ahLst/>
              <a:cxnLst/>
              <a:rect l="l" t="t" r="r" b="b"/>
              <a:pathLst>
                <a:path w="118" h="138" extrusionOk="0">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0" name="Google Shape;1640;p138"/>
            <p:cNvSpPr/>
            <p:nvPr/>
          </p:nvSpPr>
          <p:spPr>
            <a:xfrm>
              <a:off x="7445375" y="4935538"/>
              <a:ext cx="936625" cy="693738"/>
            </a:xfrm>
            <a:custGeom>
              <a:avLst/>
              <a:gdLst/>
              <a:ahLst/>
              <a:cxnLst/>
              <a:rect l="l" t="t" r="r" b="b"/>
              <a:pathLst>
                <a:path w="300" h="222" extrusionOk="0">
                  <a:moveTo>
                    <a:pt x="180" y="31"/>
                  </a:moveTo>
                  <a:cubicBezTo>
                    <a:pt x="97" y="0"/>
                    <a:pt x="0" y="55"/>
                    <a:pt x="0" y="55"/>
                  </a:cubicBezTo>
                  <a:cubicBezTo>
                    <a:pt x="0" y="55"/>
                    <a:pt x="37" y="160"/>
                    <a:pt x="120" y="191"/>
                  </a:cubicBezTo>
                  <a:cubicBezTo>
                    <a:pt x="202" y="222"/>
                    <a:pt x="300" y="167"/>
                    <a:pt x="300" y="167"/>
                  </a:cubicBezTo>
                  <a:cubicBezTo>
                    <a:pt x="300" y="167"/>
                    <a:pt x="263" y="62"/>
                    <a:pt x="180" y="3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1" name="Google Shape;1641;p138"/>
            <p:cNvSpPr/>
            <p:nvPr/>
          </p:nvSpPr>
          <p:spPr>
            <a:xfrm>
              <a:off x="7458075" y="3422650"/>
              <a:ext cx="908050" cy="714375"/>
            </a:xfrm>
            <a:custGeom>
              <a:avLst/>
              <a:gdLst/>
              <a:ahLst/>
              <a:cxnLst/>
              <a:rect l="l" t="t" r="r" b="b"/>
              <a:pathLst>
                <a:path w="291" h="229" extrusionOk="0">
                  <a:moveTo>
                    <a:pt x="181" y="192"/>
                  </a:moveTo>
                  <a:cubicBezTo>
                    <a:pt x="261" y="156"/>
                    <a:pt x="291" y="48"/>
                    <a:pt x="291" y="48"/>
                  </a:cubicBezTo>
                  <a:cubicBezTo>
                    <a:pt x="291" y="48"/>
                    <a:pt x="191" y="0"/>
                    <a:pt x="110" y="36"/>
                  </a:cubicBezTo>
                  <a:cubicBezTo>
                    <a:pt x="30" y="73"/>
                    <a:pt x="0" y="180"/>
                    <a:pt x="0" y="180"/>
                  </a:cubicBezTo>
                  <a:cubicBezTo>
                    <a:pt x="0" y="180"/>
                    <a:pt x="100" y="229"/>
                    <a:pt x="181" y="19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2" name="Google Shape;1642;p138"/>
            <p:cNvSpPr/>
            <p:nvPr/>
          </p:nvSpPr>
          <p:spPr>
            <a:xfrm>
              <a:off x="6500813" y="2247900"/>
              <a:ext cx="695325" cy="933450"/>
            </a:xfrm>
            <a:custGeom>
              <a:avLst/>
              <a:gdLst/>
              <a:ahLst/>
              <a:cxnLst/>
              <a:rect l="l" t="t" r="r" b="b"/>
              <a:pathLst>
                <a:path w="223" h="299" extrusionOk="0">
                  <a:moveTo>
                    <a:pt x="55" y="299"/>
                  </a:moveTo>
                  <a:cubicBezTo>
                    <a:pt x="55" y="299"/>
                    <a:pt x="160" y="262"/>
                    <a:pt x="191" y="180"/>
                  </a:cubicBezTo>
                  <a:cubicBezTo>
                    <a:pt x="223" y="97"/>
                    <a:pt x="168" y="0"/>
                    <a:pt x="168" y="0"/>
                  </a:cubicBezTo>
                  <a:cubicBezTo>
                    <a:pt x="168" y="0"/>
                    <a:pt x="62" y="37"/>
                    <a:pt x="31" y="120"/>
                  </a:cubicBezTo>
                  <a:cubicBezTo>
                    <a:pt x="0" y="202"/>
                    <a:pt x="55" y="299"/>
                    <a:pt x="55" y="29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3" name="Google Shape;1643;p138"/>
            <p:cNvSpPr/>
            <p:nvPr/>
          </p:nvSpPr>
          <p:spPr>
            <a:xfrm>
              <a:off x="6372225" y="4808538"/>
              <a:ext cx="1023938" cy="1044575"/>
            </a:xfrm>
            <a:custGeom>
              <a:avLst/>
              <a:gdLst/>
              <a:ahLst/>
              <a:cxnLst/>
              <a:rect l="l" t="t" r="r" b="b"/>
              <a:pathLst>
                <a:path w="328" h="335" extrusionOk="0">
                  <a:moveTo>
                    <a:pt x="7" y="13"/>
                  </a:moveTo>
                  <a:cubicBezTo>
                    <a:pt x="7" y="13"/>
                    <a:pt x="0" y="87"/>
                    <a:pt x="25" y="161"/>
                  </a:cubicBezTo>
                  <a:cubicBezTo>
                    <a:pt x="30" y="175"/>
                    <a:pt x="37" y="190"/>
                    <a:pt x="44" y="204"/>
                  </a:cubicBezTo>
                  <a:cubicBezTo>
                    <a:pt x="54" y="220"/>
                    <a:pt x="65" y="236"/>
                    <a:pt x="79" y="250"/>
                  </a:cubicBezTo>
                  <a:cubicBezTo>
                    <a:pt x="164" y="335"/>
                    <a:pt x="315" y="321"/>
                    <a:pt x="315" y="321"/>
                  </a:cubicBezTo>
                  <a:cubicBezTo>
                    <a:pt x="315" y="321"/>
                    <a:pt x="328" y="170"/>
                    <a:pt x="243" y="85"/>
                  </a:cubicBezTo>
                  <a:cubicBezTo>
                    <a:pt x="158" y="0"/>
                    <a:pt x="7" y="13"/>
                    <a:pt x="7" y="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4" name="Google Shape;1644;p138"/>
            <p:cNvSpPr/>
            <p:nvPr/>
          </p:nvSpPr>
          <p:spPr>
            <a:xfrm>
              <a:off x="6537325" y="4168775"/>
              <a:ext cx="1360488" cy="727075"/>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5" name="Google Shape;1645;p138"/>
            <p:cNvSpPr/>
            <p:nvPr/>
          </p:nvSpPr>
          <p:spPr>
            <a:xfrm>
              <a:off x="6372225" y="3203575"/>
              <a:ext cx="1044575" cy="1046163"/>
            </a:xfrm>
            <a:custGeom>
              <a:avLst/>
              <a:gdLst/>
              <a:ahLst/>
              <a:cxnLst/>
              <a:rect l="l" t="t" r="r" b="b"/>
              <a:pathLst>
                <a:path w="335" h="335" extrusionOk="0">
                  <a:moveTo>
                    <a:pt x="13" y="321"/>
                  </a:moveTo>
                  <a:cubicBezTo>
                    <a:pt x="13" y="321"/>
                    <a:pt x="165" y="335"/>
                    <a:pt x="250" y="249"/>
                  </a:cubicBezTo>
                  <a:cubicBezTo>
                    <a:pt x="335" y="164"/>
                    <a:pt x="322" y="13"/>
                    <a:pt x="322" y="13"/>
                  </a:cubicBezTo>
                  <a:cubicBezTo>
                    <a:pt x="322" y="13"/>
                    <a:pt x="170" y="0"/>
                    <a:pt x="85" y="85"/>
                  </a:cubicBezTo>
                  <a:cubicBezTo>
                    <a:pt x="0" y="170"/>
                    <a:pt x="13" y="321"/>
                    <a:pt x="13" y="32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6" name="Google Shape;1646;p138"/>
            <p:cNvSpPr/>
            <p:nvPr/>
          </p:nvSpPr>
          <p:spPr>
            <a:xfrm>
              <a:off x="5741988" y="1804988"/>
              <a:ext cx="658813" cy="646113"/>
            </a:xfrm>
            <a:custGeom>
              <a:avLst/>
              <a:gdLst/>
              <a:ahLst/>
              <a:cxnLst/>
              <a:rect l="l" t="t" r="r" b="b"/>
              <a:pathLst>
                <a:path w="211" h="207" extrusionOk="0">
                  <a:moveTo>
                    <a:pt x="107" y="0"/>
                  </a:moveTo>
                  <a:cubicBezTo>
                    <a:pt x="106" y="0"/>
                    <a:pt x="96" y="0"/>
                    <a:pt x="96" y="0"/>
                  </a:cubicBezTo>
                  <a:cubicBezTo>
                    <a:pt x="96" y="206"/>
                    <a:pt x="96" y="206"/>
                    <a:pt x="96" y="206"/>
                  </a:cubicBezTo>
                  <a:cubicBezTo>
                    <a:pt x="48" y="204"/>
                    <a:pt x="0" y="158"/>
                    <a:pt x="0" y="103"/>
                  </a:cubicBezTo>
                  <a:cubicBezTo>
                    <a:pt x="0" y="103"/>
                    <a:pt x="0" y="103"/>
                    <a:pt x="0" y="103"/>
                  </a:cubicBezTo>
                  <a:cubicBezTo>
                    <a:pt x="0" y="160"/>
                    <a:pt x="52" y="207"/>
                    <a:pt x="109" y="207"/>
                  </a:cubicBezTo>
                  <a:cubicBezTo>
                    <a:pt x="166" y="207"/>
                    <a:pt x="211" y="160"/>
                    <a:pt x="211" y="103"/>
                  </a:cubicBezTo>
                  <a:cubicBezTo>
                    <a:pt x="211" y="46"/>
                    <a:pt x="164" y="0"/>
                    <a:pt x="107"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7" name="Google Shape;1647;p138"/>
            <p:cNvSpPr/>
            <p:nvPr/>
          </p:nvSpPr>
          <p:spPr>
            <a:xfrm>
              <a:off x="8178800" y="4208463"/>
              <a:ext cx="646113" cy="646113"/>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8" name="Google Shape;1648;p138"/>
            <p:cNvSpPr/>
            <p:nvPr/>
          </p:nvSpPr>
          <p:spPr>
            <a:xfrm>
              <a:off x="7442200" y="2476500"/>
              <a:ext cx="708025" cy="708025"/>
            </a:xfrm>
            <a:custGeom>
              <a:avLst/>
              <a:gdLst/>
              <a:ahLst/>
              <a:cxnLst/>
              <a:rect l="l" t="t" r="r" b="b"/>
              <a:pathLst>
                <a:path w="227" h="227" extrusionOk="0">
                  <a:moveTo>
                    <a:pt x="40" y="187"/>
                  </a:moveTo>
                  <a:cubicBezTo>
                    <a:pt x="81" y="227"/>
                    <a:pt x="146" y="227"/>
                    <a:pt x="187" y="187"/>
                  </a:cubicBezTo>
                  <a:cubicBezTo>
                    <a:pt x="227" y="147"/>
                    <a:pt x="227" y="81"/>
                    <a:pt x="187" y="41"/>
                  </a:cubicBezTo>
                  <a:cubicBezTo>
                    <a:pt x="146" y="0"/>
                    <a:pt x="81" y="0"/>
                    <a:pt x="40" y="41"/>
                  </a:cubicBezTo>
                  <a:cubicBezTo>
                    <a:pt x="0" y="81"/>
                    <a:pt x="0" y="147"/>
                    <a:pt x="40" y="18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49" name="Google Shape;1649;p138"/>
            <p:cNvSpPr/>
            <p:nvPr/>
          </p:nvSpPr>
          <p:spPr>
            <a:xfrm>
              <a:off x="5945188" y="4418013"/>
              <a:ext cx="295275" cy="290513"/>
            </a:xfrm>
            <a:custGeom>
              <a:avLst/>
              <a:gdLst/>
              <a:ahLst/>
              <a:cxnLst/>
              <a:rect l="l" t="t" r="r" b="b"/>
              <a:pathLst>
                <a:path w="95" h="93" extrusionOk="0">
                  <a:moveTo>
                    <a:pt x="77" y="80"/>
                  </a:moveTo>
                  <a:cubicBezTo>
                    <a:pt x="95" y="63"/>
                    <a:pt x="95" y="35"/>
                    <a:pt x="77" y="17"/>
                  </a:cubicBezTo>
                  <a:cubicBezTo>
                    <a:pt x="60" y="0"/>
                    <a:pt x="32" y="0"/>
                    <a:pt x="15" y="17"/>
                  </a:cubicBezTo>
                  <a:cubicBezTo>
                    <a:pt x="6" y="26"/>
                    <a:pt x="1" y="38"/>
                    <a:pt x="2" y="50"/>
                  </a:cubicBezTo>
                  <a:cubicBezTo>
                    <a:pt x="2" y="39"/>
                    <a:pt x="0" y="28"/>
                    <a:pt x="8" y="20"/>
                  </a:cubicBezTo>
                  <a:cubicBezTo>
                    <a:pt x="16" y="12"/>
                    <a:pt x="31" y="7"/>
                    <a:pt x="31" y="7"/>
                  </a:cubicBezTo>
                  <a:cubicBezTo>
                    <a:pt x="31" y="93"/>
                    <a:pt x="31" y="93"/>
                    <a:pt x="31" y="93"/>
                  </a:cubicBezTo>
                  <a:cubicBezTo>
                    <a:pt x="31" y="93"/>
                    <a:pt x="39" y="93"/>
                    <a:pt x="40" y="93"/>
                  </a:cubicBezTo>
                  <a:cubicBezTo>
                    <a:pt x="44" y="93"/>
                    <a:pt x="52" y="92"/>
                    <a:pt x="56" y="91"/>
                  </a:cubicBezTo>
                  <a:cubicBezTo>
                    <a:pt x="63" y="89"/>
                    <a:pt x="72" y="85"/>
                    <a:pt x="77" y="8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0" name="Google Shape;1650;p138"/>
            <p:cNvSpPr/>
            <p:nvPr/>
          </p:nvSpPr>
          <p:spPr>
            <a:xfrm>
              <a:off x="5703888" y="2716213"/>
              <a:ext cx="338138" cy="1339850"/>
            </a:xfrm>
            <a:custGeom>
              <a:avLst/>
              <a:gdLst/>
              <a:ahLst/>
              <a:cxnLst/>
              <a:rect l="l" t="t" r="r" b="b"/>
              <a:pathLst>
                <a:path w="108" h="429" extrusionOk="0">
                  <a:moveTo>
                    <a:pt x="3" y="214"/>
                  </a:moveTo>
                  <a:cubicBezTo>
                    <a:pt x="3" y="214"/>
                    <a:pt x="0" y="214"/>
                    <a:pt x="0" y="214"/>
                  </a:cubicBezTo>
                  <a:cubicBezTo>
                    <a:pt x="0" y="321"/>
                    <a:pt x="88" y="409"/>
                    <a:pt x="108" y="429"/>
                  </a:cubicBezTo>
                  <a:cubicBezTo>
                    <a:pt x="108" y="427"/>
                    <a:pt x="108" y="427"/>
                    <a:pt x="108" y="427"/>
                  </a:cubicBezTo>
                  <a:cubicBezTo>
                    <a:pt x="108" y="0"/>
                    <a:pt x="108" y="0"/>
                    <a:pt x="108" y="0"/>
                  </a:cubicBezTo>
                  <a:cubicBezTo>
                    <a:pt x="88" y="20"/>
                    <a:pt x="3" y="108"/>
                    <a:pt x="3" y="2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1" name="Google Shape;1651;p138"/>
            <p:cNvSpPr/>
            <p:nvPr/>
          </p:nvSpPr>
          <p:spPr>
            <a:xfrm>
              <a:off x="4391025" y="1643063"/>
              <a:ext cx="295275" cy="430213"/>
            </a:xfrm>
            <a:custGeom>
              <a:avLst/>
              <a:gdLst/>
              <a:ahLst/>
              <a:cxnLst/>
              <a:rect l="l" t="t" r="r" b="b"/>
              <a:pathLst>
                <a:path w="95" h="138" extrusionOk="0">
                  <a:moveTo>
                    <a:pt x="87" y="138"/>
                  </a:moveTo>
                  <a:cubicBezTo>
                    <a:pt x="87" y="138"/>
                    <a:pt x="94" y="118"/>
                    <a:pt x="95" y="94"/>
                  </a:cubicBezTo>
                  <a:cubicBezTo>
                    <a:pt x="95" y="79"/>
                    <a:pt x="93" y="62"/>
                    <a:pt x="84" y="48"/>
                  </a:cubicBezTo>
                  <a:cubicBezTo>
                    <a:pt x="62" y="9"/>
                    <a:pt x="8" y="0"/>
                    <a:pt x="8" y="0"/>
                  </a:cubicBezTo>
                  <a:cubicBezTo>
                    <a:pt x="8" y="0"/>
                    <a:pt x="0" y="21"/>
                    <a:pt x="0" y="46"/>
                  </a:cubicBezTo>
                  <a:cubicBezTo>
                    <a:pt x="0" y="60"/>
                    <a:pt x="2" y="76"/>
                    <a:pt x="10" y="90"/>
                  </a:cubicBezTo>
                  <a:cubicBezTo>
                    <a:pt x="32" y="129"/>
                    <a:pt x="87" y="138"/>
                    <a:pt x="87" y="13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2" name="Google Shape;1652;p138"/>
            <p:cNvSpPr/>
            <p:nvPr/>
          </p:nvSpPr>
          <p:spPr>
            <a:xfrm>
              <a:off x="3716338" y="2163763"/>
              <a:ext cx="352425" cy="384175"/>
            </a:xfrm>
            <a:custGeom>
              <a:avLst/>
              <a:gdLst/>
              <a:ahLst/>
              <a:cxnLst/>
              <a:rect l="l" t="t" r="r" b="b"/>
              <a:pathLst>
                <a:path w="113" h="123" extrusionOk="0">
                  <a:moveTo>
                    <a:pt x="113" y="118"/>
                  </a:moveTo>
                  <a:cubicBezTo>
                    <a:pt x="113" y="118"/>
                    <a:pt x="113" y="115"/>
                    <a:pt x="113" y="109"/>
                  </a:cubicBezTo>
                  <a:cubicBezTo>
                    <a:pt x="113" y="92"/>
                    <a:pt x="110" y="55"/>
                    <a:pt x="87" y="31"/>
                  </a:cubicBezTo>
                  <a:cubicBezTo>
                    <a:pt x="55" y="0"/>
                    <a:pt x="0" y="5"/>
                    <a:pt x="0" y="5"/>
                  </a:cubicBezTo>
                  <a:cubicBezTo>
                    <a:pt x="0" y="5"/>
                    <a:pt x="0" y="8"/>
                    <a:pt x="0" y="14"/>
                  </a:cubicBezTo>
                  <a:cubicBezTo>
                    <a:pt x="0" y="31"/>
                    <a:pt x="3" y="68"/>
                    <a:pt x="26" y="92"/>
                  </a:cubicBezTo>
                  <a:cubicBezTo>
                    <a:pt x="57" y="123"/>
                    <a:pt x="113" y="118"/>
                    <a:pt x="113" y="1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3" name="Google Shape;1653;p138"/>
            <p:cNvSpPr/>
            <p:nvPr/>
          </p:nvSpPr>
          <p:spPr>
            <a:xfrm>
              <a:off x="3182938" y="2828925"/>
              <a:ext cx="430213" cy="368300"/>
            </a:xfrm>
            <a:custGeom>
              <a:avLst/>
              <a:gdLst/>
              <a:ahLst/>
              <a:cxnLst/>
              <a:rect l="l" t="t" r="r" b="b"/>
              <a:pathLst>
                <a:path w="138" h="118" extrusionOk="0">
                  <a:moveTo>
                    <a:pt x="138" y="96"/>
                  </a:moveTo>
                  <a:cubicBezTo>
                    <a:pt x="138" y="96"/>
                    <a:pt x="138" y="96"/>
                    <a:pt x="138" y="96"/>
                  </a:cubicBezTo>
                  <a:cubicBezTo>
                    <a:pt x="137" y="90"/>
                    <a:pt x="126" y="43"/>
                    <a:pt x="90" y="22"/>
                  </a:cubicBezTo>
                  <a:cubicBezTo>
                    <a:pt x="52" y="0"/>
                    <a:pt x="0" y="22"/>
                    <a:pt x="0" y="22"/>
                  </a:cubicBezTo>
                  <a:cubicBezTo>
                    <a:pt x="0" y="22"/>
                    <a:pt x="0" y="22"/>
                    <a:pt x="0" y="22"/>
                  </a:cubicBezTo>
                  <a:cubicBezTo>
                    <a:pt x="0" y="22"/>
                    <a:pt x="9" y="74"/>
                    <a:pt x="47" y="96"/>
                  </a:cubicBezTo>
                  <a:cubicBezTo>
                    <a:pt x="86" y="118"/>
                    <a:pt x="138" y="96"/>
                    <a:pt x="138" y="9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4" name="Google Shape;1654;p138"/>
            <p:cNvSpPr/>
            <p:nvPr/>
          </p:nvSpPr>
          <p:spPr>
            <a:xfrm>
              <a:off x="2846388" y="3597275"/>
              <a:ext cx="479425" cy="327025"/>
            </a:xfrm>
            <a:custGeom>
              <a:avLst/>
              <a:gdLst/>
              <a:ahLst/>
              <a:cxnLst/>
              <a:rect l="l" t="t" r="r" b="b"/>
              <a:pathLst>
                <a:path w="154" h="105" extrusionOk="0">
                  <a:moveTo>
                    <a:pt x="88" y="11"/>
                  </a:moveTo>
                  <a:cubicBezTo>
                    <a:pt x="48" y="0"/>
                    <a:pt x="6" y="28"/>
                    <a:pt x="0" y="31"/>
                  </a:cubicBezTo>
                  <a:cubicBezTo>
                    <a:pt x="0" y="31"/>
                    <a:pt x="0" y="31"/>
                    <a:pt x="0" y="31"/>
                  </a:cubicBezTo>
                  <a:cubicBezTo>
                    <a:pt x="0" y="31"/>
                    <a:pt x="23" y="82"/>
                    <a:pt x="66" y="93"/>
                  </a:cubicBezTo>
                  <a:cubicBezTo>
                    <a:pt x="108" y="105"/>
                    <a:pt x="154" y="73"/>
                    <a:pt x="154" y="73"/>
                  </a:cubicBezTo>
                  <a:cubicBezTo>
                    <a:pt x="154" y="73"/>
                    <a:pt x="154" y="72"/>
                    <a:pt x="153" y="72"/>
                  </a:cubicBezTo>
                  <a:cubicBezTo>
                    <a:pt x="150" y="64"/>
                    <a:pt x="127" y="21"/>
                    <a:pt x="88" y="1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5" name="Google Shape;1655;p138"/>
            <p:cNvSpPr/>
            <p:nvPr/>
          </p:nvSpPr>
          <p:spPr>
            <a:xfrm>
              <a:off x="2730500" y="4437063"/>
              <a:ext cx="500063" cy="268288"/>
            </a:xfrm>
            <a:custGeom>
              <a:avLst/>
              <a:gdLst/>
              <a:ahLst/>
              <a:cxnLst/>
              <a:rect l="l" t="t" r="r" b="b"/>
              <a:pathLst>
                <a:path w="160" h="86" extrusionOk="0">
                  <a:moveTo>
                    <a:pt x="80" y="86"/>
                  </a:moveTo>
                  <a:cubicBezTo>
                    <a:pt x="124" y="86"/>
                    <a:pt x="160" y="43"/>
                    <a:pt x="160" y="43"/>
                  </a:cubicBezTo>
                  <a:cubicBezTo>
                    <a:pt x="160" y="43"/>
                    <a:pt x="159" y="42"/>
                    <a:pt x="158" y="42"/>
                  </a:cubicBezTo>
                  <a:cubicBezTo>
                    <a:pt x="152" y="35"/>
                    <a:pt x="119" y="0"/>
                    <a:pt x="80" y="0"/>
                  </a:cubicBezTo>
                  <a:cubicBezTo>
                    <a:pt x="40" y="0"/>
                    <a:pt x="8" y="35"/>
                    <a:pt x="1" y="42"/>
                  </a:cubicBezTo>
                  <a:cubicBezTo>
                    <a:pt x="1" y="42"/>
                    <a:pt x="0" y="43"/>
                    <a:pt x="0" y="43"/>
                  </a:cubicBezTo>
                  <a:cubicBezTo>
                    <a:pt x="0" y="43"/>
                    <a:pt x="36" y="86"/>
                    <a:pt x="80" y="8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6" name="Google Shape;1656;p138"/>
            <p:cNvSpPr/>
            <p:nvPr/>
          </p:nvSpPr>
          <p:spPr>
            <a:xfrm>
              <a:off x="2846388" y="5219700"/>
              <a:ext cx="479425" cy="325438"/>
            </a:xfrm>
            <a:custGeom>
              <a:avLst/>
              <a:gdLst/>
              <a:ahLst/>
              <a:cxnLst/>
              <a:rect l="l" t="t" r="r" b="b"/>
              <a:pathLst>
                <a:path w="154" h="104" extrusionOk="0">
                  <a:moveTo>
                    <a:pt x="66" y="10"/>
                  </a:moveTo>
                  <a:cubicBezTo>
                    <a:pt x="29" y="20"/>
                    <a:pt x="7" y="59"/>
                    <a:pt x="1" y="69"/>
                  </a:cubicBezTo>
                  <a:cubicBezTo>
                    <a:pt x="0" y="71"/>
                    <a:pt x="0" y="72"/>
                    <a:pt x="0" y="72"/>
                  </a:cubicBezTo>
                  <a:cubicBezTo>
                    <a:pt x="0" y="72"/>
                    <a:pt x="45" y="104"/>
                    <a:pt x="88" y="93"/>
                  </a:cubicBezTo>
                  <a:cubicBezTo>
                    <a:pt x="130" y="81"/>
                    <a:pt x="154" y="31"/>
                    <a:pt x="154" y="31"/>
                  </a:cubicBezTo>
                  <a:cubicBezTo>
                    <a:pt x="154" y="31"/>
                    <a:pt x="153" y="30"/>
                    <a:pt x="152" y="30"/>
                  </a:cubicBezTo>
                  <a:cubicBezTo>
                    <a:pt x="145" y="25"/>
                    <a:pt x="104" y="0"/>
                    <a:pt x="66"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7" name="Google Shape;1657;p138"/>
            <p:cNvSpPr/>
            <p:nvPr/>
          </p:nvSpPr>
          <p:spPr>
            <a:xfrm>
              <a:off x="5051425" y="2260600"/>
              <a:ext cx="584200" cy="911225"/>
            </a:xfrm>
            <a:custGeom>
              <a:avLst/>
              <a:gdLst/>
              <a:ahLst/>
              <a:cxnLst/>
              <a:rect l="l" t="t" r="r" b="b"/>
              <a:pathLst>
                <a:path w="187" h="292" extrusionOk="0">
                  <a:moveTo>
                    <a:pt x="171" y="110"/>
                  </a:moveTo>
                  <a:cubicBezTo>
                    <a:pt x="135" y="30"/>
                    <a:pt x="27" y="0"/>
                    <a:pt x="27" y="0"/>
                  </a:cubicBezTo>
                  <a:cubicBezTo>
                    <a:pt x="27" y="0"/>
                    <a:pt x="0" y="56"/>
                    <a:pt x="2" y="119"/>
                  </a:cubicBezTo>
                  <a:cubicBezTo>
                    <a:pt x="2" y="127"/>
                    <a:pt x="3" y="135"/>
                    <a:pt x="4" y="142"/>
                  </a:cubicBezTo>
                  <a:cubicBezTo>
                    <a:pt x="6" y="156"/>
                    <a:pt x="10" y="169"/>
                    <a:pt x="16" y="181"/>
                  </a:cubicBezTo>
                  <a:cubicBezTo>
                    <a:pt x="52" y="262"/>
                    <a:pt x="160" y="292"/>
                    <a:pt x="160" y="292"/>
                  </a:cubicBezTo>
                  <a:cubicBezTo>
                    <a:pt x="160" y="292"/>
                    <a:pt x="187" y="235"/>
                    <a:pt x="185" y="173"/>
                  </a:cubicBezTo>
                  <a:cubicBezTo>
                    <a:pt x="185" y="163"/>
                    <a:pt x="183" y="153"/>
                    <a:pt x="182" y="144"/>
                  </a:cubicBezTo>
                  <a:cubicBezTo>
                    <a:pt x="179" y="132"/>
                    <a:pt x="176" y="121"/>
                    <a:pt x="171" y="1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8" name="Google Shape;1658;p138"/>
            <p:cNvSpPr/>
            <p:nvPr/>
          </p:nvSpPr>
          <p:spPr>
            <a:xfrm>
              <a:off x="3813175" y="3440113"/>
              <a:ext cx="936625" cy="693738"/>
            </a:xfrm>
            <a:custGeom>
              <a:avLst/>
              <a:gdLst/>
              <a:ahLst/>
              <a:cxnLst/>
              <a:rect l="l" t="t" r="r" b="b"/>
              <a:pathLst>
                <a:path w="300" h="222" extrusionOk="0">
                  <a:moveTo>
                    <a:pt x="180" y="30"/>
                  </a:moveTo>
                  <a:cubicBezTo>
                    <a:pt x="99" y="0"/>
                    <a:pt x="5" y="51"/>
                    <a:pt x="0" y="54"/>
                  </a:cubicBezTo>
                  <a:cubicBezTo>
                    <a:pt x="0" y="54"/>
                    <a:pt x="0" y="54"/>
                    <a:pt x="0" y="54"/>
                  </a:cubicBezTo>
                  <a:cubicBezTo>
                    <a:pt x="0" y="54"/>
                    <a:pt x="37" y="160"/>
                    <a:pt x="120" y="191"/>
                  </a:cubicBezTo>
                  <a:cubicBezTo>
                    <a:pt x="203" y="222"/>
                    <a:pt x="300" y="167"/>
                    <a:pt x="300" y="167"/>
                  </a:cubicBezTo>
                  <a:cubicBezTo>
                    <a:pt x="300" y="167"/>
                    <a:pt x="299" y="166"/>
                    <a:pt x="299" y="165"/>
                  </a:cubicBezTo>
                  <a:cubicBezTo>
                    <a:pt x="294" y="153"/>
                    <a:pt x="257" y="59"/>
                    <a:pt x="180" y="3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59" name="Google Shape;1659;p138"/>
            <p:cNvSpPr/>
            <p:nvPr/>
          </p:nvSpPr>
          <p:spPr>
            <a:xfrm>
              <a:off x="3825875" y="4941888"/>
              <a:ext cx="911225" cy="711200"/>
            </a:xfrm>
            <a:custGeom>
              <a:avLst/>
              <a:gdLst/>
              <a:ahLst/>
              <a:cxnLst/>
              <a:rect l="l" t="t" r="r" b="b"/>
              <a:pathLst>
                <a:path w="292" h="228" extrusionOk="0">
                  <a:moveTo>
                    <a:pt x="111" y="35"/>
                  </a:moveTo>
                  <a:cubicBezTo>
                    <a:pt x="39" y="68"/>
                    <a:pt x="7" y="158"/>
                    <a:pt x="1" y="177"/>
                  </a:cubicBezTo>
                  <a:cubicBezTo>
                    <a:pt x="1" y="179"/>
                    <a:pt x="0" y="180"/>
                    <a:pt x="0" y="180"/>
                  </a:cubicBezTo>
                  <a:cubicBezTo>
                    <a:pt x="0" y="180"/>
                    <a:pt x="101" y="228"/>
                    <a:pt x="181" y="192"/>
                  </a:cubicBezTo>
                  <a:cubicBezTo>
                    <a:pt x="262" y="155"/>
                    <a:pt x="292" y="47"/>
                    <a:pt x="292" y="47"/>
                  </a:cubicBezTo>
                  <a:cubicBezTo>
                    <a:pt x="292" y="47"/>
                    <a:pt x="291" y="47"/>
                    <a:pt x="291" y="47"/>
                  </a:cubicBezTo>
                  <a:cubicBezTo>
                    <a:pt x="282" y="43"/>
                    <a:pt x="187" y="0"/>
                    <a:pt x="111" y="3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0" name="Google Shape;1660;p138"/>
            <p:cNvSpPr/>
            <p:nvPr/>
          </p:nvSpPr>
          <p:spPr>
            <a:xfrm>
              <a:off x="4805363" y="3184525"/>
              <a:ext cx="968375" cy="1049338"/>
            </a:xfrm>
            <a:custGeom>
              <a:avLst/>
              <a:gdLst/>
              <a:ahLst/>
              <a:cxnLst/>
              <a:rect l="l" t="t" r="r" b="b"/>
              <a:pathLst>
                <a:path w="310" h="336" extrusionOk="0">
                  <a:moveTo>
                    <a:pt x="1" y="13"/>
                  </a:moveTo>
                  <a:cubicBezTo>
                    <a:pt x="1" y="13"/>
                    <a:pt x="0" y="22"/>
                    <a:pt x="0" y="38"/>
                  </a:cubicBezTo>
                  <a:cubicBezTo>
                    <a:pt x="1" y="84"/>
                    <a:pt x="9" y="186"/>
                    <a:pt x="73" y="251"/>
                  </a:cubicBezTo>
                  <a:cubicBezTo>
                    <a:pt x="158" y="336"/>
                    <a:pt x="310" y="323"/>
                    <a:pt x="310" y="323"/>
                  </a:cubicBezTo>
                  <a:cubicBezTo>
                    <a:pt x="310" y="323"/>
                    <a:pt x="310" y="313"/>
                    <a:pt x="310" y="298"/>
                  </a:cubicBezTo>
                  <a:cubicBezTo>
                    <a:pt x="310" y="251"/>
                    <a:pt x="301" y="149"/>
                    <a:pt x="238" y="85"/>
                  </a:cubicBezTo>
                  <a:cubicBezTo>
                    <a:pt x="153" y="0"/>
                    <a:pt x="1" y="13"/>
                    <a:pt x="1" y="1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1" name="Google Shape;1661;p138"/>
            <p:cNvSpPr/>
            <p:nvPr/>
          </p:nvSpPr>
          <p:spPr>
            <a:xfrm>
              <a:off x="4268788" y="4146550"/>
              <a:ext cx="1360488" cy="730250"/>
            </a:xfrm>
            <a:custGeom>
              <a:avLst/>
              <a:gdLst/>
              <a:ahLst/>
              <a:cxnLst/>
              <a:rect l="l" t="t" r="r" b="b"/>
              <a:pathLst>
                <a:path w="436" h="234" extrusionOk="0">
                  <a:moveTo>
                    <a:pt x="218" y="0"/>
                  </a:moveTo>
                  <a:cubicBezTo>
                    <a:pt x="104" y="0"/>
                    <a:pt x="12" y="103"/>
                    <a:pt x="1" y="116"/>
                  </a:cubicBezTo>
                  <a:cubicBezTo>
                    <a:pt x="0" y="116"/>
                    <a:pt x="0" y="117"/>
                    <a:pt x="0" y="117"/>
                  </a:cubicBezTo>
                  <a:cubicBezTo>
                    <a:pt x="0" y="117"/>
                    <a:pt x="97" y="234"/>
                    <a:pt x="218" y="234"/>
                  </a:cubicBezTo>
                  <a:cubicBezTo>
                    <a:pt x="338" y="234"/>
                    <a:pt x="436" y="117"/>
                    <a:pt x="436" y="117"/>
                  </a:cubicBezTo>
                  <a:cubicBezTo>
                    <a:pt x="436" y="117"/>
                    <a:pt x="435" y="116"/>
                    <a:pt x="434" y="116"/>
                  </a:cubicBezTo>
                  <a:cubicBezTo>
                    <a:pt x="424" y="103"/>
                    <a:pt x="331" y="0"/>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2" name="Google Shape;1662;p138"/>
            <p:cNvSpPr/>
            <p:nvPr/>
          </p:nvSpPr>
          <p:spPr>
            <a:xfrm>
              <a:off x="4786313" y="4795838"/>
              <a:ext cx="968375" cy="1050925"/>
            </a:xfrm>
            <a:custGeom>
              <a:avLst/>
              <a:gdLst/>
              <a:ahLst/>
              <a:cxnLst/>
              <a:rect l="l" t="t" r="r" b="b"/>
              <a:pathLst>
                <a:path w="310" h="337" extrusionOk="0">
                  <a:moveTo>
                    <a:pt x="310" y="36"/>
                  </a:moveTo>
                  <a:cubicBezTo>
                    <a:pt x="310" y="22"/>
                    <a:pt x="309" y="14"/>
                    <a:pt x="309" y="14"/>
                  </a:cubicBezTo>
                  <a:cubicBezTo>
                    <a:pt x="309" y="14"/>
                    <a:pt x="158" y="0"/>
                    <a:pt x="72" y="86"/>
                  </a:cubicBezTo>
                  <a:cubicBezTo>
                    <a:pt x="9" y="150"/>
                    <a:pt x="0" y="251"/>
                    <a:pt x="0" y="298"/>
                  </a:cubicBezTo>
                  <a:cubicBezTo>
                    <a:pt x="0" y="313"/>
                    <a:pt x="1" y="323"/>
                    <a:pt x="1" y="323"/>
                  </a:cubicBezTo>
                  <a:cubicBezTo>
                    <a:pt x="1" y="323"/>
                    <a:pt x="152" y="337"/>
                    <a:pt x="237" y="251"/>
                  </a:cubicBezTo>
                  <a:cubicBezTo>
                    <a:pt x="252" y="236"/>
                    <a:pt x="264" y="219"/>
                    <a:pt x="274" y="201"/>
                  </a:cubicBezTo>
                  <a:cubicBezTo>
                    <a:pt x="279" y="190"/>
                    <a:pt x="284" y="179"/>
                    <a:pt x="288" y="168"/>
                  </a:cubicBezTo>
                  <a:cubicBezTo>
                    <a:pt x="307" y="117"/>
                    <a:pt x="310" y="65"/>
                    <a:pt x="310" y="3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3" name="Google Shape;1663;p138"/>
            <p:cNvSpPr/>
            <p:nvPr/>
          </p:nvSpPr>
          <p:spPr>
            <a:xfrm>
              <a:off x="5741988" y="1801813"/>
              <a:ext cx="300038" cy="646113"/>
            </a:xfrm>
            <a:custGeom>
              <a:avLst/>
              <a:gdLst/>
              <a:ahLst/>
              <a:cxnLst/>
              <a:rect l="l" t="t" r="r" b="b"/>
              <a:pathLst>
                <a:path w="96" h="207" extrusionOk="0">
                  <a:moveTo>
                    <a:pt x="96" y="207"/>
                  </a:moveTo>
                  <a:cubicBezTo>
                    <a:pt x="96" y="1"/>
                    <a:pt x="96" y="1"/>
                    <a:pt x="96" y="1"/>
                  </a:cubicBezTo>
                  <a:cubicBezTo>
                    <a:pt x="96" y="0"/>
                    <a:pt x="96" y="0"/>
                    <a:pt x="96" y="0"/>
                  </a:cubicBezTo>
                  <a:cubicBezTo>
                    <a:pt x="48" y="2"/>
                    <a:pt x="0" y="48"/>
                    <a:pt x="0" y="103"/>
                  </a:cubicBezTo>
                  <a:cubicBezTo>
                    <a:pt x="0" y="104"/>
                    <a:pt x="0" y="104"/>
                    <a:pt x="0" y="104"/>
                  </a:cubicBezTo>
                  <a:cubicBezTo>
                    <a:pt x="0" y="159"/>
                    <a:pt x="48" y="205"/>
                    <a:pt x="96" y="20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4" name="Google Shape;1664;p138"/>
            <p:cNvSpPr/>
            <p:nvPr/>
          </p:nvSpPr>
          <p:spPr>
            <a:xfrm>
              <a:off x="4071938" y="2476500"/>
              <a:ext cx="649288" cy="711200"/>
            </a:xfrm>
            <a:custGeom>
              <a:avLst/>
              <a:gdLst/>
              <a:ahLst/>
              <a:cxnLst/>
              <a:rect l="l" t="t" r="r" b="b"/>
              <a:pathLst>
                <a:path w="208" h="228" extrusionOk="0">
                  <a:moveTo>
                    <a:pt x="31" y="188"/>
                  </a:moveTo>
                  <a:cubicBezTo>
                    <a:pt x="71" y="228"/>
                    <a:pt x="137" y="228"/>
                    <a:pt x="177" y="188"/>
                  </a:cubicBezTo>
                  <a:cubicBezTo>
                    <a:pt x="197" y="167"/>
                    <a:pt x="208" y="141"/>
                    <a:pt x="208" y="114"/>
                  </a:cubicBezTo>
                  <a:cubicBezTo>
                    <a:pt x="208" y="100"/>
                    <a:pt x="205" y="86"/>
                    <a:pt x="199" y="73"/>
                  </a:cubicBezTo>
                  <a:cubicBezTo>
                    <a:pt x="194" y="61"/>
                    <a:pt x="187" y="50"/>
                    <a:pt x="177" y="40"/>
                  </a:cubicBezTo>
                  <a:cubicBezTo>
                    <a:pt x="137" y="0"/>
                    <a:pt x="71" y="0"/>
                    <a:pt x="31" y="40"/>
                  </a:cubicBezTo>
                  <a:cubicBezTo>
                    <a:pt x="21" y="50"/>
                    <a:pt x="14" y="61"/>
                    <a:pt x="9" y="73"/>
                  </a:cubicBezTo>
                  <a:cubicBezTo>
                    <a:pt x="3" y="86"/>
                    <a:pt x="0" y="100"/>
                    <a:pt x="0" y="114"/>
                  </a:cubicBezTo>
                  <a:cubicBezTo>
                    <a:pt x="0" y="141"/>
                    <a:pt x="11" y="167"/>
                    <a:pt x="31" y="18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5" name="Google Shape;1665;p138"/>
            <p:cNvSpPr/>
            <p:nvPr/>
          </p:nvSpPr>
          <p:spPr>
            <a:xfrm>
              <a:off x="3370263" y="4214813"/>
              <a:ext cx="646113" cy="649288"/>
            </a:xfrm>
            <a:custGeom>
              <a:avLst/>
              <a:gdLst/>
              <a:ahLst/>
              <a:cxnLst/>
              <a:rect l="l" t="t" r="r" b="b"/>
              <a:pathLst>
                <a:path w="207" h="208" extrusionOk="0">
                  <a:moveTo>
                    <a:pt x="103" y="0"/>
                  </a:moveTo>
                  <a:cubicBezTo>
                    <a:pt x="47" y="0"/>
                    <a:pt x="1" y="46"/>
                    <a:pt x="0" y="103"/>
                  </a:cubicBezTo>
                  <a:cubicBezTo>
                    <a:pt x="0" y="103"/>
                    <a:pt x="0" y="104"/>
                    <a:pt x="0" y="104"/>
                  </a:cubicBezTo>
                  <a:cubicBezTo>
                    <a:pt x="0" y="162"/>
                    <a:pt x="46" y="208"/>
                    <a:pt x="103" y="208"/>
                  </a:cubicBezTo>
                  <a:cubicBezTo>
                    <a:pt x="161" y="208"/>
                    <a:pt x="207" y="162"/>
                    <a:pt x="207" y="104"/>
                  </a:cubicBezTo>
                  <a:cubicBezTo>
                    <a:pt x="207" y="104"/>
                    <a:pt x="207" y="103"/>
                    <a:pt x="207" y="103"/>
                  </a:cubicBezTo>
                  <a:cubicBezTo>
                    <a:pt x="206" y="46"/>
                    <a:pt x="160" y="0"/>
                    <a:pt x="10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6" name="Google Shape;1666;p138"/>
            <p:cNvSpPr/>
            <p:nvPr/>
          </p:nvSpPr>
          <p:spPr>
            <a:xfrm>
              <a:off x="5935663" y="4440238"/>
              <a:ext cx="106363" cy="277813"/>
            </a:xfrm>
            <a:custGeom>
              <a:avLst/>
              <a:gdLst/>
              <a:ahLst/>
              <a:cxnLst/>
              <a:rect l="l" t="t" r="r" b="b"/>
              <a:pathLst>
                <a:path w="34" h="89" extrusionOk="0">
                  <a:moveTo>
                    <a:pt x="11" y="13"/>
                  </a:moveTo>
                  <a:cubicBezTo>
                    <a:pt x="3" y="21"/>
                    <a:pt x="2" y="32"/>
                    <a:pt x="1" y="43"/>
                  </a:cubicBezTo>
                  <a:cubicBezTo>
                    <a:pt x="1" y="55"/>
                    <a:pt x="0" y="67"/>
                    <a:pt x="9" y="76"/>
                  </a:cubicBezTo>
                  <a:cubicBezTo>
                    <a:pt x="18" y="84"/>
                    <a:pt x="34" y="88"/>
                    <a:pt x="34" y="89"/>
                  </a:cubicBezTo>
                  <a:cubicBezTo>
                    <a:pt x="34" y="86"/>
                    <a:pt x="34" y="86"/>
                    <a:pt x="34" y="86"/>
                  </a:cubicBezTo>
                  <a:cubicBezTo>
                    <a:pt x="34" y="0"/>
                    <a:pt x="34" y="0"/>
                    <a:pt x="34" y="0"/>
                  </a:cubicBezTo>
                  <a:cubicBezTo>
                    <a:pt x="34" y="0"/>
                    <a:pt x="19" y="5"/>
                    <a:pt x="11" y="1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7" name="Google Shape;1667;p138"/>
            <p:cNvSpPr/>
            <p:nvPr/>
          </p:nvSpPr>
          <p:spPr>
            <a:xfrm flipH="1">
              <a:off x="0" y="6068449"/>
              <a:ext cx="12192000" cy="787544"/>
            </a:xfrm>
            <a:custGeom>
              <a:avLst/>
              <a:gdLst/>
              <a:ahLst/>
              <a:cxnLst/>
              <a:rect l="l" t="t" r="r" b="b"/>
              <a:pathLst>
                <a:path w="3200" h="762" extrusionOk="0">
                  <a:moveTo>
                    <a:pt x="0" y="29"/>
                  </a:moveTo>
                  <a:cubicBezTo>
                    <a:pt x="0" y="29"/>
                    <a:pt x="662" y="0"/>
                    <a:pt x="1413" y="352"/>
                  </a:cubicBezTo>
                  <a:cubicBezTo>
                    <a:pt x="2164" y="705"/>
                    <a:pt x="3200" y="545"/>
                    <a:pt x="3200" y="545"/>
                  </a:cubicBezTo>
                  <a:cubicBezTo>
                    <a:pt x="3200" y="762"/>
                    <a:pt x="3200" y="762"/>
                    <a:pt x="3200" y="762"/>
                  </a:cubicBezTo>
                  <a:cubicBezTo>
                    <a:pt x="0" y="762"/>
                    <a:pt x="0" y="762"/>
                    <a:pt x="0" y="762"/>
                  </a:cubicBezTo>
                  <a:lnTo>
                    <a:pt x="0" y="29"/>
                  </a:lnTo>
                  <a:close/>
                </a:path>
              </a:pathLst>
            </a:custGeom>
            <a:solidFill>
              <a:srgbClr val="DDBD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8" name="Google Shape;1668;p138"/>
            <p:cNvSpPr/>
            <p:nvPr/>
          </p:nvSpPr>
          <p:spPr>
            <a:xfrm flipH="1">
              <a:off x="0" y="6013927"/>
              <a:ext cx="12192000" cy="894817"/>
            </a:xfrm>
            <a:custGeom>
              <a:avLst/>
              <a:gdLst/>
              <a:ahLst/>
              <a:cxnLst/>
              <a:rect l="l" t="t" r="r" b="b"/>
              <a:pathLst>
                <a:path w="3200" h="423" extrusionOk="0">
                  <a:moveTo>
                    <a:pt x="3200" y="66"/>
                  </a:moveTo>
                  <a:cubicBezTo>
                    <a:pt x="3200" y="66"/>
                    <a:pt x="2831" y="0"/>
                    <a:pt x="1743" y="212"/>
                  </a:cubicBezTo>
                  <a:cubicBezTo>
                    <a:pt x="655" y="423"/>
                    <a:pt x="0" y="175"/>
                    <a:pt x="0" y="175"/>
                  </a:cubicBezTo>
                  <a:cubicBezTo>
                    <a:pt x="0" y="404"/>
                    <a:pt x="0" y="404"/>
                    <a:pt x="0" y="404"/>
                  </a:cubicBezTo>
                  <a:cubicBezTo>
                    <a:pt x="3200" y="404"/>
                    <a:pt x="3200" y="404"/>
                    <a:pt x="3200" y="404"/>
                  </a:cubicBezTo>
                  <a:lnTo>
                    <a:pt x="3200" y="66"/>
                  </a:lnTo>
                  <a:close/>
                </a:path>
              </a:pathLst>
            </a:custGeom>
            <a:solidFill>
              <a:srgbClr val="37241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69" name="Google Shape;1669;p138"/>
            <p:cNvSpPr/>
            <p:nvPr/>
          </p:nvSpPr>
          <p:spPr>
            <a:xfrm>
              <a:off x="5122863" y="1196261"/>
              <a:ext cx="295275" cy="430213"/>
            </a:xfrm>
            <a:custGeom>
              <a:avLst/>
              <a:gdLst/>
              <a:ahLst/>
              <a:cxnLst/>
              <a:rect l="l" t="t" r="r" b="b"/>
              <a:pathLst>
                <a:path w="95" h="138" extrusionOk="0">
                  <a:moveTo>
                    <a:pt x="87" y="138"/>
                  </a:moveTo>
                  <a:cubicBezTo>
                    <a:pt x="87" y="138"/>
                    <a:pt x="94" y="118"/>
                    <a:pt x="95" y="94"/>
                  </a:cubicBezTo>
                  <a:cubicBezTo>
                    <a:pt x="95" y="79"/>
                    <a:pt x="93" y="62"/>
                    <a:pt x="84" y="48"/>
                  </a:cubicBezTo>
                  <a:cubicBezTo>
                    <a:pt x="62" y="9"/>
                    <a:pt x="8" y="0"/>
                    <a:pt x="8" y="0"/>
                  </a:cubicBezTo>
                  <a:cubicBezTo>
                    <a:pt x="8" y="0"/>
                    <a:pt x="0" y="21"/>
                    <a:pt x="0" y="46"/>
                  </a:cubicBezTo>
                  <a:cubicBezTo>
                    <a:pt x="0" y="60"/>
                    <a:pt x="2" y="76"/>
                    <a:pt x="10" y="90"/>
                  </a:cubicBezTo>
                  <a:cubicBezTo>
                    <a:pt x="32" y="129"/>
                    <a:pt x="87" y="138"/>
                    <a:pt x="87" y="13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70" name="Google Shape;1670;p138"/>
            <p:cNvSpPr/>
            <p:nvPr/>
          </p:nvSpPr>
          <p:spPr>
            <a:xfrm>
              <a:off x="6827838" y="1223374"/>
              <a:ext cx="368300" cy="430213"/>
            </a:xfrm>
            <a:custGeom>
              <a:avLst/>
              <a:gdLst/>
              <a:ahLst/>
              <a:cxnLst/>
              <a:rect l="l" t="t" r="r" b="b"/>
              <a:pathLst>
                <a:path w="118" h="138" extrusionOk="0">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671" name="Google Shape;1671;p138"/>
            <p:cNvSpPr/>
            <p:nvPr/>
          </p:nvSpPr>
          <p:spPr>
            <a:xfrm rot="-1905121">
              <a:off x="5918288" y="1104583"/>
              <a:ext cx="368300" cy="430213"/>
            </a:xfrm>
            <a:custGeom>
              <a:avLst/>
              <a:gdLst/>
              <a:ahLst/>
              <a:cxnLst/>
              <a:rect l="l" t="t" r="r" b="b"/>
              <a:pathLst>
                <a:path w="118" h="138" extrusionOk="0">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sp>
        <p:nvSpPr>
          <p:cNvPr id="1672" name="Google Shape;1672;p138"/>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RESOURCES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1"/>
                                        </p:tgtEl>
                                        <p:attrNameLst>
                                          <p:attrName>style.visibility</p:attrName>
                                        </p:attrNameLst>
                                      </p:cBhvr>
                                      <p:to>
                                        <p:strVal val="visible"/>
                                      </p:to>
                                    </p:set>
                                    <p:animEffect transition="in" filter="fade">
                                      <p:cBhvr>
                                        <p:cTn id="7" dur="500"/>
                                        <p:tgtEl>
                                          <p:spTgt spid="1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grpSp>
        <p:nvGrpSpPr>
          <p:cNvPr id="1677" name="Google Shape;1677;p139"/>
          <p:cNvGrpSpPr/>
          <p:nvPr/>
        </p:nvGrpSpPr>
        <p:grpSpPr>
          <a:xfrm>
            <a:off x="2888293" y="2919275"/>
            <a:ext cx="6415414" cy="1019451"/>
            <a:chOff x="746837" y="3647550"/>
            <a:chExt cx="6415414" cy="1019451"/>
          </a:xfrm>
        </p:grpSpPr>
        <p:grpSp>
          <p:nvGrpSpPr>
            <p:cNvPr id="1678" name="Google Shape;1678;p139"/>
            <p:cNvGrpSpPr/>
            <p:nvPr/>
          </p:nvGrpSpPr>
          <p:grpSpPr>
            <a:xfrm>
              <a:off x="746837" y="3647550"/>
              <a:ext cx="962815" cy="1019451"/>
              <a:chOff x="746837" y="3647550"/>
              <a:chExt cx="962815" cy="1019451"/>
            </a:xfrm>
          </p:grpSpPr>
          <p:grpSp>
            <p:nvGrpSpPr>
              <p:cNvPr id="1679" name="Google Shape;1679;p139"/>
              <p:cNvGrpSpPr/>
              <p:nvPr/>
            </p:nvGrpSpPr>
            <p:grpSpPr>
              <a:xfrm>
                <a:off x="746837" y="3647550"/>
                <a:ext cx="962815" cy="1019451"/>
                <a:chOff x="1664677" y="1949380"/>
                <a:chExt cx="1195754" cy="1266093"/>
              </a:xfrm>
            </p:grpSpPr>
            <p:sp>
              <p:nvSpPr>
                <p:cNvPr id="1680" name="Google Shape;1680;p139"/>
                <p:cNvSpPr/>
                <p:nvPr/>
              </p:nvSpPr>
              <p:spPr>
                <a:xfrm>
                  <a:off x="1664677" y="2019719"/>
                  <a:ext cx="1195754" cy="1195754"/>
                </a:xfrm>
                <a:prstGeom prst="roundRect">
                  <a:avLst>
                    <a:gd name="adj" fmla="val 16667"/>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81" name="Google Shape;1681;p139"/>
                <p:cNvSpPr/>
                <p:nvPr/>
              </p:nvSpPr>
              <p:spPr>
                <a:xfrm>
                  <a:off x="1664677" y="1949380"/>
                  <a:ext cx="1195754" cy="1195754"/>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682" name="Google Shape;1682;p139"/>
              <p:cNvSpPr txBox="1"/>
              <p:nvPr/>
            </p:nvSpPr>
            <p:spPr>
              <a:xfrm>
                <a:off x="838270" y="3963193"/>
                <a:ext cx="77579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WHAT</a:t>
                </a:r>
                <a:endParaRPr/>
              </a:p>
            </p:txBody>
          </p:sp>
        </p:grpSp>
        <p:grpSp>
          <p:nvGrpSpPr>
            <p:cNvPr id="1683" name="Google Shape;1683;p139"/>
            <p:cNvGrpSpPr/>
            <p:nvPr/>
          </p:nvGrpSpPr>
          <p:grpSpPr>
            <a:xfrm>
              <a:off x="1843519" y="3647550"/>
              <a:ext cx="962815" cy="1019451"/>
              <a:chOff x="1843519" y="3647550"/>
              <a:chExt cx="962815" cy="1019451"/>
            </a:xfrm>
          </p:grpSpPr>
          <p:grpSp>
            <p:nvGrpSpPr>
              <p:cNvPr id="1684" name="Google Shape;1684;p139"/>
              <p:cNvGrpSpPr/>
              <p:nvPr/>
            </p:nvGrpSpPr>
            <p:grpSpPr>
              <a:xfrm>
                <a:off x="1843519" y="3647550"/>
                <a:ext cx="962815" cy="1019451"/>
                <a:chOff x="1664677" y="1949380"/>
                <a:chExt cx="1195754" cy="1266093"/>
              </a:xfrm>
            </p:grpSpPr>
            <p:sp>
              <p:nvSpPr>
                <p:cNvPr id="1685" name="Google Shape;1685;p139"/>
                <p:cNvSpPr/>
                <p:nvPr/>
              </p:nvSpPr>
              <p:spPr>
                <a:xfrm>
                  <a:off x="1664677" y="2019719"/>
                  <a:ext cx="1195754" cy="1195754"/>
                </a:xfrm>
                <a:prstGeom prst="roundRect">
                  <a:avLst>
                    <a:gd name="adj" fmla="val 16667"/>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86" name="Google Shape;1686;p139"/>
                <p:cNvSpPr/>
                <p:nvPr/>
              </p:nvSpPr>
              <p:spPr>
                <a:xfrm>
                  <a:off x="1664677" y="1949380"/>
                  <a:ext cx="1195754" cy="119575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687" name="Google Shape;1687;p139"/>
              <p:cNvSpPr txBox="1"/>
              <p:nvPr/>
            </p:nvSpPr>
            <p:spPr>
              <a:xfrm>
                <a:off x="1994547" y="3963193"/>
                <a:ext cx="66075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WHY</a:t>
                </a:r>
                <a:endParaRPr/>
              </a:p>
            </p:txBody>
          </p:sp>
        </p:grpSp>
        <p:grpSp>
          <p:nvGrpSpPr>
            <p:cNvPr id="1688" name="Google Shape;1688;p139"/>
            <p:cNvGrpSpPr/>
            <p:nvPr/>
          </p:nvGrpSpPr>
          <p:grpSpPr>
            <a:xfrm>
              <a:off x="2934385" y="3647550"/>
              <a:ext cx="962815" cy="1019451"/>
              <a:chOff x="2958135" y="3647550"/>
              <a:chExt cx="962815" cy="1019451"/>
            </a:xfrm>
          </p:grpSpPr>
          <p:grpSp>
            <p:nvGrpSpPr>
              <p:cNvPr id="1689" name="Google Shape;1689;p139"/>
              <p:cNvGrpSpPr/>
              <p:nvPr/>
            </p:nvGrpSpPr>
            <p:grpSpPr>
              <a:xfrm>
                <a:off x="2958135" y="3647550"/>
                <a:ext cx="962815" cy="1019451"/>
                <a:chOff x="1664677" y="1949380"/>
                <a:chExt cx="1195754" cy="1266093"/>
              </a:xfrm>
            </p:grpSpPr>
            <p:sp>
              <p:nvSpPr>
                <p:cNvPr id="1690" name="Google Shape;1690;p139"/>
                <p:cNvSpPr/>
                <p:nvPr/>
              </p:nvSpPr>
              <p:spPr>
                <a:xfrm>
                  <a:off x="1664677" y="2019719"/>
                  <a:ext cx="1195754" cy="1195754"/>
                </a:xfrm>
                <a:prstGeom prst="roundRect">
                  <a:avLst>
                    <a:gd name="adj" fmla="val 16667"/>
                  </a:avLst>
                </a:prstGeom>
                <a:solidFill>
                  <a:srgbClr val="146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91" name="Google Shape;1691;p139"/>
                <p:cNvSpPr/>
                <p:nvPr/>
              </p:nvSpPr>
              <p:spPr>
                <a:xfrm>
                  <a:off x="1664677" y="1949380"/>
                  <a:ext cx="1195754" cy="1195754"/>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692" name="Google Shape;1692;p139"/>
              <p:cNvSpPr txBox="1"/>
              <p:nvPr/>
            </p:nvSpPr>
            <p:spPr>
              <a:xfrm>
                <a:off x="2979993" y="3963193"/>
                <a:ext cx="89479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WHERE</a:t>
                </a:r>
                <a:endParaRPr/>
              </a:p>
            </p:txBody>
          </p:sp>
        </p:grpSp>
        <p:grpSp>
          <p:nvGrpSpPr>
            <p:cNvPr id="1693" name="Google Shape;1693;p139"/>
            <p:cNvGrpSpPr/>
            <p:nvPr/>
          </p:nvGrpSpPr>
          <p:grpSpPr>
            <a:xfrm>
              <a:off x="4050954" y="3647550"/>
              <a:ext cx="962815" cy="1019451"/>
              <a:chOff x="4536225" y="3647550"/>
              <a:chExt cx="962815" cy="1019451"/>
            </a:xfrm>
          </p:grpSpPr>
          <p:grpSp>
            <p:nvGrpSpPr>
              <p:cNvPr id="1694" name="Google Shape;1694;p139"/>
              <p:cNvGrpSpPr/>
              <p:nvPr/>
            </p:nvGrpSpPr>
            <p:grpSpPr>
              <a:xfrm>
                <a:off x="4536225" y="3647550"/>
                <a:ext cx="962815" cy="1019451"/>
                <a:chOff x="1664677" y="1949380"/>
                <a:chExt cx="1195754" cy="1266093"/>
              </a:xfrm>
            </p:grpSpPr>
            <p:sp>
              <p:nvSpPr>
                <p:cNvPr id="1695" name="Google Shape;1695;p139"/>
                <p:cNvSpPr/>
                <p:nvPr/>
              </p:nvSpPr>
              <p:spPr>
                <a:xfrm>
                  <a:off x="1664677" y="2019719"/>
                  <a:ext cx="1195754" cy="1195754"/>
                </a:xfrm>
                <a:prstGeom prst="roundRect">
                  <a:avLst>
                    <a:gd name="adj" fmla="val 16667"/>
                  </a:avLst>
                </a:prstGeom>
                <a:solidFill>
                  <a:srgbClr val="7C98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696" name="Google Shape;1696;p139"/>
                <p:cNvSpPr/>
                <p:nvPr/>
              </p:nvSpPr>
              <p:spPr>
                <a:xfrm>
                  <a:off x="1664677" y="1949380"/>
                  <a:ext cx="1195754" cy="1195754"/>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697" name="Google Shape;1697;p139"/>
              <p:cNvSpPr txBox="1"/>
              <p:nvPr/>
            </p:nvSpPr>
            <p:spPr>
              <a:xfrm>
                <a:off x="4624302" y="3963193"/>
                <a:ext cx="80502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WHEN</a:t>
                </a:r>
                <a:endParaRPr/>
              </a:p>
            </p:txBody>
          </p:sp>
        </p:grpSp>
        <p:grpSp>
          <p:nvGrpSpPr>
            <p:cNvPr id="1698" name="Google Shape;1698;p139"/>
            <p:cNvGrpSpPr/>
            <p:nvPr/>
          </p:nvGrpSpPr>
          <p:grpSpPr>
            <a:xfrm>
              <a:off x="5125195" y="3647550"/>
              <a:ext cx="962815" cy="1019451"/>
              <a:chOff x="5778906" y="3647550"/>
              <a:chExt cx="962815" cy="1019451"/>
            </a:xfrm>
          </p:grpSpPr>
          <p:grpSp>
            <p:nvGrpSpPr>
              <p:cNvPr id="1699" name="Google Shape;1699;p139"/>
              <p:cNvGrpSpPr/>
              <p:nvPr/>
            </p:nvGrpSpPr>
            <p:grpSpPr>
              <a:xfrm>
                <a:off x="5778906" y="3647550"/>
                <a:ext cx="962815" cy="1019451"/>
                <a:chOff x="1664677" y="1949380"/>
                <a:chExt cx="1195754" cy="1266093"/>
              </a:xfrm>
            </p:grpSpPr>
            <p:sp>
              <p:nvSpPr>
                <p:cNvPr id="1700" name="Google Shape;1700;p139"/>
                <p:cNvSpPr/>
                <p:nvPr/>
              </p:nvSpPr>
              <p:spPr>
                <a:xfrm>
                  <a:off x="1664677" y="2019719"/>
                  <a:ext cx="1195754" cy="1195754"/>
                </a:xfrm>
                <a:prstGeom prst="roundRect">
                  <a:avLst>
                    <a:gd name="adj" fmla="val 16667"/>
                  </a:avLst>
                </a:prstGeom>
                <a:solidFill>
                  <a:srgbClr val="5F72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01" name="Google Shape;1701;p139"/>
                <p:cNvSpPr/>
                <p:nvPr/>
              </p:nvSpPr>
              <p:spPr>
                <a:xfrm>
                  <a:off x="1664677" y="1949380"/>
                  <a:ext cx="1195754" cy="1195754"/>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702" name="Google Shape;1702;p139"/>
              <p:cNvSpPr txBox="1"/>
              <p:nvPr/>
            </p:nvSpPr>
            <p:spPr>
              <a:xfrm>
                <a:off x="5925074" y="3963193"/>
                <a:ext cx="696024"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WHO</a:t>
                </a:r>
                <a:endParaRPr/>
              </a:p>
            </p:txBody>
          </p:sp>
        </p:grpSp>
        <p:grpSp>
          <p:nvGrpSpPr>
            <p:cNvPr id="1703" name="Google Shape;1703;p139"/>
            <p:cNvGrpSpPr/>
            <p:nvPr/>
          </p:nvGrpSpPr>
          <p:grpSpPr>
            <a:xfrm>
              <a:off x="6199436" y="3647550"/>
              <a:ext cx="962815" cy="1019451"/>
              <a:chOff x="7054873" y="3647550"/>
              <a:chExt cx="962815" cy="1019451"/>
            </a:xfrm>
          </p:grpSpPr>
          <p:grpSp>
            <p:nvGrpSpPr>
              <p:cNvPr id="1704" name="Google Shape;1704;p139"/>
              <p:cNvGrpSpPr/>
              <p:nvPr/>
            </p:nvGrpSpPr>
            <p:grpSpPr>
              <a:xfrm>
                <a:off x="7054873" y="3647550"/>
                <a:ext cx="962815" cy="1019451"/>
                <a:chOff x="1664677" y="1949380"/>
                <a:chExt cx="1195754" cy="1266093"/>
              </a:xfrm>
            </p:grpSpPr>
            <p:sp>
              <p:nvSpPr>
                <p:cNvPr id="1705" name="Google Shape;1705;p139"/>
                <p:cNvSpPr/>
                <p:nvPr/>
              </p:nvSpPr>
              <p:spPr>
                <a:xfrm>
                  <a:off x="1664677" y="2019719"/>
                  <a:ext cx="1195754" cy="1195754"/>
                </a:xfrm>
                <a:prstGeom prst="roundRect">
                  <a:avLst>
                    <a:gd name="adj" fmla="val 16667"/>
                  </a:avLst>
                </a:prstGeom>
                <a:solidFill>
                  <a:srgbClr val="851D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06" name="Google Shape;1706;p139"/>
                <p:cNvSpPr/>
                <p:nvPr/>
              </p:nvSpPr>
              <p:spPr>
                <a:xfrm>
                  <a:off x="1664677" y="1949380"/>
                  <a:ext cx="1195754" cy="1195754"/>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707" name="Google Shape;1707;p139"/>
              <p:cNvSpPr txBox="1"/>
              <p:nvPr/>
            </p:nvSpPr>
            <p:spPr>
              <a:xfrm>
                <a:off x="7167990" y="3963193"/>
                <a:ext cx="69320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Trebuchet MS"/>
                    <a:ea typeface="Trebuchet MS"/>
                    <a:cs typeface="Trebuchet MS"/>
                    <a:sym typeface="Trebuchet MS"/>
                  </a:rPr>
                  <a:t>HOW</a:t>
                </a:r>
                <a:endParaRPr/>
              </a:p>
            </p:txBody>
          </p:sp>
        </p:grpSp>
      </p:grpSp>
      <p:sp>
        <p:nvSpPr>
          <p:cNvPr id="1708" name="Google Shape;1708;p139"/>
          <p:cNvSpPr txBox="1">
            <a:spLocks noGrp="1"/>
          </p:cNvSpPr>
          <p:nvPr>
            <p:ph type="body" idx="1"/>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274300" tIns="34275" rIns="68575" bIns="34275" anchor="ctr" anchorCtr="0">
            <a:noAutofit/>
          </a:bodyPr>
          <a:lstStyle/>
          <a:p>
            <a:pPr marL="0" lvl="0" indent="0" algn="l" rtl="0">
              <a:spcBef>
                <a:spcPts val="0"/>
              </a:spcBef>
              <a:spcAft>
                <a:spcPts val="0"/>
              </a:spcAft>
              <a:buClr>
                <a:schemeClr val="dk1"/>
              </a:buClr>
              <a:buSzPts val="2000"/>
              <a:buNone/>
            </a:pPr>
            <a:r>
              <a:rPr lang="en-US" sz="2000"/>
              <a:t>ANY QUESTIONS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1713"/>
        <p:cNvGrpSpPr/>
        <p:nvPr/>
      </p:nvGrpSpPr>
      <p:grpSpPr>
        <a:xfrm>
          <a:off x="0" y="0"/>
          <a:ext cx="0" cy="0"/>
          <a:chOff x="0" y="0"/>
          <a:chExt cx="0" cy="0"/>
        </a:xfrm>
      </p:grpSpPr>
      <p:sp>
        <p:nvSpPr>
          <p:cNvPr id="1714" name="Google Shape;1714;p140"/>
          <p:cNvSpPr>
            <a:spLocks noGrp="1"/>
          </p:cNvSpPr>
          <p:nvPr>
            <p:ph type="pic" idx="2"/>
          </p:nvPr>
        </p:nvSpPr>
        <p:spPr>
          <a:xfrm>
            <a:off x="0" y="0"/>
            <a:ext cx="12192000" cy="5399088"/>
          </a:xfrm>
          <a:prstGeom prst="rect">
            <a:avLst/>
          </a:prstGeom>
          <a:noFill/>
          <a:ln>
            <a:noFill/>
          </a:ln>
        </p:spPr>
        <p:txBody>
          <a:bodyPr spcFirstLastPara="1" wrap="square" lIns="91425" tIns="45700" rIns="91425" bIns="45700" anchor="t" anchorCtr="0">
            <a:noAutofit/>
          </a:bodyPr>
          <a:lstStyle/>
          <a:p>
            <a:pPr marL="0" lvl="0" indent="0" algn="l" rtl="0">
              <a:spcBef>
                <a:spcPts val="720"/>
              </a:spcBef>
              <a:spcAft>
                <a:spcPts val="0"/>
              </a:spcAft>
              <a:buNone/>
            </a:pPr>
            <a:endParaRPr/>
          </a:p>
        </p:txBody>
      </p:sp>
      <p:sp>
        <p:nvSpPr>
          <p:cNvPr id="1715" name="Google Shape;1715;p140"/>
          <p:cNvSpPr/>
          <p:nvPr/>
        </p:nvSpPr>
        <p:spPr>
          <a:xfrm>
            <a:off x="10164502" y="3431366"/>
            <a:ext cx="2027498" cy="1482489"/>
          </a:xfrm>
          <a:custGeom>
            <a:avLst/>
            <a:gdLst/>
            <a:ahLst/>
            <a:cxnLst/>
            <a:rect l="l" t="t" r="r" b="b"/>
            <a:pathLst>
              <a:path w="1276" h="933" extrusionOk="0">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rgbClr val="2C3F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16" name="Google Shape;1716;p140"/>
          <p:cNvSpPr/>
          <p:nvPr/>
        </p:nvSpPr>
        <p:spPr>
          <a:xfrm>
            <a:off x="8129058" y="2409672"/>
            <a:ext cx="2035444" cy="2504183"/>
          </a:xfrm>
          <a:custGeom>
            <a:avLst/>
            <a:gdLst/>
            <a:ahLst/>
            <a:cxnLst/>
            <a:rect l="l" t="t" r="r" b="b"/>
            <a:pathLst>
              <a:path w="1281" h="1576" extrusionOk="0">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rgbClr val="2C3F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17" name="Google Shape;1717;p140"/>
          <p:cNvSpPr/>
          <p:nvPr/>
        </p:nvSpPr>
        <p:spPr>
          <a:xfrm>
            <a:off x="6098382" y="3018240"/>
            <a:ext cx="2030676" cy="1895615"/>
          </a:xfrm>
          <a:custGeom>
            <a:avLst/>
            <a:gdLst/>
            <a:ahLst/>
            <a:cxnLst/>
            <a:rect l="l" t="t" r="r" b="b"/>
            <a:pathLst>
              <a:path w="1278" h="1193" extrusionOk="0">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rgbClr val="2C3F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18" name="Google Shape;1718;p140"/>
          <p:cNvSpPr/>
          <p:nvPr/>
        </p:nvSpPr>
        <p:spPr>
          <a:xfrm>
            <a:off x="4070883" y="2652781"/>
            <a:ext cx="2027498" cy="2261074"/>
          </a:xfrm>
          <a:custGeom>
            <a:avLst/>
            <a:gdLst/>
            <a:ahLst/>
            <a:cxnLst/>
            <a:rect l="l" t="t" r="r" b="b"/>
            <a:pathLst>
              <a:path w="1276" h="1423" extrusionOk="0">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rgbClr val="2C3F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19" name="Google Shape;1719;p140"/>
          <p:cNvSpPr/>
          <p:nvPr/>
        </p:nvSpPr>
        <p:spPr>
          <a:xfrm>
            <a:off x="2035441" y="2169741"/>
            <a:ext cx="2035444" cy="2744114"/>
          </a:xfrm>
          <a:custGeom>
            <a:avLst/>
            <a:gdLst/>
            <a:ahLst/>
            <a:cxnLst/>
            <a:rect l="l" t="t" r="r" b="b"/>
            <a:pathLst>
              <a:path w="1281" h="1727" extrusionOk="0">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rgbClr val="2C3F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20" name="Google Shape;1720;p140"/>
          <p:cNvSpPr/>
          <p:nvPr/>
        </p:nvSpPr>
        <p:spPr>
          <a:xfrm>
            <a:off x="3175" y="2258722"/>
            <a:ext cx="2032266" cy="2655133"/>
          </a:xfrm>
          <a:custGeom>
            <a:avLst/>
            <a:gdLst/>
            <a:ahLst/>
            <a:cxnLst/>
            <a:rect l="l" t="t" r="r" b="b"/>
            <a:pathLst>
              <a:path w="1279" h="1671" extrusionOk="0">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rgbClr val="2C3F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21" name="Google Shape;1721;p140"/>
          <p:cNvSpPr/>
          <p:nvPr/>
        </p:nvSpPr>
        <p:spPr>
          <a:xfrm>
            <a:off x="0" y="4913855"/>
            <a:ext cx="12192000" cy="1944145"/>
          </a:xfrm>
          <a:prstGeom prst="rect">
            <a:avLst/>
          </a:prstGeom>
          <a:solidFill>
            <a:srgbClr val="2C3F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cxnSp>
        <p:nvCxnSpPr>
          <p:cNvPr id="1722" name="Google Shape;1722;p140"/>
          <p:cNvCxnSpPr/>
          <p:nvPr/>
        </p:nvCxnSpPr>
        <p:spPr>
          <a:xfrm>
            <a:off x="7979275" y="4931231"/>
            <a:ext cx="0" cy="1562907"/>
          </a:xfrm>
          <a:prstGeom prst="straightConnector1">
            <a:avLst/>
          </a:prstGeom>
          <a:noFill/>
          <a:ln w="9525" cap="flat" cmpd="sng">
            <a:solidFill>
              <a:schemeClr val="lt1"/>
            </a:solidFill>
            <a:prstDash val="dash"/>
            <a:round/>
            <a:headEnd type="oval" w="med" len="med"/>
            <a:tailEnd type="oval" w="med" len="med"/>
          </a:ln>
        </p:spPr>
      </p:cxnSp>
      <p:sp>
        <p:nvSpPr>
          <p:cNvPr id="1723" name="Google Shape;1723;p140"/>
          <p:cNvSpPr txBox="1"/>
          <p:nvPr/>
        </p:nvSpPr>
        <p:spPr>
          <a:xfrm>
            <a:off x="850952" y="5073805"/>
            <a:ext cx="3733715" cy="92333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5400">
                <a:solidFill>
                  <a:schemeClr val="lt1"/>
                </a:solidFill>
                <a:latin typeface="Trebuchet MS"/>
                <a:ea typeface="Trebuchet MS"/>
                <a:cs typeface="Trebuchet MS"/>
                <a:sym typeface="Trebuchet MS"/>
              </a:rPr>
              <a:t>Get in Touch</a:t>
            </a:r>
            <a:endParaRPr sz="5400">
              <a:solidFill>
                <a:schemeClr val="lt1"/>
              </a:solidFill>
              <a:latin typeface="Trebuchet MS"/>
              <a:ea typeface="Trebuchet MS"/>
              <a:cs typeface="Trebuchet MS"/>
              <a:sym typeface="Trebuchet MS"/>
            </a:endParaRPr>
          </a:p>
        </p:txBody>
      </p:sp>
      <p:grpSp>
        <p:nvGrpSpPr>
          <p:cNvPr id="1724" name="Google Shape;1724;p140"/>
          <p:cNvGrpSpPr/>
          <p:nvPr/>
        </p:nvGrpSpPr>
        <p:grpSpPr>
          <a:xfrm>
            <a:off x="4673454" y="5260736"/>
            <a:ext cx="549468" cy="549468"/>
            <a:chOff x="6976426" y="1063501"/>
            <a:chExt cx="549468" cy="549468"/>
          </a:xfrm>
        </p:grpSpPr>
        <p:sp>
          <p:nvSpPr>
            <p:cNvPr id="1725" name="Google Shape;1725;p140"/>
            <p:cNvSpPr/>
            <p:nvPr/>
          </p:nvSpPr>
          <p:spPr>
            <a:xfrm>
              <a:off x="6976426" y="1063501"/>
              <a:ext cx="549468" cy="549468"/>
            </a:xfrm>
            <a:prstGeom prst="ellipse">
              <a:avLst/>
            </a:prstGeom>
            <a:noFill/>
            <a:ln w="508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726" name="Google Shape;1726;p140"/>
            <p:cNvSpPr/>
            <p:nvPr/>
          </p:nvSpPr>
          <p:spPr>
            <a:xfrm>
              <a:off x="7120395" y="1207470"/>
              <a:ext cx="261530" cy="261530"/>
            </a:xfrm>
            <a:prstGeom prst="ellipse">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727" name="Google Shape;1727;p140"/>
          <p:cNvSpPr txBox="1"/>
          <p:nvPr/>
        </p:nvSpPr>
        <p:spPr>
          <a:xfrm>
            <a:off x="8226425" y="5033963"/>
            <a:ext cx="3454400" cy="64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lt1"/>
                </a:solidFill>
                <a:latin typeface="Calibri"/>
                <a:cs typeface="Calibri"/>
                <a:sym typeface="Calibri"/>
              </a:rPr>
              <a:t>Nataliia Messner</a:t>
            </a:r>
            <a:endParaRPr dirty="0"/>
          </a:p>
          <a:p>
            <a:pPr marL="0" marR="0" lvl="0" indent="0" algn="l" rtl="0">
              <a:spcBef>
                <a:spcPts val="0"/>
              </a:spcBef>
              <a:spcAft>
                <a:spcPts val="0"/>
              </a:spcAft>
              <a:buNone/>
            </a:pPr>
            <a:r>
              <a:rPr lang="en-US" sz="1600" b="1" dirty="0">
                <a:solidFill>
                  <a:schemeClr val="lt1"/>
                </a:solidFill>
                <a:latin typeface="Calibri"/>
                <a:ea typeface="Calibri"/>
                <a:cs typeface="Calibri"/>
                <a:sym typeface="Calibri"/>
              </a:rPr>
              <a:t>Junior Software Engineer</a:t>
            </a:r>
            <a:endParaRPr sz="1600" b="1" dirty="0">
              <a:solidFill>
                <a:schemeClr val="lt1"/>
              </a:solidFill>
              <a:latin typeface="Calibri"/>
              <a:ea typeface="Calibri"/>
              <a:cs typeface="Calibri"/>
              <a:sym typeface="Calibri"/>
            </a:endParaRPr>
          </a:p>
        </p:txBody>
      </p:sp>
      <p:grpSp>
        <p:nvGrpSpPr>
          <p:cNvPr id="1728" name="Google Shape;1728;p140"/>
          <p:cNvGrpSpPr/>
          <p:nvPr/>
        </p:nvGrpSpPr>
        <p:grpSpPr>
          <a:xfrm>
            <a:off x="8335963" y="5689600"/>
            <a:ext cx="3516311" cy="327025"/>
            <a:chOff x="8335983" y="5689358"/>
            <a:chExt cx="3515775" cy="327652"/>
          </a:xfrm>
        </p:grpSpPr>
        <p:sp>
          <p:nvSpPr>
            <p:cNvPr id="1729" name="Google Shape;1729;p140"/>
            <p:cNvSpPr txBox="1"/>
            <p:nvPr/>
          </p:nvSpPr>
          <p:spPr>
            <a:xfrm>
              <a:off x="8637080" y="5689358"/>
              <a:ext cx="321467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lt1"/>
                  </a:solidFill>
                  <a:latin typeface="Calibri"/>
                  <a:ea typeface="Calibri"/>
                  <a:cs typeface="Calibri"/>
                  <a:sym typeface="Calibri"/>
                </a:rPr>
                <a:t>Nataliia_Messner@epam.com</a:t>
              </a:r>
              <a:endParaRPr sz="1400" dirty="0">
                <a:solidFill>
                  <a:schemeClr val="lt1"/>
                </a:solidFill>
                <a:latin typeface="Calibri"/>
                <a:ea typeface="Calibri"/>
                <a:cs typeface="Calibri"/>
                <a:sym typeface="Calibri"/>
              </a:endParaRPr>
            </a:p>
          </p:txBody>
        </p:sp>
        <p:grpSp>
          <p:nvGrpSpPr>
            <p:cNvPr id="1730" name="Google Shape;1730;p140"/>
            <p:cNvGrpSpPr/>
            <p:nvPr/>
          </p:nvGrpSpPr>
          <p:grpSpPr>
            <a:xfrm>
              <a:off x="8335983" y="5733107"/>
              <a:ext cx="283903" cy="283903"/>
              <a:chOff x="4752975" y="3660776"/>
              <a:chExt cx="365125" cy="365125"/>
            </a:xfrm>
          </p:grpSpPr>
          <p:sp>
            <p:nvSpPr>
              <p:cNvPr id="1731" name="Google Shape;1731;p140"/>
              <p:cNvSpPr/>
              <p:nvPr/>
            </p:nvSpPr>
            <p:spPr>
              <a:xfrm>
                <a:off x="4843463" y="3775076"/>
                <a:ext cx="274637" cy="250825"/>
              </a:xfrm>
              <a:custGeom>
                <a:avLst/>
                <a:gdLst/>
                <a:ahLst/>
                <a:cxnLst/>
                <a:rect l="l" t="t" r="r" b="b"/>
                <a:pathLst>
                  <a:path w="48" h="44" extrusionOk="0">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32" name="Google Shape;1732;p140"/>
              <p:cNvSpPr/>
              <p:nvPr/>
            </p:nvSpPr>
            <p:spPr>
              <a:xfrm>
                <a:off x="4752975" y="3660776"/>
                <a:ext cx="273050" cy="250825"/>
              </a:xfrm>
              <a:custGeom>
                <a:avLst/>
                <a:gdLst/>
                <a:ahLst/>
                <a:cxnLst/>
                <a:rect l="l" t="t" r="r" b="b"/>
                <a:pathLst>
                  <a:path w="48" h="44" extrusionOk="0">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736"/>
        <p:cNvGrpSpPr/>
        <p:nvPr/>
      </p:nvGrpSpPr>
      <p:grpSpPr>
        <a:xfrm>
          <a:off x="0" y="0"/>
          <a:ext cx="0" cy="0"/>
          <a:chOff x="0" y="0"/>
          <a:chExt cx="0" cy="0"/>
        </a:xfrm>
      </p:grpSpPr>
      <p:sp>
        <p:nvSpPr>
          <p:cNvPr id="1737" name="Google Shape;1737;p141"/>
          <p:cNvSpPr/>
          <p:nvPr/>
        </p:nvSpPr>
        <p:spPr>
          <a:xfrm rot="-5400000">
            <a:off x="-2412993" y="2413007"/>
            <a:ext cx="6857987" cy="2032000"/>
          </a:xfrm>
          <a:prstGeom prst="rect">
            <a:avLst/>
          </a:prstGeom>
          <a:gradFill>
            <a:gsLst>
              <a:gs pos="0">
                <a:srgbClr val="591322"/>
              </a:gs>
              <a:gs pos="100000">
                <a:schemeClr val="accent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38" name="Google Shape;1738;p141"/>
          <p:cNvSpPr/>
          <p:nvPr/>
        </p:nvSpPr>
        <p:spPr>
          <a:xfrm rot="-5400000">
            <a:off x="-380992" y="2413005"/>
            <a:ext cx="6857987" cy="2032000"/>
          </a:xfrm>
          <a:prstGeom prst="rect">
            <a:avLst/>
          </a:prstGeom>
          <a:gradFill>
            <a:gsLst>
              <a:gs pos="0">
                <a:srgbClr val="66666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39" name="Google Shape;1739;p141"/>
          <p:cNvSpPr/>
          <p:nvPr/>
        </p:nvSpPr>
        <p:spPr>
          <a:xfrm rot="-5400000">
            <a:off x="1651010" y="2413005"/>
            <a:ext cx="6857982" cy="2032000"/>
          </a:xfrm>
          <a:prstGeom prst="rect">
            <a:avLst/>
          </a:prstGeom>
          <a:gradFill>
            <a:gsLst>
              <a:gs pos="0">
                <a:srgbClr val="166571"/>
              </a:gs>
              <a:gs pos="100000">
                <a:schemeClr val="accent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40" name="Google Shape;1740;p141"/>
          <p:cNvSpPr/>
          <p:nvPr/>
        </p:nvSpPr>
        <p:spPr>
          <a:xfrm rot="-5400000">
            <a:off x="3683002" y="2412998"/>
            <a:ext cx="6857998" cy="2032000"/>
          </a:xfrm>
          <a:prstGeom prst="rect">
            <a:avLst/>
          </a:prstGeom>
          <a:gradFill>
            <a:gsLst>
              <a:gs pos="0">
                <a:srgbClr val="0D4550"/>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41" name="Google Shape;1741;p141"/>
          <p:cNvSpPr/>
          <p:nvPr/>
        </p:nvSpPr>
        <p:spPr>
          <a:xfrm rot="-5400000">
            <a:off x="5715002" y="2412997"/>
            <a:ext cx="6857998" cy="2032000"/>
          </a:xfrm>
          <a:prstGeom prst="rect">
            <a:avLst/>
          </a:prstGeom>
          <a:gradFill>
            <a:gsLst>
              <a:gs pos="0">
                <a:srgbClr val="52651F"/>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42" name="Google Shape;1742;p141"/>
          <p:cNvSpPr/>
          <p:nvPr/>
        </p:nvSpPr>
        <p:spPr>
          <a:xfrm rot="-5400000">
            <a:off x="7747042" y="2413039"/>
            <a:ext cx="6857916" cy="2032000"/>
          </a:xfrm>
          <a:prstGeom prst="rect">
            <a:avLst/>
          </a:prstGeom>
          <a:gradFill>
            <a:gsLst>
              <a:gs pos="0">
                <a:srgbClr val="3F4C1C"/>
              </a:gs>
              <a:gs pos="100000">
                <a:schemeClr val="accent5"/>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43" name="Google Shape;1743;p141"/>
          <p:cNvSpPr/>
          <p:nvPr/>
        </p:nvSpPr>
        <p:spPr>
          <a:xfrm>
            <a:off x="10164502" y="5621898"/>
            <a:ext cx="2027498" cy="1482489"/>
          </a:xfrm>
          <a:custGeom>
            <a:avLst/>
            <a:gdLst/>
            <a:ahLst/>
            <a:cxnLst/>
            <a:rect l="l" t="t" r="r" b="b"/>
            <a:pathLst>
              <a:path w="1276" h="933" extrusionOk="0">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44" name="Google Shape;1744;p141"/>
          <p:cNvSpPr/>
          <p:nvPr/>
        </p:nvSpPr>
        <p:spPr>
          <a:xfrm>
            <a:off x="8129058" y="4600204"/>
            <a:ext cx="2035444" cy="2504183"/>
          </a:xfrm>
          <a:custGeom>
            <a:avLst/>
            <a:gdLst/>
            <a:ahLst/>
            <a:cxnLst/>
            <a:rect l="l" t="t" r="r" b="b"/>
            <a:pathLst>
              <a:path w="1281" h="1576" extrusionOk="0">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45" name="Google Shape;1745;p141"/>
          <p:cNvSpPr/>
          <p:nvPr/>
        </p:nvSpPr>
        <p:spPr>
          <a:xfrm>
            <a:off x="6098382" y="5208772"/>
            <a:ext cx="2030676" cy="1895615"/>
          </a:xfrm>
          <a:custGeom>
            <a:avLst/>
            <a:gdLst/>
            <a:ahLst/>
            <a:cxnLst/>
            <a:rect l="l" t="t" r="r" b="b"/>
            <a:pathLst>
              <a:path w="1278" h="1193" extrusionOk="0">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46" name="Google Shape;1746;p141"/>
          <p:cNvSpPr/>
          <p:nvPr/>
        </p:nvSpPr>
        <p:spPr>
          <a:xfrm>
            <a:off x="4070883" y="4843313"/>
            <a:ext cx="2027498" cy="2261074"/>
          </a:xfrm>
          <a:custGeom>
            <a:avLst/>
            <a:gdLst/>
            <a:ahLst/>
            <a:cxnLst/>
            <a:rect l="l" t="t" r="r" b="b"/>
            <a:pathLst>
              <a:path w="1276" h="1423" extrusionOk="0">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47" name="Google Shape;1747;p141"/>
          <p:cNvSpPr/>
          <p:nvPr/>
        </p:nvSpPr>
        <p:spPr>
          <a:xfrm>
            <a:off x="2035441" y="4360273"/>
            <a:ext cx="2035444" cy="2744114"/>
          </a:xfrm>
          <a:custGeom>
            <a:avLst/>
            <a:gdLst/>
            <a:ahLst/>
            <a:cxnLst/>
            <a:rect l="l" t="t" r="r" b="b"/>
            <a:pathLst>
              <a:path w="1281" h="1727" extrusionOk="0">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1748" name="Google Shape;1748;p141"/>
          <p:cNvSpPr/>
          <p:nvPr/>
        </p:nvSpPr>
        <p:spPr>
          <a:xfrm>
            <a:off x="3175" y="4449254"/>
            <a:ext cx="2032266" cy="2655133"/>
          </a:xfrm>
          <a:custGeom>
            <a:avLst/>
            <a:gdLst/>
            <a:ahLst/>
            <a:cxnLst/>
            <a:rect l="l" t="t" r="r" b="b"/>
            <a:pathLst>
              <a:path w="1279" h="1671" extrusionOk="0">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nvGrpSpPr>
          <p:cNvPr id="1749" name="Google Shape;1749;p141"/>
          <p:cNvGrpSpPr/>
          <p:nvPr/>
        </p:nvGrpSpPr>
        <p:grpSpPr>
          <a:xfrm>
            <a:off x="1" y="6762305"/>
            <a:ext cx="12191999" cy="342083"/>
            <a:chOff x="1" y="2110197"/>
            <a:chExt cx="12191999" cy="134340"/>
          </a:xfrm>
        </p:grpSpPr>
        <p:sp>
          <p:nvSpPr>
            <p:cNvPr id="1750" name="Google Shape;1750;p141"/>
            <p:cNvSpPr/>
            <p:nvPr/>
          </p:nvSpPr>
          <p:spPr>
            <a:xfrm rot="-5400000">
              <a:off x="2980836" y="1161370"/>
              <a:ext cx="134333" cy="20320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51" name="Google Shape;1751;p141"/>
            <p:cNvSpPr/>
            <p:nvPr/>
          </p:nvSpPr>
          <p:spPr>
            <a:xfrm rot="-5400000">
              <a:off x="5012835" y="1161369"/>
              <a:ext cx="134333" cy="2032000"/>
            </a:xfrm>
            <a:prstGeom prst="rect">
              <a:avLst/>
            </a:prstGeom>
            <a:solidFill>
              <a:srgbClr val="2297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52" name="Google Shape;1752;p141"/>
            <p:cNvSpPr/>
            <p:nvPr/>
          </p:nvSpPr>
          <p:spPr>
            <a:xfrm rot="-5400000">
              <a:off x="7044834" y="1161369"/>
              <a:ext cx="134335" cy="2032000"/>
            </a:xfrm>
            <a:prstGeom prst="rect">
              <a:avLst/>
            </a:prstGeom>
            <a:solidFill>
              <a:srgbClr val="146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53" name="Google Shape;1753;p141"/>
            <p:cNvSpPr/>
            <p:nvPr/>
          </p:nvSpPr>
          <p:spPr>
            <a:xfrm rot="-5400000">
              <a:off x="9076834" y="1161367"/>
              <a:ext cx="134336" cy="2032000"/>
            </a:xfrm>
            <a:prstGeom prst="rect">
              <a:avLst/>
            </a:prstGeom>
            <a:solidFill>
              <a:srgbClr val="7C98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54" name="Google Shape;1754;p141"/>
            <p:cNvSpPr/>
            <p:nvPr/>
          </p:nvSpPr>
          <p:spPr>
            <a:xfrm rot="-5400000">
              <a:off x="11108832" y="1161366"/>
              <a:ext cx="134338" cy="2032000"/>
            </a:xfrm>
            <a:prstGeom prst="rect">
              <a:avLst/>
            </a:prstGeom>
            <a:solidFill>
              <a:srgbClr val="5F72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755" name="Google Shape;1755;p141"/>
            <p:cNvSpPr/>
            <p:nvPr/>
          </p:nvSpPr>
          <p:spPr>
            <a:xfrm rot="-5400000">
              <a:off x="948836" y="1161370"/>
              <a:ext cx="134331" cy="2032000"/>
            </a:xfrm>
            <a:prstGeom prst="rect">
              <a:avLst/>
            </a:prstGeom>
            <a:solidFill>
              <a:srgbClr val="851D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sp>
        <p:nvSpPr>
          <p:cNvPr id="1756" name="Google Shape;1756;p141"/>
          <p:cNvSpPr txBox="1"/>
          <p:nvPr/>
        </p:nvSpPr>
        <p:spPr>
          <a:xfrm>
            <a:off x="3243233" y="2611709"/>
            <a:ext cx="6833217"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a:solidFill>
                  <a:schemeClr val="lt1"/>
                </a:solidFill>
                <a:latin typeface="Trebuchet MS"/>
                <a:ea typeface="Trebuchet MS"/>
                <a:cs typeface="Trebuchet MS"/>
                <a:sym typeface="Trebuchet MS"/>
              </a:rPr>
              <a:t>THANKS FOR WATCHING!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8"/>
                                        </p:tgtEl>
                                        <p:attrNameLst>
                                          <p:attrName>style.visibility</p:attrName>
                                        </p:attrNameLst>
                                      </p:cBhvr>
                                      <p:to>
                                        <p:strVal val="visible"/>
                                      </p:to>
                                    </p:set>
                                    <p:animEffect transition="in" filter="fade">
                                      <p:cBhvr>
                                        <p:cTn id="7" dur="1000"/>
                                        <p:tgtEl>
                                          <p:spTgt spid="1748"/>
                                        </p:tgtEl>
                                      </p:cBhvr>
                                    </p:animEffect>
                                  </p:childTnLst>
                                </p:cTn>
                              </p:par>
                              <p:par>
                                <p:cTn id="8" presetID="10" presetClass="entr" presetSubtype="0" fill="hold" nodeType="withEffect">
                                  <p:stCondLst>
                                    <p:cond delay="100"/>
                                  </p:stCondLst>
                                  <p:childTnLst>
                                    <p:set>
                                      <p:cBhvr>
                                        <p:cTn id="9" dur="1" fill="hold">
                                          <p:stCondLst>
                                            <p:cond delay="0"/>
                                          </p:stCondLst>
                                        </p:cTn>
                                        <p:tgtEl>
                                          <p:spTgt spid="1737"/>
                                        </p:tgtEl>
                                        <p:attrNameLst>
                                          <p:attrName>style.visibility</p:attrName>
                                        </p:attrNameLst>
                                      </p:cBhvr>
                                      <p:to>
                                        <p:strVal val="visible"/>
                                      </p:to>
                                    </p:set>
                                    <p:animEffect transition="in" filter="fade">
                                      <p:cBhvr>
                                        <p:cTn id="10" dur="1000"/>
                                        <p:tgtEl>
                                          <p:spTgt spid="1737"/>
                                        </p:tgtEl>
                                      </p:cBhvr>
                                    </p:animEffect>
                                  </p:childTnLst>
                                </p:cTn>
                              </p:par>
                              <p:par>
                                <p:cTn id="11" presetID="10" presetClass="entr" presetSubtype="0" fill="hold" nodeType="withEffect">
                                  <p:stCondLst>
                                    <p:cond delay="200"/>
                                  </p:stCondLst>
                                  <p:childTnLst>
                                    <p:set>
                                      <p:cBhvr>
                                        <p:cTn id="12" dur="1" fill="hold">
                                          <p:stCondLst>
                                            <p:cond delay="0"/>
                                          </p:stCondLst>
                                        </p:cTn>
                                        <p:tgtEl>
                                          <p:spTgt spid="1747"/>
                                        </p:tgtEl>
                                        <p:attrNameLst>
                                          <p:attrName>style.visibility</p:attrName>
                                        </p:attrNameLst>
                                      </p:cBhvr>
                                      <p:to>
                                        <p:strVal val="visible"/>
                                      </p:to>
                                    </p:set>
                                    <p:animEffect transition="in" filter="fade">
                                      <p:cBhvr>
                                        <p:cTn id="13" dur="1000"/>
                                        <p:tgtEl>
                                          <p:spTgt spid="1747"/>
                                        </p:tgtEl>
                                      </p:cBhvr>
                                    </p:animEffect>
                                  </p:childTnLst>
                                </p:cTn>
                              </p:par>
                              <p:par>
                                <p:cTn id="14" presetID="10" presetClass="entr" presetSubtype="0" fill="hold" nodeType="withEffect">
                                  <p:stCondLst>
                                    <p:cond delay="300"/>
                                  </p:stCondLst>
                                  <p:childTnLst>
                                    <p:set>
                                      <p:cBhvr>
                                        <p:cTn id="15" dur="1" fill="hold">
                                          <p:stCondLst>
                                            <p:cond delay="0"/>
                                          </p:stCondLst>
                                        </p:cTn>
                                        <p:tgtEl>
                                          <p:spTgt spid="1738"/>
                                        </p:tgtEl>
                                        <p:attrNameLst>
                                          <p:attrName>style.visibility</p:attrName>
                                        </p:attrNameLst>
                                      </p:cBhvr>
                                      <p:to>
                                        <p:strVal val="visible"/>
                                      </p:to>
                                    </p:set>
                                    <p:animEffect transition="in" filter="fade">
                                      <p:cBhvr>
                                        <p:cTn id="16" dur="1000"/>
                                        <p:tgtEl>
                                          <p:spTgt spid="1738"/>
                                        </p:tgtEl>
                                      </p:cBhvr>
                                    </p:animEffect>
                                  </p:childTnLst>
                                </p:cTn>
                              </p:par>
                              <p:par>
                                <p:cTn id="17" presetID="10" presetClass="entr" presetSubtype="0" fill="hold" nodeType="withEffect">
                                  <p:stCondLst>
                                    <p:cond delay="400"/>
                                  </p:stCondLst>
                                  <p:childTnLst>
                                    <p:set>
                                      <p:cBhvr>
                                        <p:cTn id="18" dur="1" fill="hold">
                                          <p:stCondLst>
                                            <p:cond delay="0"/>
                                          </p:stCondLst>
                                        </p:cTn>
                                        <p:tgtEl>
                                          <p:spTgt spid="1746"/>
                                        </p:tgtEl>
                                        <p:attrNameLst>
                                          <p:attrName>style.visibility</p:attrName>
                                        </p:attrNameLst>
                                      </p:cBhvr>
                                      <p:to>
                                        <p:strVal val="visible"/>
                                      </p:to>
                                    </p:set>
                                    <p:animEffect transition="in" filter="fade">
                                      <p:cBhvr>
                                        <p:cTn id="19" dur="1000"/>
                                        <p:tgtEl>
                                          <p:spTgt spid="1746"/>
                                        </p:tgtEl>
                                      </p:cBhvr>
                                    </p:animEffect>
                                  </p:childTnLst>
                                </p:cTn>
                              </p:par>
                              <p:par>
                                <p:cTn id="20" presetID="10" presetClass="entr" presetSubtype="0" fill="hold" nodeType="withEffect">
                                  <p:stCondLst>
                                    <p:cond delay="500"/>
                                  </p:stCondLst>
                                  <p:childTnLst>
                                    <p:set>
                                      <p:cBhvr>
                                        <p:cTn id="21" dur="1" fill="hold">
                                          <p:stCondLst>
                                            <p:cond delay="0"/>
                                          </p:stCondLst>
                                        </p:cTn>
                                        <p:tgtEl>
                                          <p:spTgt spid="1739"/>
                                        </p:tgtEl>
                                        <p:attrNameLst>
                                          <p:attrName>style.visibility</p:attrName>
                                        </p:attrNameLst>
                                      </p:cBhvr>
                                      <p:to>
                                        <p:strVal val="visible"/>
                                      </p:to>
                                    </p:set>
                                    <p:animEffect transition="in" filter="fade">
                                      <p:cBhvr>
                                        <p:cTn id="22" dur="1000"/>
                                        <p:tgtEl>
                                          <p:spTgt spid="1739"/>
                                        </p:tgtEl>
                                      </p:cBhvr>
                                    </p:animEffect>
                                  </p:childTnLst>
                                </p:cTn>
                              </p:par>
                              <p:par>
                                <p:cTn id="23" presetID="10" presetClass="entr" presetSubtype="0" fill="hold" nodeType="withEffect">
                                  <p:stCondLst>
                                    <p:cond delay="600"/>
                                  </p:stCondLst>
                                  <p:childTnLst>
                                    <p:set>
                                      <p:cBhvr>
                                        <p:cTn id="24" dur="1" fill="hold">
                                          <p:stCondLst>
                                            <p:cond delay="0"/>
                                          </p:stCondLst>
                                        </p:cTn>
                                        <p:tgtEl>
                                          <p:spTgt spid="1745"/>
                                        </p:tgtEl>
                                        <p:attrNameLst>
                                          <p:attrName>style.visibility</p:attrName>
                                        </p:attrNameLst>
                                      </p:cBhvr>
                                      <p:to>
                                        <p:strVal val="visible"/>
                                      </p:to>
                                    </p:set>
                                    <p:animEffect transition="in" filter="fade">
                                      <p:cBhvr>
                                        <p:cTn id="25" dur="1000"/>
                                        <p:tgtEl>
                                          <p:spTgt spid="1745"/>
                                        </p:tgtEl>
                                      </p:cBhvr>
                                    </p:animEffect>
                                  </p:childTnLst>
                                </p:cTn>
                              </p:par>
                              <p:par>
                                <p:cTn id="26" presetID="10" presetClass="entr" presetSubtype="0" fill="hold" nodeType="withEffect">
                                  <p:stCondLst>
                                    <p:cond delay="700"/>
                                  </p:stCondLst>
                                  <p:childTnLst>
                                    <p:set>
                                      <p:cBhvr>
                                        <p:cTn id="27" dur="1" fill="hold">
                                          <p:stCondLst>
                                            <p:cond delay="0"/>
                                          </p:stCondLst>
                                        </p:cTn>
                                        <p:tgtEl>
                                          <p:spTgt spid="1740"/>
                                        </p:tgtEl>
                                        <p:attrNameLst>
                                          <p:attrName>style.visibility</p:attrName>
                                        </p:attrNameLst>
                                      </p:cBhvr>
                                      <p:to>
                                        <p:strVal val="visible"/>
                                      </p:to>
                                    </p:set>
                                    <p:animEffect transition="in" filter="fade">
                                      <p:cBhvr>
                                        <p:cTn id="28" dur="1000"/>
                                        <p:tgtEl>
                                          <p:spTgt spid="1740"/>
                                        </p:tgtEl>
                                      </p:cBhvr>
                                    </p:animEffect>
                                  </p:childTnLst>
                                </p:cTn>
                              </p:par>
                              <p:par>
                                <p:cTn id="29" presetID="10" presetClass="entr" presetSubtype="0" fill="hold" nodeType="withEffect">
                                  <p:stCondLst>
                                    <p:cond delay="800"/>
                                  </p:stCondLst>
                                  <p:childTnLst>
                                    <p:set>
                                      <p:cBhvr>
                                        <p:cTn id="30" dur="1" fill="hold">
                                          <p:stCondLst>
                                            <p:cond delay="0"/>
                                          </p:stCondLst>
                                        </p:cTn>
                                        <p:tgtEl>
                                          <p:spTgt spid="1744"/>
                                        </p:tgtEl>
                                        <p:attrNameLst>
                                          <p:attrName>style.visibility</p:attrName>
                                        </p:attrNameLst>
                                      </p:cBhvr>
                                      <p:to>
                                        <p:strVal val="visible"/>
                                      </p:to>
                                    </p:set>
                                    <p:animEffect transition="in" filter="fade">
                                      <p:cBhvr>
                                        <p:cTn id="31" dur="1000"/>
                                        <p:tgtEl>
                                          <p:spTgt spid="1744"/>
                                        </p:tgtEl>
                                      </p:cBhvr>
                                    </p:animEffect>
                                  </p:childTnLst>
                                </p:cTn>
                              </p:par>
                              <p:par>
                                <p:cTn id="32" presetID="10" presetClass="entr" presetSubtype="0" fill="hold" nodeType="withEffect">
                                  <p:stCondLst>
                                    <p:cond delay="900"/>
                                  </p:stCondLst>
                                  <p:childTnLst>
                                    <p:set>
                                      <p:cBhvr>
                                        <p:cTn id="33" dur="1" fill="hold">
                                          <p:stCondLst>
                                            <p:cond delay="0"/>
                                          </p:stCondLst>
                                        </p:cTn>
                                        <p:tgtEl>
                                          <p:spTgt spid="1741"/>
                                        </p:tgtEl>
                                        <p:attrNameLst>
                                          <p:attrName>style.visibility</p:attrName>
                                        </p:attrNameLst>
                                      </p:cBhvr>
                                      <p:to>
                                        <p:strVal val="visible"/>
                                      </p:to>
                                    </p:set>
                                    <p:animEffect transition="in" filter="fade">
                                      <p:cBhvr>
                                        <p:cTn id="34" dur="1000"/>
                                        <p:tgtEl>
                                          <p:spTgt spid="1741"/>
                                        </p:tgtEl>
                                      </p:cBhvr>
                                    </p:animEffect>
                                  </p:childTnLst>
                                </p:cTn>
                              </p:par>
                              <p:par>
                                <p:cTn id="35" presetID="10" presetClass="entr" presetSubtype="0" fill="hold" nodeType="withEffect">
                                  <p:stCondLst>
                                    <p:cond delay="1000"/>
                                  </p:stCondLst>
                                  <p:childTnLst>
                                    <p:set>
                                      <p:cBhvr>
                                        <p:cTn id="36" dur="1" fill="hold">
                                          <p:stCondLst>
                                            <p:cond delay="0"/>
                                          </p:stCondLst>
                                        </p:cTn>
                                        <p:tgtEl>
                                          <p:spTgt spid="1743"/>
                                        </p:tgtEl>
                                        <p:attrNameLst>
                                          <p:attrName>style.visibility</p:attrName>
                                        </p:attrNameLst>
                                      </p:cBhvr>
                                      <p:to>
                                        <p:strVal val="visible"/>
                                      </p:to>
                                    </p:set>
                                    <p:animEffect transition="in" filter="fade">
                                      <p:cBhvr>
                                        <p:cTn id="37" dur="1000"/>
                                        <p:tgtEl>
                                          <p:spTgt spid="1743"/>
                                        </p:tgtEl>
                                      </p:cBhvr>
                                    </p:animEffect>
                                  </p:childTnLst>
                                </p:cTn>
                              </p:par>
                              <p:par>
                                <p:cTn id="38" presetID="10" presetClass="entr" presetSubtype="0" fill="hold" nodeType="withEffect">
                                  <p:stCondLst>
                                    <p:cond delay="1100"/>
                                  </p:stCondLst>
                                  <p:childTnLst>
                                    <p:set>
                                      <p:cBhvr>
                                        <p:cTn id="39" dur="1" fill="hold">
                                          <p:stCondLst>
                                            <p:cond delay="0"/>
                                          </p:stCondLst>
                                        </p:cTn>
                                        <p:tgtEl>
                                          <p:spTgt spid="1742"/>
                                        </p:tgtEl>
                                        <p:attrNameLst>
                                          <p:attrName>style.visibility</p:attrName>
                                        </p:attrNameLst>
                                      </p:cBhvr>
                                      <p:to>
                                        <p:strVal val="visible"/>
                                      </p:to>
                                    </p:set>
                                    <p:animEffect transition="in" filter="fade">
                                      <p:cBhvr>
                                        <p:cTn id="40" dur="1000"/>
                                        <p:tgtEl>
                                          <p:spTgt spid="1742"/>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756"/>
                                        </p:tgtEl>
                                        <p:attrNameLst>
                                          <p:attrName>style.visibility</p:attrName>
                                        </p:attrNameLst>
                                      </p:cBhvr>
                                      <p:to>
                                        <p:strVal val="visible"/>
                                      </p:to>
                                    </p:set>
                                    <p:animEffect transition="in" filter="fade">
                                      <p:cBhvr>
                                        <p:cTn id="44" dur="500"/>
                                        <p:tgtEl>
                                          <p:spTgt spid="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3"/>
          <p:cNvSpPr txBox="1">
            <a:spLocks noGrp="1"/>
          </p:cNvSpPr>
          <p:nvPr>
            <p:ph type="body" idx="1"/>
          </p:nvPr>
        </p:nvSpPr>
        <p:spPr>
          <a:xfrm>
            <a:off x="480484" y="1567079"/>
            <a:ext cx="5615516" cy="2420150"/>
          </a:xfrm>
          <a:prstGeom prst="rect">
            <a:avLst/>
          </a:prstGeom>
          <a:noFill/>
          <a:ln>
            <a:noFill/>
          </a:ln>
        </p:spPr>
        <p:txBody>
          <a:bodyPr spcFirstLastPara="1" wrap="square" lIns="91425" tIns="45700" rIns="91425" bIns="45700" anchor="t" anchorCtr="0">
            <a:noAutofit/>
          </a:bodyPr>
          <a:lstStyle/>
          <a:p>
            <a:pPr marL="231641" marR="0" lvl="0" indent="-231641" algn="l" rtl="0">
              <a:lnSpc>
                <a:spcPct val="120000"/>
              </a:lnSpc>
              <a:spcBef>
                <a:spcPts val="0"/>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In the DOM, all HTML elements are defined as objects.</a:t>
            </a:r>
            <a:endParaRPr/>
          </a:p>
          <a:p>
            <a:pPr marL="231641" marR="0" lvl="0" indent="-231641" algn="l" rtl="0">
              <a:lnSpc>
                <a:spcPct val="120000"/>
              </a:lnSpc>
              <a:spcBef>
                <a:spcPts val="1333"/>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The DOM API (programming interface) is our ultimate toolbox. it is essentially a collection of useful: </a:t>
            </a:r>
            <a:endParaRPr/>
          </a:p>
          <a:p>
            <a:pPr marL="742932" lvl="1" indent="-285744" algn="l" rtl="0">
              <a:spcBef>
                <a:spcPts val="1653"/>
              </a:spcBef>
              <a:spcAft>
                <a:spcPts val="0"/>
              </a:spcAft>
              <a:buClr>
                <a:schemeClr val="accent2"/>
              </a:buClr>
              <a:buSzPts val="1600"/>
              <a:buChar char="–"/>
            </a:pPr>
            <a:r>
              <a:rPr lang="en-US" sz="1600" i="1">
                <a:solidFill>
                  <a:schemeClr val="accent2"/>
                </a:solidFill>
                <a:latin typeface="Trebuchet MS"/>
                <a:ea typeface="Trebuchet MS"/>
                <a:cs typeface="Trebuchet MS"/>
                <a:sym typeface="Trebuchet MS"/>
              </a:rPr>
              <a:t>methods</a:t>
            </a:r>
            <a:r>
              <a:rPr lang="en-US" sz="1600">
                <a:solidFill>
                  <a:srgbClr val="A5A5A5"/>
                </a:solidFill>
                <a:latin typeface="Trebuchet MS"/>
                <a:ea typeface="Trebuchet MS"/>
                <a:cs typeface="Trebuchet MS"/>
                <a:sym typeface="Trebuchet MS"/>
              </a:rPr>
              <a:t> (actions that can be performed) of each object, and</a:t>
            </a:r>
            <a:endParaRPr/>
          </a:p>
          <a:p>
            <a:pPr marL="742932" lvl="1" indent="-285744" algn="l" rtl="0">
              <a:spcBef>
                <a:spcPts val="320"/>
              </a:spcBef>
              <a:spcAft>
                <a:spcPts val="0"/>
              </a:spcAft>
              <a:buClr>
                <a:schemeClr val="accent2"/>
              </a:buClr>
              <a:buSzPts val="1600"/>
              <a:buChar char="–"/>
            </a:pPr>
            <a:r>
              <a:rPr lang="en-US" sz="1600" i="1">
                <a:solidFill>
                  <a:schemeClr val="accent2"/>
                </a:solidFill>
                <a:latin typeface="Trebuchet MS"/>
                <a:ea typeface="Trebuchet MS"/>
                <a:cs typeface="Trebuchet MS"/>
                <a:sym typeface="Trebuchet MS"/>
              </a:rPr>
              <a:t>properties</a:t>
            </a:r>
            <a:r>
              <a:rPr lang="en-US" sz="1600">
                <a:solidFill>
                  <a:srgbClr val="A5A5A5"/>
                </a:solidFill>
                <a:latin typeface="Trebuchet MS"/>
                <a:ea typeface="Trebuchet MS"/>
                <a:cs typeface="Trebuchet MS"/>
                <a:sym typeface="Trebuchet MS"/>
              </a:rPr>
              <a:t> (values)</a:t>
            </a:r>
            <a:endParaRPr/>
          </a:p>
          <a:p>
            <a:pPr marL="231641" marR="0" lvl="0" indent="-231641" algn="l" rtl="0">
              <a:lnSpc>
                <a:spcPct val="120000"/>
              </a:lnSpc>
              <a:spcBef>
                <a:spcPts val="0"/>
              </a:spcBef>
              <a:spcAft>
                <a:spcPts val="0"/>
              </a:spcAft>
              <a:buClr>
                <a:schemeClr val="accent2"/>
              </a:buClr>
              <a:buSzPts val="1600"/>
              <a:buFont typeface="Arial"/>
              <a:buChar char="•"/>
            </a:pPr>
            <a:r>
              <a:rPr lang="en-US" sz="1600">
                <a:solidFill>
                  <a:srgbClr val="A5A5A5"/>
                </a:solidFill>
                <a:latin typeface="Trebuchet MS"/>
                <a:ea typeface="Trebuchet MS"/>
                <a:cs typeface="Trebuchet MS"/>
                <a:sym typeface="Trebuchet MS"/>
              </a:rPr>
              <a:t>available to us right from JavaScript </a:t>
            </a:r>
            <a:endParaRPr/>
          </a:p>
        </p:txBody>
      </p:sp>
      <p:sp>
        <p:nvSpPr>
          <p:cNvPr id="562" name="Google Shape;562;p53"/>
          <p:cNvSpPr txBox="1">
            <a:spLocks noGrp="1"/>
          </p:cNvSpPr>
          <p:nvPr>
            <p:ph type="body" idx="3"/>
          </p:nvPr>
        </p:nvSpPr>
        <p:spPr>
          <a:xfrm>
            <a:off x="0" y="0"/>
            <a:ext cx="12192000" cy="932688"/>
          </a:xfrm>
          <a:prstGeom prst="rect">
            <a:avLst/>
          </a:prstGeom>
          <a:solidFill>
            <a:schemeClr val="lt1"/>
          </a:solidFill>
          <a:ln>
            <a:noFill/>
          </a:ln>
          <a:effectLst>
            <a:outerShdw blurRad="40005" dist="25400" dir="5400000" algn="t" rotWithShape="0">
              <a:srgbClr val="000000">
                <a:alpha val="29803"/>
              </a:srgbClr>
            </a:outerShdw>
          </a:effectLst>
        </p:spPr>
        <p:txBody>
          <a:bodyPr spcFirstLastPara="1" wrap="square" lIns="365750" tIns="45700" rIns="91425" bIns="45700" anchor="ctr" anchorCtr="0">
            <a:noAutofit/>
          </a:bodyPr>
          <a:lstStyle/>
          <a:p>
            <a:pPr marL="0" lvl="0" indent="0" algn="l" rtl="0">
              <a:spcBef>
                <a:spcPts val="0"/>
              </a:spcBef>
              <a:spcAft>
                <a:spcPts val="0"/>
              </a:spcAft>
              <a:buClr>
                <a:schemeClr val="dk1"/>
              </a:buClr>
              <a:buSzPts val="3400"/>
              <a:buNone/>
            </a:pPr>
            <a:r>
              <a:rPr lang="en-US"/>
              <a:t>Terminology</a:t>
            </a:r>
            <a:endParaRPr/>
          </a:p>
        </p:txBody>
      </p:sp>
      <p:grpSp>
        <p:nvGrpSpPr>
          <p:cNvPr id="563" name="Google Shape;563;p53"/>
          <p:cNvGrpSpPr/>
          <p:nvPr/>
        </p:nvGrpSpPr>
        <p:grpSpPr>
          <a:xfrm>
            <a:off x="6271684" y="1629102"/>
            <a:ext cx="5779506" cy="1760537"/>
            <a:chOff x="7223086" y="2425794"/>
            <a:chExt cx="4282067" cy="2419562"/>
          </a:xfrm>
        </p:grpSpPr>
        <p:sp>
          <p:nvSpPr>
            <p:cNvPr id="564" name="Google Shape;564;p53"/>
            <p:cNvSpPr txBox="1"/>
            <p:nvPr/>
          </p:nvSpPr>
          <p:spPr>
            <a:xfrm>
              <a:off x="7223086" y="2425794"/>
              <a:ext cx="4282067" cy="357250"/>
            </a:xfrm>
            <a:prstGeom prst="rect">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FFFFFF"/>
                  </a:solidFill>
                  <a:latin typeface="Trebuchet MS"/>
                  <a:ea typeface="Trebuchet MS"/>
                  <a:cs typeface="Trebuchet MS"/>
                  <a:sym typeface="Trebuchet MS"/>
                </a:rPr>
                <a:t>JAVASCRIPT</a:t>
              </a:r>
              <a:endParaRPr sz="1400">
                <a:solidFill>
                  <a:srgbClr val="FFFFFF"/>
                </a:solidFill>
                <a:latin typeface="Trebuchet MS"/>
                <a:ea typeface="Trebuchet MS"/>
                <a:cs typeface="Trebuchet MS"/>
                <a:sym typeface="Trebuchet MS"/>
              </a:endParaRPr>
            </a:p>
          </p:txBody>
        </p:sp>
        <p:sp>
          <p:nvSpPr>
            <p:cNvPr id="565" name="Google Shape;565;p53"/>
            <p:cNvSpPr/>
            <p:nvPr/>
          </p:nvSpPr>
          <p:spPr>
            <a:xfrm>
              <a:off x="7223086" y="2783044"/>
              <a:ext cx="4282067" cy="2062312"/>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CC7832"/>
                </a:solidFill>
                <a:latin typeface="Courier New"/>
                <a:ea typeface="Courier New"/>
                <a:cs typeface="Courier New"/>
                <a:sym typeface="Courier New"/>
              </a:endParaRPr>
            </a:p>
          </p:txBody>
        </p:sp>
      </p:grpSp>
      <p:sp>
        <p:nvSpPr>
          <p:cNvPr id="566" name="Google Shape;566;p53"/>
          <p:cNvSpPr/>
          <p:nvPr/>
        </p:nvSpPr>
        <p:spPr>
          <a:xfrm>
            <a:off x="6434931" y="2223844"/>
            <a:ext cx="546763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CB4B16"/>
                </a:solidFill>
                <a:latin typeface="Consolas"/>
                <a:ea typeface="Consolas"/>
                <a:cs typeface="Consolas"/>
                <a:sym typeface="Consolas"/>
              </a:rPr>
              <a:t>var</a:t>
            </a:r>
            <a:r>
              <a:rPr lang="en-US" sz="1600">
                <a:solidFill>
                  <a:srgbClr val="535353"/>
                </a:solidFill>
                <a:latin typeface="Consolas"/>
                <a:ea typeface="Consolas"/>
                <a:cs typeface="Consolas"/>
                <a:sym typeface="Consolas"/>
              </a:rPr>
              <a:t> </a:t>
            </a:r>
            <a:r>
              <a:rPr lang="en-US" sz="1600">
                <a:solidFill>
                  <a:srgbClr val="2AA198"/>
                </a:solidFill>
                <a:latin typeface="Consolas"/>
                <a:ea typeface="Consolas"/>
                <a:cs typeface="Consolas"/>
                <a:sym typeface="Consolas"/>
              </a:rPr>
              <a:t>element</a:t>
            </a:r>
            <a:r>
              <a:rPr lang="en-US" sz="1600">
                <a:solidFill>
                  <a:srgbClr val="535353"/>
                </a:solidFill>
                <a:latin typeface="Consolas"/>
                <a:ea typeface="Consolas"/>
                <a:cs typeface="Consolas"/>
                <a:sym typeface="Consolas"/>
              </a:rPr>
              <a:t> </a:t>
            </a:r>
            <a:r>
              <a:rPr lang="en-US" sz="1600">
                <a:solidFill>
                  <a:srgbClr val="6C71C4"/>
                </a:solidFill>
                <a:latin typeface="Consolas"/>
                <a:ea typeface="Consolas"/>
                <a:cs typeface="Consolas"/>
                <a:sym typeface="Consolas"/>
              </a:rPr>
              <a:t>=</a:t>
            </a:r>
            <a:r>
              <a:rPr lang="en-US" sz="1600">
                <a:solidFill>
                  <a:srgbClr val="535353"/>
                </a:solidFill>
                <a:latin typeface="Consolas"/>
                <a:ea typeface="Consolas"/>
                <a:cs typeface="Consolas"/>
                <a:sym typeface="Consolas"/>
              </a:rPr>
              <a:t> </a:t>
            </a:r>
            <a:r>
              <a:rPr lang="en-US" sz="1600">
                <a:solidFill>
                  <a:srgbClr val="268BD2"/>
                </a:solidFill>
                <a:latin typeface="Consolas"/>
                <a:ea typeface="Consolas"/>
                <a:cs typeface="Consolas"/>
                <a:sym typeface="Consolas"/>
              </a:rPr>
              <a:t>document</a:t>
            </a:r>
            <a:r>
              <a:rPr lang="en-US" sz="1600">
                <a:solidFill>
                  <a:srgbClr val="535353"/>
                </a:solidFill>
                <a:latin typeface="Consolas"/>
                <a:ea typeface="Consolas"/>
                <a:cs typeface="Consolas"/>
                <a:sym typeface="Consolas"/>
              </a:rPr>
              <a:t>.</a:t>
            </a:r>
            <a:r>
              <a:rPr lang="en-US" sz="1600">
                <a:solidFill>
                  <a:srgbClr val="2AA198"/>
                </a:solidFill>
                <a:latin typeface="Consolas"/>
                <a:ea typeface="Consolas"/>
                <a:cs typeface="Consolas"/>
                <a:sym typeface="Consolas"/>
              </a:rPr>
              <a:t>getElementById</a:t>
            </a:r>
            <a:r>
              <a:rPr lang="en-US" sz="1600">
                <a:solidFill>
                  <a:srgbClr val="535353"/>
                </a:solidFill>
                <a:latin typeface="Consolas"/>
                <a:ea typeface="Consolas"/>
                <a:cs typeface="Consolas"/>
                <a:sym typeface="Consolas"/>
              </a:rPr>
              <a:t>(</a:t>
            </a:r>
            <a:r>
              <a:rPr lang="en-US" sz="1600">
                <a:solidFill>
                  <a:srgbClr val="859900"/>
                </a:solidFill>
                <a:latin typeface="Consolas"/>
                <a:ea typeface="Consolas"/>
                <a:cs typeface="Consolas"/>
                <a:sym typeface="Consolas"/>
              </a:rPr>
              <a:t>‘demo’</a:t>
            </a:r>
            <a:r>
              <a:rPr lang="en-US" sz="1600">
                <a:solidFill>
                  <a:srgbClr val="535353"/>
                </a:solidFill>
                <a:latin typeface="Consolas"/>
                <a:ea typeface="Consolas"/>
                <a:cs typeface="Consolas"/>
                <a:sym typeface="Consolas"/>
              </a:rPr>
              <a:t>);</a:t>
            </a:r>
            <a:endParaRPr/>
          </a:p>
          <a:p>
            <a:pPr marL="0" marR="0" lvl="0" indent="0" algn="l" rtl="0">
              <a:spcBef>
                <a:spcPts val="0"/>
              </a:spcBef>
              <a:spcAft>
                <a:spcPts val="0"/>
              </a:spcAft>
              <a:buNone/>
            </a:pPr>
            <a:br>
              <a:rPr lang="en-US" sz="1600">
                <a:solidFill>
                  <a:srgbClr val="535353"/>
                </a:solidFill>
                <a:latin typeface="Consolas"/>
                <a:ea typeface="Consolas"/>
                <a:cs typeface="Consolas"/>
                <a:sym typeface="Consolas"/>
              </a:rPr>
            </a:br>
            <a:r>
              <a:rPr lang="en-US" sz="1600">
                <a:solidFill>
                  <a:srgbClr val="2AA198"/>
                </a:solidFill>
                <a:latin typeface="Consolas"/>
                <a:ea typeface="Consolas"/>
                <a:cs typeface="Consolas"/>
                <a:sym typeface="Consolas"/>
              </a:rPr>
              <a:t>element.innerHTML = </a:t>
            </a:r>
            <a:r>
              <a:rPr lang="en-US" sz="1600">
                <a:solidFill>
                  <a:srgbClr val="CB4B16"/>
                </a:solidFill>
                <a:latin typeface="Consolas"/>
                <a:ea typeface="Consolas"/>
                <a:cs typeface="Consolas"/>
                <a:sym typeface="Consolas"/>
              </a:rPr>
              <a:t>"Hello World!";</a:t>
            </a:r>
            <a:r>
              <a:rPr lang="en-US" sz="1600">
                <a:solidFill>
                  <a:srgbClr val="535353"/>
                </a:solidFill>
                <a:latin typeface="Consolas"/>
                <a:ea typeface="Consolas"/>
                <a:cs typeface="Consolas"/>
                <a:sym typeface="Consolas"/>
              </a:rPr>
              <a:t>​</a:t>
            </a:r>
            <a:endParaRPr sz="1600" b="0" i="0">
              <a:solidFill>
                <a:srgbClr val="535353"/>
              </a:solidFill>
              <a:latin typeface="Consolas"/>
              <a:ea typeface="Consolas"/>
              <a:cs typeface="Consolas"/>
              <a:sym typeface="Consolas"/>
            </a:endParaRPr>
          </a:p>
        </p:txBody>
      </p:sp>
      <p:sp>
        <p:nvSpPr>
          <p:cNvPr id="567" name="Google Shape;567;p53"/>
          <p:cNvSpPr/>
          <p:nvPr/>
        </p:nvSpPr>
        <p:spPr>
          <a:xfrm>
            <a:off x="6554198" y="3975577"/>
            <a:ext cx="5158071" cy="2171813"/>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600">
                <a:solidFill>
                  <a:srgbClr val="464547"/>
                </a:solidFill>
                <a:latin typeface="Trebuchet MS"/>
                <a:ea typeface="Trebuchet MS"/>
                <a:cs typeface="Trebuchet MS"/>
                <a:sym typeface="Trebuchet MS"/>
              </a:rPr>
              <a:t>In the example above,</a:t>
            </a:r>
            <a:endParaRPr sz="1600">
              <a:solidFill>
                <a:srgbClr val="464547"/>
              </a:solidFill>
              <a:latin typeface="Trebuchet MS"/>
              <a:ea typeface="Trebuchet MS"/>
              <a:cs typeface="Trebuchet MS"/>
              <a:sym typeface="Trebuchet MS"/>
            </a:endParaRPr>
          </a:p>
          <a:p>
            <a:pPr marL="0" marR="0" lvl="0" indent="0" algn="l" rtl="0">
              <a:lnSpc>
                <a:spcPct val="120000"/>
              </a:lnSpc>
              <a:spcBef>
                <a:spcPts val="1333"/>
              </a:spcBef>
              <a:spcAft>
                <a:spcPts val="0"/>
              </a:spcAft>
              <a:buNone/>
            </a:pPr>
            <a:r>
              <a:rPr lang="en-US" sz="1600" i="1">
                <a:solidFill>
                  <a:schemeClr val="accent2"/>
                </a:solidFill>
                <a:latin typeface="Trebuchet MS"/>
                <a:ea typeface="Trebuchet MS"/>
                <a:cs typeface="Trebuchet MS"/>
                <a:sym typeface="Trebuchet MS"/>
              </a:rPr>
              <a:t>getElementById</a:t>
            </a:r>
            <a:r>
              <a:rPr lang="en-US" sz="1600">
                <a:solidFill>
                  <a:srgbClr val="464547"/>
                </a:solidFill>
                <a:latin typeface="Trebuchet MS"/>
                <a:ea typeface="Trebuchet MS"/>
                <a:cs typeface="Trebuchet MS"/>
                <a:sym typeface="Trebuchet MS"/>
              </a:rPr>
              <a:t> is a </a:t>
            </a:r>
            <a:r>
              <a:rPr lang="en-US" sz="1600" b="1">
                <a:solidFill>
                  <a:srgbClr val="464547"/>
                </a:solidFill>
                <a:latin typeface="Trebuchet MS"/>
                <a:ea typeface="Trebuchet MS"/>
                <a:cs typeface="Trebuchet MS"/>
                <a:sym typeface="Trebuchet MS"/>
              </a:rPr>
              <a:t>method</a:t>
            </a:r>
            <a:r>
              <a:rPr lang="en-US" sz="1600">
                <a:solidFill>
                  <a:srgbClr val="464547"/>
                </a:solidFill>
                <a:latin typeface="Trebuchet MS"/>
                <a:ea typeface="Trebuchet MS"/>
                <a:cs typeface="Trebuchet MS"/>
                <a:sym typeface="Trebuchet MS"/>
              </a:rPr>
              <a:t>,</a:t>
            </a:r>
            <a:br>
              <a:rPr lang="en-US" sz="1600">
                <a:solidFill>
                  <a:srgbClr val="464547"/>
                </a:solidFill>
                <a:latin typeface="Trebuchet MS"/>
                <a:ea typeface="Trebuchet MS"/>
                <a:cs typeface="Trebuchet MS"/>
                <a:sym typeface="Trebuchet MS"/>
              </a:rPr>
            </a:br>
            <a:r>
              <a:rPr lang="en-US" sz="1600">
                <a:solidFill>
                  <a:srgbClr val="464547"/>
                </a:solidFill>
                <a:latin typeface="Trebuchet MS"/>
                <a:ea typeface="Trebuchet MS"/>
                <a:cs typeface="Trebuchet MS"/>
                <a:sym typeface="Trebuchet MS"/>
              </a:rPr>
              <a:t>that gets an </a:t>
            </a:r>
            <a:r>
              <a:rPr lang="en-US" sz="1600">
                <a:solidFill>
                  <a:schemeClr val="accent2"/>
                </a:solidFill>
                <a:latin typeface="Trebuchet MS"/>
                <a:ea typeface="Trebuchet MS"/>
                <a:cs typeface="Trebuchet MS"/>
                <a:sym typeface="Trebuchet MS"/>
              </a:rPr>
              <a:t>HTMLElement</a:t>
            </a:r>
            <a:r>
              <a:rPr lang="en-US" sz="1600">
                <a:solidFill>
                  <a:srgbClr val="464547"/>
                </a:solidFill>
                <a:latin typeface="Trebuchet MS"/>
                <a:ea typeface="Trebuchet MS"/>
                <a:cs typeface="Trebuchet MS"/>
                <a:sym typeface="Trebuchet MS"/>
              </a:rPr>
              <a:t>, while</a:t>
            </a:r>
            <a:endParaRPr sz="1600">
              <a:solidFill>
                <a:srgbClr val="464547"/>
              </a:solidFill>
              <a:latin typeface="Trebuchet MS"/>
              <a:ea typeface="Trebuchet MS"/>
              <a:cs typeface="Trebuchet MS"/>
              <a:sym typeface="Trebuchet MS"/>
            </a:endParaRPr>
          </a:p>
          <a:p>
            <a:pPr marL="0" marR="0" lvl="0" indent="0" algn="l" rtl="0">
              <a:lnSpc>
                <a:spcPct val="120000"/>
              </a:lnSpc>
              <a:spcBef>
                <a:spcPts val="1333"/>
              </a:spcBef>
              <a:spcAft>
                <a:spcPts val="0"/>
              </a:spcAft>
              <a:buNone/>
            </a:pPr>
            <a:r>
              <a:rPr lang="en-US" sz="1600" i="1">
                <a:solidFill>
                  <a:schemeClr val="accent2"/>
                </a:solidFill>
                <a:latin typeface="Trebuchet MS"/>
                <a:ea typeface="Trebuchet MS"/>
                <a:cs typeface="Trebuchet MS"/>
                <a:sym typeface="Trebuchet MS"/>
              </a:rPr>
              <a:t>innerHTML</a:t>
            </a:r>
            <a:r>
              <a:rPr lang="en-US" sz="1600">
                <a:solidFill>
                  <a:srgbClr val="464547"/>
                </a:solidFill>
                <a:latin typeface="Trebuchet MS"/>
                <a:ea typeface="Trebuchet MS"/>
                <a:cs typeface="Trebuchet MS"/>
                <a:sym typeface="Trebuchet MS"/>
              </a:rPr>
              <a:t> is a </a:t>
            </a:r>
            <a:r>
              <a:rPr lang="en-US" sz="1600" b="1">
                <a:solidFill>
                  <a:srgbClr val="464547"/>
                </a:solidFill>
                <a:latin typeface="Trebuchet MS"/>
                <a:ea typeface="Trebuchet MS"/>
                <a:cs typeface="Trebuchet MS"/>
                <a:sym typeface="Trebuchet MS"/>
              </a:rPr>
              <a:t>property</a:t>
            </a:r>
            <a:br>
              <a:rPr lang="en-US" sz="1600" b="1">
                <a:solidFill>
                  <a:srgbClr val="464547"/>
                </a:solidFill>
                <a:latin typeface="Trebuchet MS"/>
                <a:ea typeface="Trebuchet MS"/>
                <a:cs typeface="Trebuchet MS"/>
                <a:sym typeface="Trebuchet MS"/>
              </a:rPr>
            </a:br>
            <a:r>
              <a:rPr lang="en-US" sz="1600">
                <a:solidFill>
                  <a:srgbClr val="464547"/>
                </a:solidFill>
                <a:latin typeface="Trebuchet MS"/>
                <a:ea typeface="Trebuchet MS"/>
                <a:cs typeface="Trebuchet MS"/>
                <a:sym typeface="Trebuchet MS"/>
              </a:rPr>
              <a:t>which modifies some part of that element</a:t>
            </a:r>
            <a:br>
              <a:rPr lang="en-US" sz="1600">
                <a:solidFill>
                  <a:srgbClr val="464547"/>
                </a:solidFill>
                <a:latin typeface="Trebuchet MS"/>
                <a:ea typeface="Trebuchet MS"/>
                <a:cs typeface="Trebuchet MS"/>
                <a:sym typeface="Trebuchet MS"/>
              </a:rPr>
            </a:br>
            <a:r>
              <a:rPr lang="en-US" sz="1600">
                <a:solidFill>
                  <a:srgbClr val="464547"/>
                </a:solidFill>
                <a:latin typeface="Trebuchet MS"/>
                <a:ea typeface="Trebuchet MS"/>
                <a:cs typeface="Trebuchet MS"/>
                <a:sym typeface="Trebuchet MS"/>
              </a:rPr>
              <a:t>with standard JS ‘equals sign (=)’ </a:t>
            </a:r>
            <a:r>
              <a:rPr lang="en-US" sz="1600" i="1">
                <a:solidFill>
                  <a:schemeClr val="accent2"/>
                </a:solidFill>
                <a:latin typeface="Trebuchet MS"/>
                <a:ea typeface="Trebuchet MS"/>
                <a:cs typeface="Trebuchet MS"/>
                <a:sym typeface="Trebuchet MS"/>
              </a:rPr>
              <a:t>assignment</a:t>
            </a:r>
            <a:r>
              <a:rPr lang="en-US" sz="1600">
                <a:solidFill>
                  <a:srgbClr val="464547"/>
                </a:solidFill>
                <a:latin typeface="Trebuchet MS"/>
                <a:ea typeface="Trebuchet MS"/>
                <a:cs typeface="Trebuchet MS"/>
                <a:sym typeface="Trebuchet MS"/>
              </a:rPr>
              <a:t>.</a:t>
            </a:r>
            <a:endParaRPr/>
          </a:p>
        </p:txBody>
      </p:sp>
    </p:spTree>
  </p:cSld>
  <p:clrMapOvr>
    <a:masterClrMapping/>
  </p:clrMapOvr>
</p:sld>
</file>

<file path=ppt/theme/theme1.xml><?xml version="1.0" encoding="utf-8"?>
<a:theme xmlns:a="http://schemas.openxmlformats.org/drawingml/2006/main" name="Cover Slides">
  <a:themeElements>
    <a:clrScheme name="EPAM_Color">
      <a:dk1>
        <a:srgbClr val="464547"/>
      </a:dk1>
      <a:lt1>
        <a:srgbClr val="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1955</TotalTime>
  <Words>10976</Words>
  <Application>Microsoft Office PowerPoint</Application>
  <PresentationFormat>Widescreen</PresentationFormat>
  <Paragraphs>1111</Paragraphs>
  <Slides>87</Slides>
  <Notes>87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Source Code Pro</vt:lpstr>
      <vt:lpstr>Arial Black</vt:lpstr>
      <vt:lpstr>Open Sans</vt:lpstr>
      <vt:lpstr>Arial</vt:lpstr>
      <vt:lpstr>Consolas</vt:lpstr>
      <vt:lpstr>Merriweather Sans</vt:lpstr>
      <vt:lpstr>Trebuchet MS</vt:lpstr>
      <vt:lpstr>Source Sans Pro Light</vt:lpstr>
      <vt:lpstr>Noto Sans Symbols</vt:lpstr>
      <vt:lpstr>Calibri</vt:lpstr>
      <vt:lpstr>Courier New</vt:lpstr>
      <vt:lpstr>Verdana</vt:lpstr>
      <vt:lpstr>Cover Slides</vt:lpstr>
      <vt:lpstr>PowerPoint Presentation</vt:lpstr>
      <vt:lpstr>PowerPoint Presentation</vt:lpstr>
      <vt:lpstr>DOCUMENT OBJECT MODEL (DOM)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MANIPULATIONS</vt:lpstr>
      <vt:lpstr>PowerPoint Presentation</vt:lpstr>
      <vt:lpstr>WALKING THE DOM</vt:lpstr>
      <vt:lpstr>PowerPoint Presentation</vt:lpstr>
      <vt:lpstr>PowerPoint Presentation</vt:lpstr>
      <vt:lpstr>PowerPoint Presentation</vt:lpstr>
      <vt:lpstr>PowerPoint Presentation</vt:lpstr>
      <vt:lpstr>PowerPoint Presentation</vt:lpstr>
      <vt:lpstr>PowerPoint Presentation</vt:lpstr>
      <vt:lpstr>MANIPULATIONS</vt:lpstr>
      <vt:lpstr>PowerPoint Presentation</vt:lpstr>
      <vt:lpstr>PowerPoint Presentation</vt:lpstr>
      <vt:lpstr>PowerPoint Presentation</vt:lpstr>
      <vt:lpstr>PowerPoint Presentation</vt:lpstr>
      <vt:lpstr>PowerPoint Presentation</vt:lpstr>
      <vt:lpstr>MODIFYING THE DOCUMENT</vt:lpstr>
      <vt:lpstr>PowerPoint Presentation</vt:lpstr>
      <vt:lpstr>PowerPoint Presentation</vt:lpstr>
      <vt:lpstr>PowerPoint Presentation</vt:lpstr>
      <vt:lpstr>PowerPoint Presentation</vt:lpstr>
      <vt:lpstr>PowerPoint Presentation</vt:lpstr>
      <vt:lpstr>MANIPULATIONS</vt:lpstr>
      <vt:lpstr>PowerPoint Presentation</vt:lpstr>
      <vt:lpstr>PowerPoint Presentation</vt:lpstr>
      <vt:lpstr>PowerPoint Presentation</vt:lpstr>
      <vt:lpstr>PowerPoint Presentation</vt:lpstr>
      <vt:lpstr>PowerPoint Presentation</vt:lpstr>
      <vt:lpstr>BROWSER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 BUBBLING  AND CAPTURING</vt:lpstr>
      <vt:lpstr>PowerPoint Presentation</vt:lpstr>
      <vt:lpstr>PowerPoint Presentation</vt:lpstr>
      <vt:lpstr>PowerPoint Presentation</vt:lpstr>
      <vt:lpstr>PowerPoint Presentation</vt:lpstr>
      <vt:lpstr>EVENT DELEGATION</vt:lpstr>
      <vt:lpstr>PowerPoint Presentation</vt:lpstr>
      <vt:lpstr>PowerPoint Presentation</vt:lpstr>
      <vt:lpstr>CREATING AND  TRIGGERING EVENTS</vt:lpstr>
      <vt:lpstr>PowerPoint Presentation</vt:lpstr>
      <vt:lpstr>PowerPoint Presentation</vt:lpstr>
      <vt:lpstr>PowerPoint Presentation</vt:lpstr>
      <vt:lpstr>DOCUMENT EVENTS</vt:lpstr>
      <vt:lpstr>PowerPoint Presentation</vt:lpstr>
      <vt:lpstr>EVENTS IN DETAILS</vt:lpstr>
      <vt:lpstr>PowerPoint Presentation</vt:lpstr>
      <vt:lpstr>PowerPoint Presentation</vt:lpstr>
      <vt:lpstr>PowerPoint Presentation</vt:lpstr>
      <vt:lpstr>PowerPoint Presentation</vt:lpstr>
      <vt:lpstr>PowerPoint Presentation</vt:lpstr>
      <vt:lpstr>KEYBOARDS EVENTS</vt:lpstr>
      <vt:lpstr>PowerPoint Presentation</vt:lpstr>
      <vt:lpstr>PowerPoint Presentation</vt:lpstr>
      <vt:lpstr>INPUTS AND  FORMS EVENTS</vt:lpstr>
      <vt:lpstr>PowerPoint Presentation</vt:lpstr>
      <vt:lpstr>PowerPoint Presentation</vt:lpstr>
      <vt:lpstr>PowerPoint Presentation</vt:lpstr>
      <vt:lpstr>PowerPoint Presentation</vt:lpstr>
      <vt:lpstr>PowerPoint Presentation</vt:lpstr>
      <vt:lpstr>PowerPoint Presentation</vt:lpstr>
      <vt:lpstr>EVENTS ON  TOUCH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Nataliia Messner</cp:lastModifiedBy>
  <cp:revision>21</cp:revision>
  <dcterms:modified xsi:type="dcterms:W3CDTF">2020-07-02T14:07:50Z</dcterms:modified>
</cp:coreProperties>
</file>