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tiff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4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  <a:endParaRPr lang="en-US" altLang="zh-CN" strike="noStrike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  <a:endParaRPr lang="en-US" altLang="zh-CN" strike="noStrike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4300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50" y="190500"/>
            <a:ext cx="6318250" cy="582930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120" y="195580"/>
            <a:ext cx="6160135" cy="56769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tiff"/><Relationship Id="rId13" Type="http://schemas.openxmlformats.org/officeDocument/2006/relationships/image" Target="../media/image2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2317750" y="190500"/>
            <a:ext cx="636905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6" descr="logo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Tutourial for OpenLPT</a:t>
            </a:r>
            <a:endParaRPr lang="en-US" altLang="en-US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Test the code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000"/>
              <a:t>Download the sample data named “SD00125” which is in the same folder with “ShakeTheBox”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Under folder SD00125, in iprconfig.txt and trackconfig1.txt, change the [Directory of the sample data] to the current directory that you save “SD00125”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Run cmd, go to the compiled folder (named as “Release” or “Release_windows”) of the ShakeTheBox code, run the code: </a:t>
            </a:r>
            <a:endParaRPr lang="" altLang="en-US" sz="2000"/>
          </a:p>
          <a:p>
            <a:pPr lvl="1"/>
            <a:r>
              <a:rPr lang="" altLang="en-US" sz="2000"/>
              <a:t>For windows: </a:t>
            </a:r>
            <a:r>
              <a:rPr lang="" altLang="en-US" sz="1600"/>
              <a:t>ShakeTheBox.exe [your </a:t>
            </a:r>
            <a:r>
              <a:rPr lang="" altLang="en-US" sz="1600">
                <a:sym typeface="+mn-ea"/>
              </a:rPr>
              <a:t>d</a:t>
            </a:r>
            <a:r>
              <a:rPr lang="en-US" altLang="en-US" sz="1600">
                <a:sym typeface="+mn-ea"/>
              </a:rPr>
              <a:t>irectory of the sample data</a:t>
            </a:r>
            <a:r>
              <a:rPr lang="" altLang="en-US" sz="1600"/>
              <a:t>]/SD00125/trackingconfig1.txt </a:t>
            </a:r>
            <a:endParaRPr lang="" altLang="en-US" sz="1600"/>
          </a:p>
          <a:p>
            <a:pPr lvl="1"/>
            <a:r>
              <a:rPr lang="" altLang="en-US" sz="2000"/>
              <a:t>For linux: </a:t>
            </a:r>
            <a:r>
              <a:rPr lang="" altLang="en-US" sz="1600">
                <a:sym typeface="+mn-ea"/>
              </a:rPr>
              <a:t>./ShakeTheBox</a:t>
            </a:r>
            <a:r>
              <a:rPr lang="en-US" altLang="en-US" sz="1600">
                <a:sym typeface="+mn-ea"/>
              </a:rPr>
              <a:t> [your </a:t>
            </a:r>
            <a:r>
              <a:rPr lang="en-US" altLang="en-US" sz="1600">
                <a:sym typeface="+mn-ea"/>
              </a:rPr>
              <a:t>directory of the sample data</a:t>
            </a:r>
            <a:r>
              <a:rPr lang="en-US" altLang="en-US" sz="1600">
                <a:sym typeface="+mn-ea"/>
              </a:rPr>
              <a:t>]/SD00125/trackingconfig1.txt</a:t>
            </a:r>
            <a:endParaRPr lang="" altLang="en-US" sz="1600"/>
          </a:p>
          <a:p>
            <a:pPr lvl="1"/>
            <a:r>
              <a:rPr lang="" altLang="en-US" sz="2000"/>
              <a:t>and key in 0 twice.</a:t>
            </a:r>
            <a:endParaRPr lang="" altLang="en-US" sz="2000"/>
          </a:p>
          <a:p>
            <a:pPr lvl="0"/>
            <a:endParaRPr lang="" altLang="en-US" sz="2285"/>
          </a:p>
          <a:p>
            <a:pPr lvl="0"/>
            <a:r>
              <a:rPr lang="" altLang="en-US" sz="2000"/>
              <a:t>And the code will be running automatically.</a:t>
            </a:r>
            <a:endParaRPr lang="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Test the code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The data will be saved in the Tracks folder.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So far, the code can be run normally.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Install Eclipse (</a:t>
            </a:r>
            <a:r>
              <a:rPr lang="" altLang="en-US"/>
              <a:t>Both </a:t>
            </a:r>
            <a:r>
              <a:rPr lang="en-US" altLang="en-US"/>
              <a:t>windows </a:t>
            </a:r>
            <a:r>
              <a:rPr lang="" altLang="en-US"/>
              <a:t>and linux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Dowload Eclipse from:</a:t>
            </a:r>
            <a:endParaRPr lang="en-US" altLang="en-US"/>
          </a:p>
          <a:p>
            <a:pPr lvl="1"/>
            <a:r>
              <a:rPr lang="en-US" altLang="en-US"/>
              <a:t>https://www.eclipse.org/downloads/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en-US" altLang="en-US" sz="3200"/>
              <a:t>Install Eclipse</a:t>
            </a:r>
            <a:endParaRPr lang="en-US" altLang="en-US" sz="3200"/>
          </a:p>
          <a:p>
            <a:pPr lvl="1"/>
            <a:r>
              <a:rPr lang="en-US" altLang="en-US" sz="2800"/>
              <a:t>select Eclipse IDE for C/C++ developers</a:t>
            </a:r>
            <a:endParaRPr lang="en-US" altLang="en-US" sz="2800"/>
          </a:p>
          <a:p>
            <a:pPr lvl="1"/>
            <a:r>
              <a:rPr lang="en-US" altLang="en-US" sz="2800"/>
              <a:t>The installer will automatically download and install nessesary Java and Eclipse.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Install git (windows)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Download git  from:</a:t>
            </a:r>
            <a:endParaRPr lang="en-US" altLang="en-US"/>
          </a:p>
          <a:p>
            <a:pPr lvl="1"/>
            <a:r>
              <a:rPr lang="en-US" altLang="en-US"/>
              <a:t>https://git-scm.com/download/win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Install git</a:t>
            </a:r>
            <a:endParaRPr lang="en-US" altLang="en-US"/>
          </a:p>
          <a:p>
            <a:pPr lvl="1"/>
            <a:r>
              <a:rPr lang="en-US" altLang="en-US"/>
              <a:t>Keep click Next to accept default settings and install git.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" altLang="en-US"/>
              <a:t>For linux system, in the terminal:</a:t>
            </a:r>
            <a:endParaRPr lang="" altLang="en-US"/>
          </a:p>
          <a:p>
            <a:pPr lvl="1"/>
            <a:r>
              <a:rPr lang="" altLang="en-US"/>
              <a:t>sudo apt install git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Download Code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Search git bash in your computer </a:t>
            </a:r>
            <a:r>
              <a:rPr lang="" altLang="en-US"/>
              <a:t>(for windows) or use terminal(for linux)</a:t>
            </a:r>
            <a:endParaRPr lang="" altLang="en-US"/>
          </a:p>
          <a:p>
            <a:endParaRPr lang="en-US" altLang="en-US"/>
          </a:p>
          <a:p>
            <a:r>
              <a:rPr lang="en-US" altLang="en-US"/>
              <a:t>Use cd to direct to a folder you want to download the code to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 the following command to download the code</a:t>
            </a:r>
            <a:endParaRPr lang="en-US" altLang="en-US"/>
          </a:p>
          <a:p>
            <a:pPr lvl="1"/>
            <a:r>
              <a:rPr lang="en-US" altLang="en-US"/>
              <a:t>git clone https://github.com/JHU-NI-LAB/OpenLPT_Shake-The-Box.git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Set up the code in Eclispe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Lauch Eclispe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File &gt; import &gt; General &gt; Existing projects into workspace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 the pop-up windows, browse the folder you save the code:</a:t>
            </a:r>
            <a:endParaRPr lang="en-US" altLang="en-US"/>
          </a:p>
          <a:p>
            <a:pPr lvl="1"/>
            <a:r>
              <a:rPr lang="en-US" altLang="en-US"/>
              <a:t>[your folder]\OpenLPT_Shake-The-Box\ShakeTheBox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Set up the code in Eclispe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“ShakeTheBox” will show up in the popup windows, select it and click finish.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close the welcome page, and the code will show up in the workspace.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Install gcc</a:t>
            </a:r>
            <a:r>
              <a:rPr lang="" altLang="en-US"/>
              <a:t>(for windows)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Windows: </a:t>
            </a:r>
            <a:endParaRPr lang="en-US" altLang="en-US" sz="2800"/>
          </a:p>
          <a:p>
            <a:pPr lvl="1"/>
            <a:r>
              <a:rPr lang="en-US" altLang="en-US" sz="2400"/>
              <a:t>https://cygwin.com/install.html</a:t>
            </a:r>
            <a:endParaRPr lang="en-US" altLang="en-US" sz="2400"/>
          </a:p>
          <a:p>
            <a:pPr lvl="1"/>
            <a:r>
              <a:rPr lang="en-US" sz="2400"/>
              <a:t>download the cygwin installer to a folder (remember this folder)</a:t>
            </a:r>
            <a:endParaRPr lang="en-US" sz="2400"/>
          </a:p>
          <a:p>
            <a:pPr lvl="1"/>
            <a:r>
              <a:rPr lang="en-US" sz="2400"/>
              <a:t>install cygwin.</a:t>
            </a:r>
            <a:endParaRPr lang="en-US" sz="2400"/>
          </a:p>
          <a:p>
            <a:pPr lvl="1"/>
            <a:r>
              <a:rPr lang="en-US" sz="2400"/>
              <a:t>run cmd, and go to the folder you download the cygwin installer, and run the command:</a:t>
            </a:r>
            <a:endParaRPr lang="en-US" sz="2400"/>
          </a:p>
          <a:p>
            <a:pPr lvl="2"/>
            <a:r>
              <a:rPr lang="en-US" sz="2000"/>
              <a:t>setup-x86_64.exe -q -P wget -P gcc-g++ -P make -P diffutils -P libmpfr-devel -P libgmp-devel -P libmpc-devel</a:t>
            </a:r>
            <a:endParaRPr lang="en-US" sz="2000"/>
          </a:p>
          <a:p>
            <a:pPr lvl="1"/>
            <a:r>
              <a:rPr lang="en-US" sz="2000"/>
              <a:t>to install required packages.</a:t>
            </a:r>
            <a:endParaRPr lang="en-US" sz="2000"/>
          </a:p>
          <a:p>
            <a:pPr lvl="1"/>
            <a:r>
              <a:rPr lang="en-US" sz="2000">
                <a:sym typeface="+mn-ea"/>
              </a:rPr>
              <a:t>Add C:\cygwin64\bin to your system path.</a:t>
            </a:r>
            <a:endParaRPr lang="en-US" sz="2000">
              <a:sym typeface="+mn-ea"/>
            </a:endParaRPr>
          </a:p>
          <a:p>
            <a:pPr lvl="2"/>
            <a:r>
              <a:rPr lang="en-US" sz="1600"/>
              <a:t>Search: Edit the system environment variables &gt; Environment Variables &gt; Path &gt; edit &gt; add  “</a:t>
            </a:r>
            <a:r>
              <a:rPr lang="en-US" sz="1600">
                <a:sym typeface="+mn-ea"/>
              </a:rPr>
              <a:t>C:\cygwin64\bin</a:t>
            </a:r>
            <a:r>
              <a:rPr lang="en-US" sz="1600"/>
              <a:t>”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Install gcc (for linux)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In terminal:</a:t>
            </a:r>
            <a:endParaRPr lang="" altLang="en-US"/>
          </a:p>
          <a:p>
            <a:pPr lvl="1"/>
            <a:r>
              <a:rPr lang="" altLang="en-US"/>
              <a:t>sudo apt install gcc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Build the code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After installing gcc, then the code can be built.</a:t>
            </a:r>
            <a:endParaRPr lang="en-US" altLang="en-US"/>
          </a:p>
          <a:p>
            <a:pPr lvl="1"/>
            <a:r>
              <a:rPr lang="en-US" altLang="en-US" sz="2800"/>
              <a:t>click the drop-down list</a:t>
            </a:r>
            <a:r>
              <a:rPr lang="en-US" altLang="en-US"/>
              <a:t> from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For windows system, select Release_windows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For linux system, select Release</a:t>
            </a:r>
            <a:endParaRPr lang="en-US" altLang="en-US"/>
          </a:p>
          <a:p>
            <a:r>
              <a:rPr lang="en-US" altLang="en-US"/>
              <a:t> Wait the building process to be finished.</a:t>
            </a:r>
            <a:endParaRPr lang="en-US" altLang="en-US"/>
          </a:p>
          <a:p>
            <a:r>
              <a:rPr lang="en-US" altLang="en-US"/>
              <a:t>The executable file for ShakeTheBox will show up under the folder:</a:t>
            </a:r>
            <a:endParaRPr lang="en-US" altLang="en-US"/>
          </a:p>
          <a:p>
            <a:pPr lvl="1"/>
            <a:r>
              <a:rPr lang="en-US" altLang="en-US" sz="2400"/>
              <a:t>[folder of the ShakeTheBox code]/Release_windows</a:t>
            </a:r>
            <a:endParaRPr lang="en-US" altLang="en-US" sz="2400"/>
          </a:p>
          <a:p>
            <a:pPr lvl="1"/>
            <a:r>
              <a:rPr lang="en-US" altLang="en-US" sz="2400"/>
              <a:t>or </a:t>
            </a:r>
            <a:r>
              <a:rPr lang="en-US" altLang="en-US" sz="2400">
                <a:sym typeface="+mn-ea"/>
              </a:rPr>
              <a:t>[folder of the ShakeTheBox code]/Release</a:t>
            </a:r>
            <a:endParaRPr lang="en-US" altLang="en-US" sz="24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830" y="2306320"/>
            <a:ext cx="505460" cy="360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Presentation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Droid Sans Fallback</vt:lpstr>
      <vt:lpstr>Calibri Light</vt:lpstr>
      <vt:lpstr>Calibri</vt:lpstr>
      <vt:lpstr>Trebuchet MS</vt:lpstr>
      <vt:lpstr>微软雅黑</vt:lpstr>
      <vt:lpstr>Arial Unicode MS</vt:lpstr>
      <vt:lpstr>SimSun</vt:lpstr>
      <vt:lpstr>MT Extra</vt:lpstr>
      <vt:lpstr>Times New Roman</vt:lpstr>
      <vt:lpstr>1_Office</vt:lpstr>
      <vt:lpstr>Tutourial for OpenLPT</vt:lpstr>
      <vt:lpstr>Install Eclipse (windows)</vt:lpstr>
      <vt:lpstr>Install git (windows)</vt:lpstr>
      <vt:lpstr>Download Code (windows)</vt:lpstr>
      <vt:lpstr>Set up the code in Eclispe</vt:lpstr>
      <vt:lpstr>Set up the code in Eclispe</vt:lpstr>
      <vt:lpstr>Install gcc</vt:lpstr>
      <vt:lpstr>PowerPoint 演示文稿</vt:lpstr>
      <vt:lpstr>Build the code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tanshiyong</dc:creator>
  <cp:lastModifiedBy>tanshiyong</cp:lastModifiedBy>
  <cp:revision>16</cp:revision>
  <dcterms:created xsi:type="dcterms:W3CDTF">2020-02-03T00:15:10Z</dcterms:created>
  <dcterms:modified xsi:type="dcterms:W3CDTF">2020-02-03T00:15:10Z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