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16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511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2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41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55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85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17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47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10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17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E882-AC32-4F88-8F8D-804DDEE9BD87}" type="datetimeFigureOut">
              <a:rPr lang="en-SG" smtClean="0"/>
              <a:t>16/11/2018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E76A-1D18-4601-A897-ECCCBE6A4C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3844" y="0"/>
            <a:ext cx="10949063" cy="6857999"/>
            <a:chOff x="573844" y="0"/>
            <a:chExt cx="10949063" cy="68579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844" y="0"/>
              <a:ext cx="10949063" cy="685799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19724" y="4981575"/>
              <a:ext cx="47339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4000" dirty="0" err="1" smtClean="0"/>
                <a:t>Update_information</a:t>
              </a:r>
              <a:r>
                <a:rPr lang="en-SG" sz="4000" dirty="0" smtClean="0"/>
                <a:t>()</a:t>
              </a:r>
              <a:endParaRPr lang="en-S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820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documents.lucidchart.com/documents/9652ae01-611c-47ac-b929-b643df2b41ed/pages/YGcM5DNywbTK?a=839&amp;x=-80&amp;y=19&amp;w=1510&amp;h=443&amp;store=1&amp;accept=image%2F*&amp;auth=LCA%204c6c5f738c1c81c251e9ffa2323cc7c2d416d3a7-ts%3D15423066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239181"/>
            <a:ext cx="10065054" cy="295194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27677" y="934925"/>
            <a:ext cx="3524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 err="1" smtClean="0"/>
              <a:t>Search_by_food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7503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documents.lucidchart.com/documents/9652ae01-611c-47ac-b929-b643df2b41ed/pages/YGcM5DNywbTK?a=839&amp;x=-70&amp;y=1005&amp;w=1405&amp;h=394&amp;store=1&amp;accept=image%2F*&amp;auth=LCA%20050849a9587963603c49419dc16407359ab7df69-ts%3D15423066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2625108"/>
            <a:ext cx="8921373" cy="249934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4022" y="987868"/>
            <a:ext cx="2943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 err="1" smtClean="0"/>
              <a:t>Sort_by_rank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45280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1987" y="1134950"/>
            <a:ext cx="3629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 err="1" smtClean="0"/>
              <a:t>Search_by_price</a:t>
            </a:r>
            <a:endParaRPr lang="en-SG" sz="4000" dirty="0"/>
          </a:p>
        </p:txBody>
      </p:sp>
      <p:pic>
        <p:nvPicPr>
          <p:cNvPr id="5" name="Picture 2" descr="https://documents.lucidchart.com/documents/9652ae01-611c-47ac-b929-b643df2b41ed/pages/YGcM5DNywbTK?a=839&amp;x=-75&amp;y=518&amp;w=1510&amp;h=462&amp;store=1&amp;accept=image%2F*&amp;auth=LCA%20e062a49fdeaa4ed16929461ff386464fde0a6283-ts%3D15423066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3" y="2556278"/>
            <a:ext cx="10739554" cy="329207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5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lim</dc:creator>
  <cp:lastModifiedBy>alex lim</cp:lastModifiedBy>
  <cp:revision>4</cp:revision>
  <dcterms:created xsi:type="dcterms:W3CDTF">2018-11-15T18:11:51Z</dcterms:created>
  <dcterms:modified xsi:type="dcterms:W3CDTF">2018-11-15T18:46:37Z</dcterms:modified>
</cp:coreProperties>
</file>