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214C-0DED-4A3C-9A43-BF88445B2AEA}" type="datetimeFigureOut">
              <a:rPr lang="pt-BR" smtClean="0"/>
              <a:pPr/>
              <a:t>14/08/2014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59E9-4160-4EEC-BC05-0997014CAD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3648" y="836712"/>
            <a:ext cx="6624736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56048" y="908720"/>
            <a:ext cx="6328320" cy="639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pt-BR" b="1" dirty="0" smtClean="0">
                <a:solidFill>
                  <a:schemeClr val="tx1"/>
                </a:solidFill>
              </a:rPr>
              <a:t>Título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12160" y="1628800"/>
            <a:ext cx="1872208" cy="1152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Menu 1</a:t>
            </a:r>
          </a:p>
          <a:p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u="sng" dirty="0" smtClean="0">
                <a:solidFill>
                  <a:schemeClr val="tx1"/>
                </a:solidFill>
              </a:rPr>
              <a:t>Link 1</a:t>
            </a:r>
          </a:p>
          <a:p>
            <a:r>
              <a:rPr lang="pt-BR" sz="1400" u="sng" dirty="0" smtClean="0">
                <a:solidFill>
                  <a:schemeClr val="tx1"/>
                </a:solidFill>
              </a:rPr>
              <a:t>Link 2</a:t>
            </a:r>
          </a:p>
          <a:p>
            <a:r>
              <a:rPr lang="pt-BR" sz="1400" u="sng" dirty="0" smtClean="0">
                <a:solidFill>
                  <a:schemeClr val="tx1"/>
                </a:solidFill>
              </a:rPr>
              <a:t>Link 3</a:t>
            </a:r>
            <a:endParaRPr lang="pt-BR" sz="1400" u="sng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47664" y="1628800"/>
            <a:ext cx="4320480" cy="3600400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b="1" dirty="0" smtClean="0">
                <a:solidFill>
                  <a:schemeClr val="tx1"/>
                </a:solidFill>
              </a:rPr>
              <a:t>Título do conteúdo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Lorem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ipsum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dolor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sit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amet</a:t>
            </a:r>
            <a:endParaRPr lang="pt-BR" sz="1400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012160" y="2852936"/>
            <a:ext cx="1872208" cy="9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Menu 2</a:t>
            </a:r>
          </a:p>
          <a:p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u="sng" dirty="0" smtClean="0">
                <a:solidFill>
                  <a:schemeClr val="tx1"/>
                </a:solidFill>
              </a:rPr>
              <a:t>Link 1</a:t>
            </a:r>
          </a:p>
          <a:p>
            <a:r>
              <a:rPr lang="pt-BR" sz="1400" u="sng" dirty="0" smtClean="0">
                <a:solidFill>
                  <a:schemeClr val="tx1"/>
                </a:solidFill>
              </a:rPr>
              <a:t>Link 2</a:t>
            </a:r>
          </a:p>
        </p:txBody>
      </p:sp>
      <p:sp>
        <p:nvSpPr>
          <p:cNvPr id="9" name="Retângulo 8"/>
          <p:cNvSpPr/>
          <p:nvPr/>
        </p:nvSpPr>
        <p:spPr>
          <a:xfrm>
            <a:off x="6012160" y="3861048"/>
            <a:ext cx="1872208" cy="9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Menu 3</a:t>
            </a:r>
          </a:p>
          <a:p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u="sng" dirty="0" smtClean="0">
                <a:solidFill>
                  <a:schemeClr val="tx1"/>
                </a:solidFill>
              </a:rPr>
              <a:t>Link 1</a:t>
            </a:r>
          </a:p>
          <a:p>
            <a:r>
              <a:rPr lang="pt-BR" sz="1400" u="sng" dirty="0" smtClean="0">
                <a:solidFill>
                  <a:schemeClr val="tx1"/>
                </a:solidFill>
              </a:rPr>
              <a:t>Link 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547664" y="5301208"/>
            <a:ext cx="6328320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pt-BR" sz="1200" b="1" dirty="0" smtClean="0">
                <a:solidFill>
                  <a:schemeClr val="tx1"/>
                </a:solidFill>
              </a:rPr>
              <a:t>Rodapé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47664" y="1988840"/>
            <a:ext cx="3024336" cy="6480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pt-BR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1600" b="1" dirty="0" smtClean="0">
              <a:solidFill>
                <a:schemeClr val="tx1"/>
              </a:solidFill>
            </a:endParaRPr>
          </a:p>
          <a:p>
            <a:endParaRPr lang="pt-BR" sz="1600" b="1" dirty="0" smtClean="0">
              <a:solidFill>
                <a:schemeClr val="tx1"/>
              </a:solidFill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47664" y="2636912"/>
            <a:ext cx="3024336" cy="129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orem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orem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orem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dolor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pt-B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pt-BR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0" y="1988840"/>
            <a:ext cx="252028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pt-BR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IMAGEM</a:t>
            </a:r>
            <a:endParaRPr lang="pt-BR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7664" y="3933056"/>
            <a:ext cx="554461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pt-BR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IMAGEM</a:t>
            </a:r>
            <a:endParaRPr lang="pt-BR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  <a:p>
            <a:endParaRPr lang="pt-BR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169</Words>
  <Application>Microsoft Office PowerPoint</Application>
  <PresentationFormat>Apresentação na tela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alexandre</dc:creator>
  <cp:lastModifiedBy>alexandre</cp:lastModifiedBy>
  <cp:revision>43</cp:revision>
  <dcterms:created xsi:type="dcterms:W3CDTF">2014-06-07T10:57:27Z</dcterms:created>
  <dcterms:modified xsi:type="dcterms:W3CDTF">2014-08-14T17:29:14Z</dcterms:modified>
</cp:coreProperties>
</file>