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  <p:sldId id="265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40" d="100"/>
          <a:sy n="140" d="100"/>
        </p:scale>
        <p:origin x="-984" y="-13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2214C-0DED-4A3C-9A43-BF88445B2AEA}" type="datetimeFigureOut">
              <a:rPr lang="pt-BR" smtClean="0"/>
              <a:pPr/>
              <a:t>07/05/2018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59E9-4160-4EEC-BC05-0997014CAD1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2214C-0DED-4A3C-9A43-BF88445B2AEA}" type="datetimeFigureOut">
              <a:rPr lang="pt-BR" smtClean="0"/>
              <a:pPr/>
              <a:t>07/05/2018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59E9-4160-4EEC-BC05-0997014CAD1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2214C-0DED-4A3C-9A43-BF88445B2AEA}" type="datetimeFigureOut">
              <a:rPr lang="pt-BR" smtClean="0"/>
              <a:pPr/>
              <a:t>07/05/2018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59E9-4160-4EEC-BC05-0997014CAD1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2214C-0DED-4A3C-9A43-BF88445B2AEA}" type="datetimeFigureOut">
              <a:rPr lang="pt-BR" smtClean="0"/>
              <a:pPr/>
              <a:t>07/05/2018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59E9-4160-4EEC-BC05-0997014CAD1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2214C-0DED-4A3C-9A43-BF88445B2AEA}" type="datetimeFigureOut">
              <a:rPr lang="pt-BR" smtClean="0"/>
              <a:pPr/>
              <a:t>07/05/2018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59E9-4160-4EEC-BC05-0997014CAD1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2214C-0DED-4A3C-9A43-BF88445B2AEA}" type="datetimeFigureOut">
              <a:rPr lang="pt-BR" smtClean="0"/>
              <a:pPr/>
              <a:t>07/05/2018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59E9-4160-4EEC-BC05-0997014CAD1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2214C-0DED-4A3C-9A43-BF88445B2AEA}" type="datetimeFigureOut">
              <a:rPr lang="pt-BR" smtClean="0"/>
              <a:pPr/>
              <a:t>07/05/2018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59E9-4160-4EEC-BC05-0997014CAD1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2214C-0DED-4A3C-9A43-BF88445B2AEA}" type="datetimeFigureOut">
              <a:rPr lang="pt-BR" smtClean="0"/>
              <a:pPr/>
              <a:t>07/05/2018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59E9-4160-4EEC-BC05-0997014CAD1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2214C-0DED-4A3C-9A43-BF88445B2AEA}" type="datetimeFigureOut">
              <a:rPr lang="pt-BR" smtClean="0"/>
              <a:pPr/>
              <a:t>07/05/2018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59E9-4160-4EEC-BC05-0997014CAD1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2214C-0DED-4A3C-9A43-BF88445B2AEA}" type="datetimeFigureOut">
              <a:rPr lang="pt-BR" smtClean="0"/>
              <a:pPr/>
              <a:t>07/05/2018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59E9-4160-4EEC-BC05-0997014CAD1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2214C-0DED-4A3C-9A43-BF88445B2AEA}" type="datetimeFigureOut">
              <a:rPr lang="pt-BR" smtClean="0"/>
              <a:pPr/>
              <a:t>07/05/2018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59E9-4160-4EEC-BC05-0997014CAD1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2214C-0DED-4A3C-9A43-BF88445B2AEA}" type="datetimeFigureOut">
              <a:rPr lang="pt-BR" smtClean="0"/>
              <a:pPr/>
              <a:t>07/05/2018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C59E9-4160-4EEC-BC05-0997014CAD1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403648" y="836712"/>
            <a:ext cx="6624736" cy="48965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556048" y="908720"/>
            <a:ext cx="6328320" cy="639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pt-BR" b="1" dirty="0">
                <a:solidFill>
                  <a:schemeClr val="tx1"/>
                </a:solidFill>
              </a:rPr>
              <a:t>Título</a:t>
            </a:r>
          </a:p>
        </p:txBody>
      </p:sp>
      <p:sp>
        <p:nvSpPr>
          <p:cNvPr id="6" name="Retângulo 5"/>
          <p:cNvSpPr/>
          <p:nvPr/>
        </p:nvSpPr>
        <p:spPr>
          <a:xfrm>
            <a:off x="6012160" y="1628800"/>
            <a:ext cx="1872208" cy="115212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pt-BR" sz="1400" b="1" dirty="0">
                <a:solidFill>
                  <a:schemeClr val="tx1"/>
                </a:solidFill>
              </a:rPr>
              <a:t>Menu 1</a:t>
            </a:r>
          </a:p>
          <a:p>
            <a:endParaRPr lang="pt-BR" sz="1400" dirty="0">
              <a:solidFill>
                <a:schemeClr val="tx1"/>
              </a:solidFill>
            </a:endParaRPr>
          </a:p>
          <a:p>
            <a:r>
              <a:rPr lang="pt-BR" sz="1400" u="sng" dirty="0">
                <a:solidFill>
                  <a:schemeClr val="tx1"/>
                </a:solidFill>
              </a:rPr>
              <a:t>Link 1</a:t>
            </a:r>
          </a:p>
          <a:p>
            <a:r>
              <a:rPr lang="pt-BR" sz="1400" u="sng" dirty="0">
                <a:solidFill>
                  <a:schemeClr val="tx1"/>
                </a:solidFill>
              </a:rPr>
              <a:t>Link 2</a:t>
            </a:r>
          </a:p>
          <a:p>
            <a:r>
              <a:rPr lang="pt-BR" sz="1400" u="sng" dirty="0">
                <a:solidFill>
                  <a:schemeClr val="tx1"/>
                </a:solidFill>
              </a:rPr>
              <a:t>Link 3</a:t>
            </a:r>
          </a:p>
        </p:txBody>
      </p:sp>
      <p:sp>
        <p:nvSpPr>
          <p:cNvPr id="7" name="Retângulo 6"/>
          <p:cNvSpPr/>
          <p:nvPr/>
        </p:nvSpPr>
        <p:spPr>
          <a:xfrm>
            <a:off x="1547664" y="1628800"/>
            <a:ext cx="4320480" cy="3600400"/>
          </a:xfrm>
          <a:prstGeom prst="rect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pt-BR" b="1" dirty="0">
                <a:solidFill>
                  <a:schemeClr val="tx1"/>
                </a:solidFill>
              </a:rPr>
              <a:t>Título do conteúdo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sz="1400" dirty="0" err="1">
                <a:solidFill>
                  <a:schemeClr val="tx1"/>
                </a:solidFill>
              </a:rPr>
              <a:t>Lorem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ipsum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dolor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sit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amet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Lorem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ipsum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dolor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sit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amet</a:t>
            </a:r>
            <a:endParaRPr lang="pt-BR" sz="1400" dirty="0">
              <a:solidFill>
                <a:schemeClr val="tx1"/>
              </a:solidFill>
            </a:endParaRPr>
          </a:p>
          <a:p>
            <a:r>
              <a:rPr lang="pt-BR" sz="1400" dirty="0" err="1">
                <a:solidFill>
                  <a:schemeClr val="tx1"/>
                </a:solidFill>
              </a:rPr>
              <a:t>Lorem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ipsum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dolor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sit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amet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Lorem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ipsum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dolor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sit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amet</a:t>
            </a:r>
            <a:endParaRPr lang="pt-BR" sz="1400" dirty="0">
              <a:solidFill>
                <a:schemeClr val="tx1"/>
              </a:solidFill>
            </a:endParaRPr>
          </a:p>
          <a:p>
            <a:r>
              <a:rPr lang="pt-BR" sz="1400" dirty="0" err="1">
                <a:solidFill>
                  <a:schemeClr val="tx1"/>
                </a:solidFill>
              </a:rPr>
              <a:t>Lorem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ipsum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dolor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sit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amet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Lorem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ipsum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dolor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sit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amet</a:t>
            </a:r>
            <a:endParaRPr lang="pt-BR" sz="1400" dirty="0">
              <a:solidFill>
                <a:schemeClr val="tx1"/>
              </a:solidFill>
            </a:endParaRPr>
          </a:p>
          <a:p>
            <a:r>
              <a:rPr lang="pt-BR" sz="1400" dirty="0" err="1">
                <a:solidFill>
                  <a:schemeClr val="tx1"/>
                </a:solidFill>
              </a:rPr>
              <a:t>Lorem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ipsum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dolor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sit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amet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Lorem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ipsum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dolor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sit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amet</a:t>
            </a:r>
            <a:endParaRPr lang="pt-BR" sz="1400" dirty="0">
              <a:solidFill>
                <a:schemeClr val="tx1"/>
              </a:solidFill>
            </a:endParaRPr>
          </a:p>
          <a:p>
            <a:endParaRPr lang="pt-BR" sz="1400" dirty="0">
              <a:solidFill>
                <a:schemeClr val="tx1"/>
              </a:solidFill>
            </a:endParaRPr>
          </a:p>
          <a:p>
            <a:r>
              <a:rPr lang="pt-BR" sz="1400" dirty="0" err="1">
                <a:solidFill>
                  <a:schemeClr val="tx1"/>
                </a:solidFill>
              </a:rPr>
              <a:t>Lorem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ipsum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dolor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sit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amet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Lorem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ipsum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dolor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sit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amet</a:t>
            </a:r>
            <a:endParaRPr lang="pt-BR" sz="1400" dirty="0">
              <a:solidFill>
                <a:schemeClr val="tx1"/>
              </a:solidFill>
            </a:endParaRPr>
          </a:p>
          <a:p>
            <a:r>
              <a:rPr lang="pt-BR" sz="1400" dirty="0" err="1">
                <a:solidFill>
                  <a:schemeClr val="tx1"/>
                </a:solidFill>
              </a:rPr>
              <a:t>Lorem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ipsum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dolor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sit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amet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Lorem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ipsum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dolor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sit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amet</a:t>
            </a:r>
            <a:endParaRPr lang="pt-BR" sz="1400" dirty="0">
              <a:solidFill>
                <a:schemeClr val="tx1"/>
              </a:solidFill>
            </a:endParaRPr>
          </a:p>
          <a:p>
            <a:r>
              <a:rPr lang="pt-BR" sz="1400" dirty="0" err="1">
                <a:solidFill>
                  <a:schemeClr val="tx1"/>
                </a:solidFill>
              </a:rPr>
              <a:t>Lorem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ipsum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dolor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sit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amet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Lorem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ipsum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dolor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sit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amet</a:t>
            </a:r>
            <a:endParaRPr lang="pt-BR" sz="1400" dirty="0">
              <a:solidFill>
                <a:schemeClr val="tx1"/>
              </a:solidFill>
            </a:endParaRPr>
          </a:p>
          <a:p>
            <a:endParaRPr lang="pt-BR" sz="1400" dirty="0">
              <a:solidFill>
                <a:schemeClr val="tx1"/>
              </a:solidFill>
            </a:endParaRPr>
          </a:p>
          <a:p>
            <a:r>
              <a:rPr lang="pt-BR" sz="1400" dirty="0" err="1">
                <a:solidFill>
                  <a:schemeClr val="tx1"/>
                </a:solidFill>
              </a:rPr>
              <a:t>Lorem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ipsum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dolor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sit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amet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Lorem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ipsum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dolor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sit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amet</a:t>
            </a:r>
            <a:endParaRPr lang="pt-BR" sz="1400" dirty="0">
              <a:solidFill>
                <a:schemeClr val="tx1"/>
              </a:solidFill>
            </a:endParaRPr>
          </a:p>
          <a:p>
            <a:r>
              <a:rPr lang="pt-BR" sz="1400" dirty="0" err="1">
                <a:solidFill>
                  <a:schemeClr val="tx1"/>
                </a:solidFill>
              </a:rPr>
              <a:t>Lorem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ipsum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dolor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sit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amet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Lorem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ipsum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dolor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sit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amet</a:t>
            </a:r>
            <a:endParaRPr lang="pt-BR" sz="1400" dirty="0">
              <a:solidFill>
                <a:schemeClr val="tx1"/>
              </a:solidFill>
            </a:endParaRPr>
          </a:p>
          <a:p>
            <a:r>
              <a:rPr lang="pt-BR" sz="1400" dirty="0" err="1">
                <a:solidFill>
                  <a:schemeClr val="tx1"/>
                </a:solidFill>
              </a:rPr>
              <a:t>Lorem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ipsum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dolor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sit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amet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Lorem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ipsum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dolor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sit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amet</a:t>
            </a:r>
            <a:endParaRPr lang="pt-BR" sz="1400" dirty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6012160" y="2852936"/>
            <a:ext cx="1872208" cy="9361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pt-BR" sz="1400" b="1" dirty="0">
                <a:solidFill>
                  <a:schemeClr val="tx1"/>
                </a:solidFill>
              </a:rPr>
              <a:t>Menu 2</a:t>
            </a:r>
          </a:p>
          <a:p>
            <a:endParaRPr lang="pt-BR" sz="1400" dirty="0">
              <a:solidFill>
                <a:schemeClr val="tx1"/>
              </a:solidFill>
            </a:endParaRPr>
          </a:p>
          <a:p>
            <a:r>
              <a:rPr lang="pt-BR" sz="1400" u="sng" dirty="0">
                <a:solidFill>
                  <a:schemeClr val="tx1"/>
                </a:solidFill>
              </a:rPr>
              <a:t>Link 1</a:t>
            </a:r>
          </a:p>
          <a:p>
            <a:r>
              <a:rPr lang="pt-BR" sz="1400" u="sng" dirty="0">
                <a:solidFill>
                  <a:schemeClr val="tx1"/>
                </a:solidFill>
              </a:rPr>
              <a:t>Link 2</a:t>
            </a:r>
          </a:p>
        </p:txBody>
      </p:sp>
      <p:sp>
        <p:nvSpPr>
          <p:cNvPr id="9" name="Retângulo 8"/>
          <p:cNvSpPr/>
          <p:nvPr/>
        </p:nvSpPr>
        <p:spPr>
          <a:xfrm>
            <a:off x="6012160" y="3861048"/>
            <a:ext cx="1872208" cy="9361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pt-BR" sz="1400" b="1" dirty="0">
                <a:solidFill>
                  <a:schemeClr val="tx1"/>
                </a:solidFill>
              </a:rPr>
              <a:t>Menu 3</a:t>
            </a:r>
          </a:p>
          <a:p>
            <a:endParaRPr lang="pt-BR" sz="1400" dirty="0">
              <a:solidFill>
                <a:schemeClr val="tx1"/>
              </a:solidFill>
            </a:endParaRPr>
          </a:p>
          <a:p>
            <a:r>
              <a:rPr lang="pt-BR" sz="1400" u="sng" dirty="0">
                <a:solidFill>
                  <a:schemeClr val="tx1"/>
                </a:solidFill>
              </a:rPr>
              <a:t>Link 1</a:t>
            </a:r>
          </a:p>
          <a:p>
            <a:r>
              <a:rPr lang="pt-BR" sz="1400" u="sng" dirty="0">
                <a:solidFill>
                  <a:schemeClr val="tx1"/>
                </a:solidFill>
              </a:rPr>
              <a:t>Link 2</a:t>
            </a:r>
          </a:p>
        </p:txBody>
      </p:sp>
      <p:sp>
        <p:nvSpPr>
          <p:cNvPr id="10" name="Retângulo 9"/>
          <p:cNvSpPr/>
          <p:nvPr/>
        </p:nvSpPr>
        <p:spPr>
          <a:xfrm>
            <a:off x="1547664" y="5301208"/>
            <a:ext cx="6328320" cy="36004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pt-BR" sz="1200" b="1" dirty="0">
                <a:solidFill>
                  <a:schemeClr val="tx1"/>
                </a:solidFill>
              </a:rPr>
              <a:t>Rodapé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547664" y="1988840"/>
            <a:ext cx="3024336" cy="64807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pt-BR" sz="14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Lorem</a:t>
            </a:r>
            <a:r>
              <a:rPr lang="pt-B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14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ipsum</a:t>
            </a:r>
            <a:r>
              <a:rPr lang="pt-B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14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dolor</a:t>
            </a:r>
            <a:r>
              <a:rPr lang="pt-B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14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sit</a:t>
            </a:r>
            <a:r>
              <a:rPr lang="pt-B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14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amet</a:t>
            </a:r>
            <a:r>
              <a:rPr lang="pt-B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14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lorem</a:t>
            </a:r>
            <a:r>
              <a:rPr lang="pt-B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14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ipsum</a:t>
            </a:r>
            <a:r>
              <a:rPr lang="pt-B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14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dolor</a:t>
            </a:r>
            <a:r>
              <a:rPr lang="pt-B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14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sit</a:t>
            </a:r>
            <a:r>
              <a:rPr lang="pt-B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14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amet</a:t>
            </a:r>
            <a:r>
              <a:rPr lang="pt-B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?</a:t>
            </a:r>
          </a:p>
          <a:p>
            <a:endParaRPr lang="pt-BR" sz="1600" b="1" dirty="0">
              <a:solidFill>
                <a:schemeClr val="tx1"/>
              </a:solidFill>
            </a:endParaRPr>
          </a:p>
          <a:p>
            <a:endParaRPr lang="pt-BR" sz="1600" b="1" dirty="0">
              <a:solidFill>
                <a:schemeClr val="tx1"/>
              </a:solidFill>
            </a:endParaRPr>
          </a:p>
          <a:p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547664" y="2636912"/>
            <a:ext cx="3024336" cy="12961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pt-BR" sz="1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Lorem</a:t>
            </a:r>
            <a:r>
              <a:rPr lang="pt-BR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1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ipsum</a:t>
            </a:r>
            <a:r>
              <a:rPr lang="pt-BR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1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dolor</a:t>
            </a:r>
            <a:r>
              <a:rPr lang="pt-BR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1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sit</a:t>
            </a:r>
            <a:r>
              <a:rPr lang="pt-BR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1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amet</a:t>
            </a:r>
            <a:r>
              <a:rPr lang="pt-BR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1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lorem</a:t>
            </a:r>
            <a:r>
              <a:rPr lang="pt-BR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1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ipsum</a:t>
            </a:r>
            <a:r>
              <a:rPr lang="pt-BR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1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dolor</a:t>
            </a:r>
            <a:r>
              <a:rPr lang="pt-BR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1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sit</a:t>
            </a:r>
            <a:r>
              <a:rPr lang="pt-BR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1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amet</a:t>
            </a:r>
            <a:r>
              <a:rPr lang="pt-BR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1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lorem</a:t>
            </a:r>
            <a:r>
              <a:rPr lang="pt-BR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1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ipsum</a:t>
            </a:r>
            <a:r>
              <a:rPr lang="pt-BR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1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dolor</a:t>
            </a:r>
            <a:r>
              <a:rPr lang="pt-BR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1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sit</a:t>
            </a:r>
            <a:r>
              <a:rPr lang="pt-BR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1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amet</a:t>
            </a:r>
            <a:r>
              <a:rPr lang="pt-BR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orem </a:t>
            </a:r>
            <a:r>
              <a:rPr lang="pt-BR" sz="1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ipsum</a:t>
            </a:r>
            <a:r>
              <a:rPr lang="pt-BR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1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dolor</a:t>
            </a:r>
            <a:r>
              <a:rPr lang="pt-BR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1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sit</a:t>
            </a:r>
            <a:r>
              <a:rPr lang="pt-BR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1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amet</a:t>
            </a:r>
            <a:r>
              <a:rPr lang="pt-BR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orem </a:t>
            </a:r>
            <a:r>
              <a:rPr lang="pt-BR" sz="1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ipsum</a:t>
            </a:r>
            <a:r>
              <a:rPr lang="pt-BR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1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dolor</a:t>
            </a:r>
            <a:r>
              <a:rPr lang="pt-BR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1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sit</a:t>
            </a:r>
            <a:r>
              <a:rPr lang="pt-BR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1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amet</a:t>
            </a:r>
            <a:r>
              <a:rPr lang="pt-BR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orem </a:t>
            </a:r>
            <a:r>
              <a:rPr lang="pt-BR" sz="1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ipsum</a:t>
            </a:r>
            <a:r>
              <a:rPr lang="pt-BR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1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dolor</a:t>
            </a:r>
            <a:r>
              <a:rPr lang="pt-BR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1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sit</a:t>
            </a:r>
            <a:r>
              <a:rPr lang="pt-BR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1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amet</a:t>
            </a:r>
            <a:r>
              <a:rPr lang="pt-BR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?</a:t>
            </a:r>
          </a:p>
          <a:p>
            <a:endParaRPr lang="pt-BR" sz="1600" dirty="0">
              <a:solidFill>
                <a:schemeClr val="tx1"/>
              </a:solidFill>
            </a:endParaRPr>
          </a:p>
          <a:p>
            <a:endParaRPr lang="pt-BR" sz="1600" dirty="0">
              <a:solidFill>
                <a:schemeClr val="tx1"/>
              </a:solidFill>
            </a:endParaRPr>
          </a:p>
          <a:p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572000" y="1988840"/>
            <a:ext cx="2520280" cy="194421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pt-BR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IMAGEM</a:t>
            </a:r>
          </a:p>
          <a:p>
            <a:endParaRPr lang="pt-BR" sz="1600" dirty="0">
              <a:solidFill>
                <a:schemeClr val="tx1"/>
              </a:solidFill>
            </a:endParaRPr>
          </a:p>
          <a:p>
            <a:endParaRPr lang="pt-BR" sz="1600" dirty="0">
              <a:solidFill>
                <a:schemeClr val="tx1"/>
              </a:solidFill>
            </a:endParaRPr>
          </a:p>
          <a:p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547664" y="3933056"/>
            <a:ext cx="5544616" cy="158417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pt-BR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IMAGEM</a:t>
            </a:r>
          </a:p>
          <a:p>
            <a:endParaRPr lang="pt-BR" sz="1600" dirty="0">
              <a:solidFill>
                <a:schemeClr val="tx1"/>
              </a:solidFill>
            </a:endParaRPr>
          </a:p>
          <a:p>
            <a:endParaRPr lang="pt-BR" sz="1600" dirty="0">
              <a:solidFill>
                <a:schemeClr val="tx1"/>
              </a:solidFill>
            </a:endParaRPr>
          </a:p>
          <a:p>
            <a:endParaRPr lang="pt-BR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1403648" y="548680"/>
            <a:ext cx="6624736" cy="48965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pt-BR" dirty="0">
                <a:solidFill>
                  <a:schemeClr val="tx1"/>
                </a:solidFill>
              </a:rPr>
              <a:t>#tudo</a:t>
            </a:r>
          </a:p>
        </p:txBody>
      </p:sp>
      <p:sp>
        <p:nvSpPr>
          <p:cNvPr id="5" name="Retângulo 4"/>
          <p:cNvSpPr/>
          <p:nvPr/>
        </p:nvSpPr>
        <p:spPr>
          <a:xfrm>
            <a:off x="1556048" y="908720"/>
            <a:ext cx="6328320" cy="639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pt-BR" dirty="0">
                <a:solidFill>
                  <a:schemeClr val="tx1"/>
                </a:solidFill>
              </a:rPr>
              <a:t>header</a:t>
            </a:r>
          </a:p>
        </p:txBody>
      </p:sp>
      <p:sp>
        <p:nvSpPr>
          <p:cNvPr id="6" name="Retângulo 5"/>
          <p:cNvSpPr/>
          <p:nvPr/>
        </p:nvSpPr>
        <p:spPr>
          <a:xfrm>
            <a:off x="1547664" y="1700808"/>
            <a:ext cx="1872208" cy="115212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pt-BR" dirty="0">
                <a:solidFill>
                  <a:schemeClr val="tx1"/>
                </a:solidFill>
              </a:rPr>
              <a:t>nav</a:t>
            </a:r>
          </a:p>
        </p:txBody>
      </p:sp>
      <p:sp>
        <p:nvSpPr>
          <p:cNvPr id="7" name="Retângulo 6"/>
          <p:cNvSpPr/>
          <p:nvPr/>
        </p:nvSpPr>
        <p:spPr>
          <a:xfrm>
            <a:off x="3563888" y="1700808"/>
            <a:ext cx="4320480" cy="3600400"/>
          </a:xfrm>
          <a:prstGeom prst="rect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pt-BR" dirty="0">
                <a:solidFill>
                  <a:schemeClr val="tx1"/>
                </a:solidFill>
              </a:rPr>
              <a:t>article</a:t>
            </a:r>
          </a:p>
        </p:txBody>
      </p:sp>
    </p:spTree>
    <p:extLst>
      <p:ext uri="{BB962C8B-B14F-4D97-AF65-F5344CB8AC3E}">
        <p14:creationId xmlns:p14="http://schemas.microsoft.com/office/powerpoint/2010/main" val="3900999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556048" y="908720"/>
            <a:ext cx="6328320" cy="639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pt-BR" dirty="0">
                <a:solidFill>
                  <a:schemeClr val="tx1"/>
                </a:solidFill>
              </a:rPr>
              <a:t>header</a:t>
            </a:r>
          </a:p>
        </p:txBody>
      </p:sp>
      <p:sp>
        <p:nvSpPr>
          <p:cNvPr id="6" name="Retângulo 5"/>
          <p:cNvSpPr/>
          <p:nvPr/>
        </p:nvSpPr>
        <p:spPr>
          <a:xfrm>
            <a:off x="1547664" y="1700808"/>
            <a:ext cx="1872208" cy="115212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pt-BR" dirty="0">
                <a:solidFill>
                  <a:schemeClr val="tx1"/>
                </a:solidFill>
              </a:rPr>
              <a:t>nav</a:t>
            </a:r>
          </a:p>
        </p:txBody>
      </p:sp>
      <p:sp>
        <p:nvSpPr>
          <p:cNvPr id="7" name="Retângulo 6"/>
          <p:cNvSpPr/>
          <p:nvPr/>
        </p:nvSpPr>
        <p:spPr>
          <a:xfrm>
            <a:off x="4211960" y="1700808"/>
            <a:ext cx="3672408" cy="2304256"/>
          </a:xfrm>
          <a:prstGeom prst="rect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pt-BR" dirty="0">
                <a:solidFill>
                  <a:schemeClr val="tx1"/>
                </a:solidFill>
              </a:rPr>
              <a:t>article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EE311458-FB29-4554-A775-994F97DD4FB4}"/>
              </a:ext>
            </a:extLst>
          </p:cNvPr>
          <p:cNvCxnSpPr>
            <a:cxnSpLocks/>
          </p:cNvCxnSpPr>
          <p:nvPr/>
        </p:nvCxnSpPr>
        <p:spPr>
          <a:xfrm>
            <a:off x="1547664" y="1340768"/>
            <a:ext cx="6336704" cy="0"/>
          </a:xfrm>
          <a:prstGeom prst="line">
            <a:avLst/>
          </a:prstGeom>
          <a:ln w="12700" cap="flat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9C0105E3-DB9F-4269-A456-9099FF8CE104}"/>
              </a:ext>
            </a:extLst>
          </p:cNvPr>
          <p:cNvSpPr txBox="1"/>
          <p:nvPr/>
        </p:nvSpPr>
        <p:spPr>
          <a:xfrm>
            <a:off x="4499992" y="1043444"/>
            <a:ext cx="75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760px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A60741A4-4007-447A-82BD-2F3CB531E30F}"/>
              </a:ext>
            </a:extLst>
          </p:cNvPr>
          <p:cNvCxnSpPr>
            <a:cxnSpLocks/>
          </p:cNvCxnSpPr>
          <p:nvPr/>
        </p:nvCxnSpPr>
        <p:spPr>
          <a:xfrm>
            <a:off x="1547664" y="2646204"/>
            <a:ext cx="1872208" cy="0"/>
          </a:xfrm>
          <a:prstGeom prst="line">
            <a:avLst/>
          </a:prstGeom>
          <a:ln w="12700" cap="flat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4D18C4E-0442-4A40-935F-A8C8885006E7}"/>
              </a:ext>
            </a:extLst>
          </p:cNvPr>
          <p:cNvSpPr txBox="1"/>
          <p:nvPr/>
        </p:nvSpPr>
        <p:spPr>
          <a:xfrm>
            <a:off x="2163494" y="2348880"/>
            <a:ext cx="75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180px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3D2500CB-BA44-4633-94D4-8FAE697EB45E}"/>
              </a:ext>
            </a:extLst>
          </p:cNvPr>
          <p:cNvCxnSpPr>
            <a:cxnSpLocks/>
          </p:cNvCxnSpPr>
          <p:nvPr/>
        </p:nvCxnSpPr>
        <p:spPr>
          <a:xfrm>
            <a:off x="3419872" y="2646204"/>
            <a:ext cx="792088" cy="0"/>
          </a:xfrm>
          <a:prstGeom prst="line">
            <a:avLst/>
          </a:prstGeom>
          <a:ln w="12700" cap="flat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9241B82-5717-4247-A1D7-2D4A2BC4ED11}"/>
              </a:ext>
            </a:extLst>
          </p:cNvPr>
          <p:cNvSpPr txBox="1"/>
          <p:nvPr/>
        </p:nvSpPr>
        <p:spPr>
          <a:xfrm>
            <a:off x="3491880" y="2339588"/>
            <a:ext cx="63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20px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870744D2-9083-47F0-AF16-B545A731333E}"/>
              </a:ext>
            </a:extLst>
          </p:cNvPr>
          <p:cNvCxnSpPr>
            <a:cxnSpLocks/>
          </p:cNvCxnSpPr>
          <p:nvPr/>
        </p:nvCxnSpPr>
        <p:spPr>
          <a:xfrm>
            <a:off x="4211960" y="2646204"/>
            <a:ext cx="3672408" cy="0"/>
          </a:xfrm>
          <a:prstGeom prst="line">
            <a:avLst/>
          </a:prstGeom>
          <a:ln w="12700" cap="flat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246BE72F-2EC5-4573-9FD6-2D06BEC5D8E2}"/>
              </a:ext>
            </a:extLst>
          </p:cNvPr>
          <p:cNvSpPr txBox="1"/>
          <p:nvPr/>
        </p:nvSpPr>
        <p:spPr>
          <a:xfrm>
            <a:off x="5652120" y="2348880"/>
            <a:ext cx="75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560px</a:t>
            </a:r>
          </a:p>
        </p:txBody>
      </p:sp>
    </p:spTree>
    <p:extLst>
      <p:ext uri="{BB962C8B-B14F-4D97-AF65-F5344CB8AC3E}">
        <p14:creationId xmlns:p14="http://schemas.microsoft.com/office/powerpoint/2010/main" val="2478581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556048" y="908720"/>
            <a:ext cx="6328320" cy="639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pt-BR" dirty="0">
                <a:solidFill>
                  <a:schemeClr val="tx1"/>
                </a:solidFill>
              </a:rPr>
              <a:t>header</a:t>
            </a:r>
          </a:p>
        </p:txBody>
      </p:sp>
      <p:sp>
        <p:nvSpPr>
          <p:cNvPr id="6" name="Retângulo 5"/>
          <p:cNvSpPr/>
          <p:nvPr/>
        </p:nvSpPr>
        <p:spPr>
          <a:xfrm>
            <a:off x="1547664" y="1700808"/>
            <a:ext cx="1872208" cy="115212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pt-BR" dirty="0">
                <a:solidFill>
                  <a:schemeClr val="tx1"/>
                </a:solidFill>
              </a:rPr>
              <a:t>nav</a:t>
            </a:r>
          </a:p>
        </p:txBody>
      </p:sp>
      <p:sp>
        <p:nvSpPr>
          <p:cNvPr id="7" name="Retângulo 6"/>
          <p:cNvSpPr/>
          <p:nvPr/>
        </p:nvSpPr>
        <p:spPr>
          <a:xfrm>
            <a:off x="4211960" y="1700808"/>
            <a:ext cx="3672408" cy="2304256"/>
          </a:xfrm>
          <a:prstGeom prst="rect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pt-BR" dirty="0">
                <a:solidFill>
                  <a:schemeClr val="tx1"/>
                </a:solidFill>
              </a:rPr>
              <a:t>article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EE311458-FB29-4554-A775-994F97DD4FB4}"/>
              </a:ext>
            </a:extLst>
          </p:cNvPr>
          <p:cNvCxnSpPr>
            <a:cxnSpLocks/>
          </p:cNvCxnSpPr>
          <p:nvPr/>
        </p:nvCxnSpPr>
        <p:spPr>
          <a:xfrm>
            <a:off x="1547664" y="1340768"/>
            <a:ext cx="6336704" cy="0"/>
          </a:xfrm>
          <a:prstGeom prst="line">
            <a:avLst/>
          </a:prstGeom>
          <a:ln w="12700" cap="flat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9C0105E3-DB9F-4269-A456-9099FF8CE104}"/>
              </a:ext>
            </a:extLst>
          </p:cNvPr>
          <p:cNvSpPr txBox="1"/>
          <p:nvPr/>
        </p:nvSpPr>
        <p:spPr>
          <a:xfrm>
            <a:off x="4499992" y="1043444"/>
            <a:ext cx="75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760px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A60741A4-4007-447A-82BD-2F3CB531E30F}"/>
              </a:ext>
            </a:extLst>
          </p:cNvPr>
          <p:cNvCxnSpPr>
            <a:cxnSpLocks/>
          </p:cNvCxnSpPr>
          <p:nvPr/>
        </p:nvCxnSpPr>
        <p:spPr>
          <a:xfrm>
            <a:off x="1547664" y="5157192"/>
            <a:ext cx="1872208" cy="0"/>
          </a:xfrm>
          <a:prstGeom prst="line">
            <a:avLst/>
          </a:prstGeom>
          <a:ln w="12700" cap="flat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4D18C4E-0442-4A40-935F-A8C8885006E7}"/>
              </a:ext>
            </a:extLst>
          </p:cNvPr>
          <p:cNvSpPr txBox="1"/>
          <p:nvPr/>
        </p:nvSpPr>
        <p:spPr>
          <a:xfrm>
            <a:off x="2163494" y="5094476"/>
            <a:ext cx="75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180px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3D2500CB-BA44-4633-94D4-8FAE697EB45E}"/>
              </a:ext>
            </a:extLst>
          </p:cNvPr>
          <p:cNvCxnSpPr>
            <a:cxnSpLocks/>
          </p:cNvCxnSpPr>
          <p:nvPr/>
        </p:nvCxnSpPr>
        <p:spPr>
          <a:xfrm>
            <a:off x="3419872" y="5157192"/>
            <a:ext cx="792088" cy="0"/>
          </a:xfrm>
          <a:prstGeom prst="line">
            <a:avLst/>
          </a:prstGeom>
          <a:ln w="12700" cap="flat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9241B82-5717-4247-A1D7-2D4A2BC4ED11}"/>
              </a:ext>
            </a:extLst>
          </p:cNvPr>
          <p:cNvSpPr txBox="1"/>
          <p:nvPr/>
        </p:nvSpPr>
        <p:spPr>
          <a:xfrm>
            <a:off x="3491880" y="5085184"/>
            <a:ext cx="63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20px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870744D2-9083-47F0-AF16-B545A731333E}"/>
              </a:ext>
            </a:extLst>
          </p:cNvPr>
          <p:cNvCxnSpPr>
            <a:cxnSpLocks/>
          </p:cNvCxnSpPr>
          <p:nvPr/>
        </p:nvCxnSpPr>
        <p:spPr>
          <a:xfrm>
            <a:off x="4211960" y="5157192"/>
            <a:ext cx="3672408" cy="0"/>
          </a:xfrm>
          <a:prstGeom prst="line">
            <a:avLst/>
          </a:prstGeom>
          <a:ln w="12700" cap="flat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246BE72F-2EC5-4573-9FD6-2D06BEC5D8E2}"/>
              </a:ext>
            </a:extLst>
          </p:cNvPr>
          <p:cNvSpPr txBox="1"/>
          <p:nvPr/>
        </p:nvSpPr>
        <p:spPr>
          <a:xfrm>
            <a:off x="5652120" y="5094476"/>
            <a:ext cx="75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560px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E39B21C4-276C-4B06-8B9E-A87BC2A8DA8F}"/>
              </a:ext>
            </a:extLst>
          </p:cNvPr>
          <p:cNvCxnSpPr>
            <a:cxnSpLocks/>
          </p:cNvCxnSpPr>
          <p:nvPr/>
        </p:nvCxnSpPr>
        <p:spPr>
          <a:xfrm flipV="1">
            <a:off x="1556048" y="2924944"/>
            <a:ext cx="0" cy="237626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4F6179E8-47D3-47F3-B591-ACCCCB46F352}"/>
              </a:ext>
            </a:extLst>
          </p:cNvPr>
          <p:cNvCxnSpPr>
            <a:cxnSpLocks/>
          </p:cNvCxnSpPr>
          <p:nvPr/>
        </p:nvCxnSpPr>
        <p:spPr>
          <a:xfrm flipV="1">
            <a:off x="3419872" y="2924944"/>
            <a:ext cx="0" cy="237626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4AF82FDA-7290-40E7-8738-6D3FD9334711}"/>
              </a:ext>
            </a:extLst>
          </p:cNvPr>
          <p:cNvCxnSpPr>
            <a:cxnSpLocks/>
          </p:cNvCxnSpPr>
          <p:nvPr/>
        </p:nvCxnSpPr>
        <p:spPr>
          <a:xfrm flipV="1">
            <a:off x="4211960" y="4130496"/>
            <a:ext cx="0" cy="117071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9E8A5C8-D859-40BB-ADD8-C0DA6EC314FC}"/>
              </a:ext>
            </a:extLst>
          </p:cNvPr>
          <p:cNvCxnSpPr>
            <a:cxnSpLocks/>
          </p:cNvCxnSpPr>
          <p:nvPr/>
        </p:nvCxnSpPr>
        <p:spPr>
          <a:xfrm flipV="1">
            <a:off x="7884368" y="4149080"/>
            <a:ext cx="0" cy="117071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>
            <a:extLst>
              <a:ext uri="{FF2B5EF4-FFF2-40B4-BE49-F238E27FC236}">
                <a16:creationId xmlns:a16="http://schemas.microsoft.com/office/drawing/2014/main" id="{746EF3C0-6088-4E5C-B42C-FE89C5806ECF}"/>
              </a:ext>
            </a:extLst>
          </p:cNvPr>
          <p:cNvSpPr/>
          <p:nvPr/>
        </p:nvSpPr>
        <p:spPr>
          <a:xfrm>
            <a:off x="1907704" y="1916832"/>
            <a:ext cx="1152128" cy="71078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D10941D4-CCA9-4E93-A91B-CF2C34FFA487}"/>
              </a:ext>
            </a:extLst>
          </p:cNvPr>
          <p:cNvSpPr/>
          <p:nvPr/>
        </p:nvSpPr>
        <p:spPr>
          <a:xfrm>
            <a:off x="4716016" y="2060375"/>
            <a:ext cx="2592288" cy="159394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2C3AB6D-1CE4-47D0-A819-D0EA459E4F6C}"/>
              </a:ext>
            </a:extLst>
          </p:cNvPr>
          <p:cNvCxnSpPr>
            <a:cxnSpLocks/>
          </p:cNvCxnSpPr>
          <p:nvPr/>
        </p:nvCxnSpPr>
        <p:spPr>
          <a:xfrm>
            <a:off x="1547664" y="4645224"/>
            <a:ext cx="1872208" cy="0"/>
          </a:xfrm>
          <a:prstGeom prst="line">
            <a:avLst/>
          </a:prstGeom>
          <a:ln w="12700" cap="flat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910F11F6-5768-4968-A1F2-D0B5E867E15D}"/>
              </a:ext>
            </a:extLst>
          </p:cNvPr>
          <p:cNvSpPr txBox="1"/>
          <p:nvPr/>
        </p:nvSpPr>
        <p:spPr>
          <a:xfrm>
            <a:off x="2163494" y="4347900"/>
            <a:ext cx="75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172px</a:t>
            </a:r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CC74A9C8-DC61-4935-9DE4-73C905C9CAF5}"/>
              </a:ext>
            </a:extLst>
          </p:cNvPr>
          <p:cNvCxnSpPr>
            <a:cxnSpLocks/>
          </p:cNvCxnSpPr>
          <p:nvPr/>
        </p:nvCxnSpPr>
        <p:spPr>
          <a:xfrm>
            <a:off x="3419872" y="4645224"/>
            <a:ext cx="792088" cy="0"/>
          </a:xfrm>
          <a:prstGeom prst="line">
            <a:avLst/>
          </a:prstGeom>
          <a:ln w="12700" cap="flat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8A9C06D0-4124-4B37-9F8F-BAF9609ED3D6}"/>
              </a:ext>
            </a:extLst>
          </p:cNvPr>
          <p:cNvSpPr txBox="1"/>
          <p:nvPr/>
        </p:nvSpPr>
        <p:spPr>
          <a:xfrm>
            <a:off x="3491880" y="4338608"/>
            <a:ext cx="63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20px</a:t>
            </a:r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A8FFAA45-39BE-43F5-8DB1-5CD70CB33B58}"/>
              </a:ext>
            </a:extLst>
          </p:cNvPr>
          <p:cNvCxnSpPr>
            <a:cxnSpLocks/>
          </p:cNvCxnSpPr>
          <p:nvPr/>
        </p:nvCxnSpPr>
        <p:spPr>
          <a:xfrm>
            <a:off x="7308303" y="4645224"/>
            <a:ext cx="576065" cy="0"/>
          </a:xfrm>
          <a:prstGeom prst="line">
            <a:avLst/>
          </a:prstGeom>
          <a:ln w="12700" cap="flat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B7C6105F-084F-460D-B9DE-70D0AD9D2D6C}"/>
              </a:ext>
            </a:extLst>
          </p:cNvPr>
          <p:cNvSpPr txBox="1"/>
          <p:nvPr/>
        </p:nvSpPr>
        <p:spPr>
          <a:xfrm>
            <a:off x="5652120" y="4347900"/>
            <a:ext cx="75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544px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B4DB2E22-56BA-48CD-A160-D02F94EC9599}"/>
              </a:ext>
            </a:extLst>
          </p:cNvPr>
          <p:cNvCxnSpPr>
            <a:cxnSpLocks/>
          </p:cNvCxnSpPr>
          <p:nvPr/>
        </p:nvCxnSpPr>
        <p:spPr>
          <a:xfrm flipV="1">
            <a:off x="1907704" y="2924944"/>
            <a:ext cx="0" cy="179228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D47FE414-5CDE-4B16-B020-FFABC890513D}"/>
              </a:ext>
            </a:extLst>
          </p:cNvPr>
          <p:cNvCxnSpPr>
            <a:cxnSpLocks/>
          </p:cNvCxnSpPr>
          <p:nvPr/>
        </p:nvCxnSpPr>
        <p:spPr>
          <a:xfrm flipV="1">
            <a:off x="3059832" y="2924944"/>
            <a:ext cx="0" cy="178299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BCF8ED98-F827-4206-8EBD-D34A33977D75}"/>
              </a:ext>
            </a:extLst>
          </p:cNvPr>
          <p:cNvCxnSpPr>
            <a:cxnSpLocks/>
          </p:cNvCxnSpPr>
          <p:nvPr/>
        </p:nvCxnSpPr>
        <p:spPr>
          <a:xfrm flipV="1">
            <a:off x="4716016" y="4149080"/>
            <a:ext cx="0" cy="56815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006220AC-7322-42BC-8130-617B41A6B275}"/>
              </a:ext>
            </a:extLst>
          </p:cNvPr>
          <p:cNvCxnSpPr>
            <a:cxnSpLocks/>
          </p:cNvCxnSpPr>
          <p:nvPr/>
        </p:nvCxnSpPr>
        <p:spPr>
          <a:xfrm flipV="1">
            <a:off x="7308304" y="4149080"/>
            <a:ext cx="0" cy="56815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6B5FEB32-2111-4F10-85D3-7B074E1AC6B3}"/>
              </a:ext>
            </a:extLst>
          </p:cNvPr>
          <p:cNvSpPr txBox="1"/>
          <p:nvPr/>
        </p:nvSpPr>
        <p:spPr>
          <a:xfrm>
            <a:off x="1475656" y="4293096"/>
            <a:ext cx="51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4px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82DFEA04-7D13-442B-961C-33C9D4C31512}"/>
              </a:ext>
            </a:extLst>
          </p:cNvPr>
          <p:cNvSpPr txBox="1"/>
          <p:nvPr/>
        </p:nvSpPr>
        <p:spPr>
          <a:xfrm>
            <a:off x="2987824" y="4293096"/>
            <a:ext cx="51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4px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158EE5DA-67E1-4337-AADA-745971512D00}"/>
              </a:ext>
            </a:extLst>
          </p:cNvPr>
          <p:cNvSpPr txBox="1"/>
          <p:nvPr/>
        </p:nvSpPr>
        <p:spPr>
          <a:xfrm>
            <a:off x="4197733" y="4293096"/>
            <a:ext cx="51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8px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D515D15C-DC10-49D9-87A0-84EAAE2A96DC}"/>
              </a:ext>
            </a:extLst>
          </p:cNvPr>
          <p:cNvSpPr txBox="1"/>
          <p:nvPr/>
        </p:nvSpPr>
        <p:spPr>
          <a:xfrm>
            <a:off x="7294077" y="4293096"/>
            <a:ext cx="51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8px</a:t>
            </a:r>
          </a:p>
        </p:txBody>
      </p: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71C2CB9D-C407-4C9A-99C4-0A4658A7647D}"/>
              </a:ext>
            </a:extLst>
          </p:cNvPr>
          <p:cNvCxnSpPr>
            <a:cxnSpLocks/>
          </p:cNvCxnSpPr>
          <p:nvPr/>
        </p:nvCxnSpPr>
        <p:spPr>
          <a:xfrm flipV="1">
            <a:off x="4716016" y="4645224"/>
            <a:ext cx="2592287" cy="7912"/>
          </a:xfrm>
          <a:prstGeom prst="line">
            <a:avLst/>
          </a:prstGeom>
          <a:ln w="12700" cap="flat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0DA7E43E-208E-424A-9B27-EB0DE7EA82F0}"/>
              </a:ext>
            </a:extLst>
          </p:cNvPr>
          <p:cNvCxnSpPr>
            <a:cxnSpLocks/>
          </p:cNvCxnSpPr>
          <p:nvPr/>
        </p:nvCxnSpPr>
        <p:spPr>
          <a:xfrm>
            <a:off x="4211960" y="4653136"/>
            <a:ext cx="504056" cy="0"/>
          </a:xfrm>
          <a:prstGeom prst="line">
            <a:avLst/>
          </a:prstGeom>
          <a:ln w="12700" cap="flat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9982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</TotalTime>
  <Words>195</Words>
  <Application>Microsoft Office PowerPoint</Application>
  <PresentationFormat>Apresentação na tela (4:3)</PresentationFormat>
  <Paragraphs>62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alexandre</dc:creator>
  <cp:lastModifiedBy>Alexandre Lima</cp:lastModifiedBy>
  <cp:revision>50</cp:revision>
  <dcterms:created xsi:type="dcterms:W3CDTF">2014-06-07T10:57:27Z</dcterms:created>
  <dcterms:modified xsi:type="dcterms:W3CDTF">2018-05-07T18:49:55Z</dcterms:modified>
</cp:coreProperties>
</file>