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80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66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8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74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3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5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2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89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7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D5FF-9D3E-4D5D-AB65-0ACA99C28D4B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4A83-EFE8-4BE7-9F81-97025000B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41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370513" y="3172946"/>
            <a:ext cx="1450974" cy="512108"/>
            <a:chOff x="5370513" y="3172946"/>
            <a:chExt cx="1450974" cy="51210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513" y="3172946"/>
              <a:ext cx="1450974" cy="51210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627077" y="3253154"/>
              <a:ext cx="940777" cy="263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555272" y="3217958"/>
              <a:ext cx="113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購物喜好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81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3938954" y="263769"/>
            <a:ext cx="3217984" cy="6066287"/>
            <a:chOff x="3938954" y="263769"/>
            <a:chExt cx="3217984" cy="6066287"/>
          </a:xfrm>
        </p:grpSpPr>
        <p:grpSp>
          <p:nvGrpSpPr>
            <p:cNvPr id="7" name="群組 6"/>
            <p:cNvGrpSpPr/>
            <p:nvPr/>
          </p:nvGrpSpPr>
          <p:grpSpPr>
            <a:xfrm>
              <a:off x="3938954" y="702859"/>
              <a:ext cx="3217984" cy="5187988"/>
              <a:chOff x="3763108" y="69812"/>
              <a:chExt cx="4664982" cy="6718375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0047" y="69813"/>
                <a:ext cx="3151905" cy="671837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矩形 4"/>
              <p:cNvSpPr/>
              <p:nvPr/>
            </p:nvSpPr>
            <p:spPr>
              <a:xfrm>
                <a:off x="3763108" y="70339"/>
                <a:ext cx="756138" cy="6717848"/>
              </a:xfrm>
              <a:prstGeom prst="rect">
                <a:avLst/>
              </a:prstGeom>
              <a:solidFill>
                <a:srgbClr val="1559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671952" y="69812"/>
                <a:ext cx="756138" cy="6717849"/>
              </a:xfrm>
              <a:prstGeom prst="rect">
                <a:avLst/>
              </a:prstGeom>
              <a:solidFill>
                <a:srgbClr val="1559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3938954" y="263769"/>
              <a:ext cx="3217984" cy="439615"/>
            </a:xfrm>
            <a:prstGeom prst="rect">
              <a:avLst/>
            </a:prstGeom>
            <a:solidFill>
              <a:srgbClr val="155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38954" y="5890441"/>
              <a:ext cx="3217984" cy="439615"/>
            </a:xfrm>
            <a:prstGeom prst="rect">
              <a:avLst/>
            </a:prstGeom>
            <a:solidFill>
              <a:srgbClr val="155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04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2021-07-17T11:49:23Z</dcterms:created>
  <dcterms:modified xsi:type="dcterms:W3CDTF">2021-10-16T08:47:45Z</dcterms:modified>
</cp:coreProperties>
</file>